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66" r:id="rId6"/>
    <p:sldMasterId id="2147483675" r:id="rId7"/>
  </p:sldMasterIdLst>
  <p:notesMasterIdLst>
    <p:notesMasterId r:id="rId44"/>
  </p:notesMasterIdLst>
  <p:sldIdLst>
    <p:sldId id="256" r:id="rId8"/>
    <p:sldId id="375" r:id="rId9"/>
    <p:sldId id="308" r:id="rId10"/>
    <p:sldId id="403" r:id="rId11"/>
    <p:sldId id="323" r:id="rId12"/>
    <p:sldId id="271" r:id="rId13"/>
    <p:sldId id="263" r:id="rId14"/>
    <p:sldId id="404" r:id="rId15"/>
    <p:sldId id="405" r:id="rId16"/>
    <p:sldId id="376" r:id="rId17"/>
    <p:sldId id="390" r:id="rId18"/>
    <p:sldId id="377" r:id="rId19"/>
    <p:sldId id="381" r:id="rId20"/>
    <p:sldId id="319" r:id="rId21"/>
    <p:sldId id="382" r:id="rId22"/>
    <p:sldId id="383" r:id="rId23"/>
    <p:sldId id="384" r:id="rId24"/>
    <p:sldId id="385" r:id="rId25"/>
    <p:sldId id="386" r:id="rId26"/>
    <p:sldId id="374" r:id="rId27"/>
    <p:sldId id="387" r:id="rId28"/>
    <p:sldId id="389" r:id="rId29"/>
    <p:sldId id="378" r:id="rId30"/>
    <p:sldId id="379" r:id="rId31"/>
    <p:sldId id="380" r:id="rId32"/>
    <p:sldId id="393" r:id="rId33"/>
    <p:sldId id="395" r:id="rId34"/>
    <p:sldId id="392" r:id="rId35"/>
    <p:sldId id="396" r:id="rId36"/>
    <p:sldId id="394" r:id="rId37"/>
    <p:sldId id="397" r:id="rId38"/>
    <p:sldId id="398" r:id="rId39"/>
    <p:sldId id="399" r:id="rId40"/>
    <p:sldId id="400" r:id="rId41"/>
    <p:sldId id="401" r:id="rId42"/>
    <p:sldId id="402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DCFA"/>
    <a:srgbClr val="FFFF00"/>
    <a:srgbClr val="006299"/>
    <a:srgbClr val="4F81BD"/>
    <a:srgbClr val="5ECCF3"/>
    <a:srgbClr val="FDCE0D"/>
    <a:srgbClr val="66FF99"/>
    <a:srgbClr val="000000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5451" autoAdjust="0"/>
  </p:normalViewPr>
  <p:slideViewPr>
    <p:cSldViewPr snapToGrid="0">
      <p:cViewPr varScale="1">
        <p:scale>
          <a:sx n="60" d="100"/>
          <a:sy n="60" d="100"/>
        </p:scale>
        <p:origin x="92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3019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SSÉ Jens, SDD/SDPS" userId="a40ff21c-b7c2-43dc-a51e-634729b36192" providerId="ADAL" clId="{37359B29-C207-4AC4-BE88-580412106875}"/>
    <pc:docChg chg="undo custSel addSld delSld modSld sldOrd">
      <pc:chgData name="DOSSÉ Jens, SDD/SDPS" userId="a40ff21c-b7c2-43dc-a51e-634729b36192" providerId="ADAL" clId="{37359B29-C207-4AC4-BE88-580412106875}" dt="2023-06-11T13:26:51.939" v="281" actId="20577"/>
      <pc:docMkLst>
        <pc:docMk/>
      </pc:docMkLst>
      <pc:sldChg chg="delSp modSp mod modTransition delAnim modAnim">
        <pc:chgData name="DOSSÉ Jens, SDD/SDPS" userId="a40ff21c-b7c2-43dc-a51e-634729b36192" providerId="ADAL" clId="{37359B29-C207-4AC4-BE88-580412106875}" dt="2023-06-11T13:11:40.307" v="36" actId="20577"/>
        <pc:sldMkLst>
          <pc:docMk/>
          <pc:sldMk cId="2715804458" sldId="263"/>
        </pc:sldMkLst>
        <pc:spChg chg="mod">
          <ac:chgData name="DOSSÉ Jens, SDD/SDPS" userId="a40ff21c-b7c2-43dc-a51e-634729b36192" providerId="ADAL" clId="{37359B29-C207-4AC4-BE88-580412106875}" dt="2023-06-11T13:11:40.307" v="36" actId="20577"/>
          <ac:spMkLst>
            <pc:docMk/>
            <pc:sldMk cId="2715804458" sldId="263"/>
            <ac:spMk id="4" creationId="{00000000-0000-0000-0000-000000000000}"/>
          </ac:spMkLst>
        </pc:spChg>
        <pc:picChg chg="del">
          <ac:chgData name="DOSSÉ Jens, SDD/SDPS" userId="a40ff21c-b7c2-43dc-a51e-634729b36192" providerId="ADAL" clId="{37359B29-C207-4AC4-BE88-580412106875}" dt="2023-06-10T21:25:54.839" v="3" actId="478"/>
          <ac:picMkLst>
            <pc:docMk/>
            <pc:sldMk cId="2715804458" sldId="263"/>
            <ac:picMk id="42" creationId="{00000000-0000-0000-0000-000000000000}"/>
          </ac:picMkLst>
        </pc:picChg>
        <pc:picChg chg="del">
          <ac:chgData name="DOSSÉ Jens, SDD/SDPS" userId="a40ff21c-b7c2-43dc-a51e-634729b36192" providerId="ADAL" clId="{37359B29-C207-4AC4-BE88-580412106875}" dt="2023-06-10T21:25:57.671" v="4" actId="478"/>
          <ac:picMkLst>
            <pc:docMk/>
            <pc:sldMk cId="2715804458" sldId="263"/>
            <ac:picMk id="93" creationId="{00000000-0000-0000-0000-000000000000}"/>
          </ac:picMkLst>
        </pc:picChg>
        <pc:cxnChg chg="del">
          <ac:chgData name="DOSSÉ Jens, SDD/SDPS" userId="a40ff21c-b7c2-43dc-a51e-634729b36192" providerId="ADAL" clId="{37359B29-C207-4AC4-BE88-580412106875}" dt="2023-06-10T21:25:54.839" v="3" actId="478"/>
          <ac:cxnSpMkLst>
            <pc:docMk/>
            <pc:sldMk cId="2715804458" sldId="263"/>
            <ac:cxnSpMk id="88" creationId="{00000000-0000-0000-0000-000000000000}"/>
          </ac:cxnSpMkLst>
        </pc:cxnChg>
        <pc:cxnChg chg="del">
          <ac:chgData name="DOSSÉ Jens, SDD/SDPS" userId="a40ff21c-b7c2-43dc-a51e-634729b36192" providerId="ADAL" clId="{37359B29-C207-4AC4-BE88-580412106875}" dt="2023-06-10T21:25:57.671" v="4" actId="478"/>
          <ac:cxnSpMkLst>
            <pc:docMk/>
            <pc:sldMk cId="2715804458" sldId="263"/>
            <ac:cxnSpMk id="94" creationId="{00000000-0000-0000-0000-000000000000}"/>
          </ac:cxnSpMkLst>
        </pc:cxnChg>
      </pc:sldChg>
      <pc:sldChg chg="del ord modTransition">
        <pc:chgData name="DOSSÉ Jens, SDD/SDPS" userId="a40ff21c-b7c2-43dc-a51e-634729b36192" providerId="ADAL" clId="{37359B29-C207-4AC4-BE88-580412106875}" dt="2023-06-10T21:26:42.006" v="10" actId="47"/>
        <pc:sldMkLst>
          <pc:docMk/>
          <pc:sldMk cId="2822980292" sldId="266"/>
        </pc:sldMkLst>
      </pc:sldChg>
      <pc:sldChg chg="modSp mod 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623388648" sldId="271"/>
        </pc:sldMkLst>
        <pc:spChg chg="mod">
          <ac:chgData name="DOSSÉ Jens, SDD/SDPS" userId="a40ff21c-b7c2-43dc-a51e-634729b36192" providerId="ADAL" clId="{37359B29-C207-4AC4-BE88-580412106875}" dt="2023-06-10T21:25:15.625" v="1"/>
          <ac:spMkLst>
            <pc:docMk/>
            <pc:sldMk cId="1623388648" sldId="271"/>
            <ac:spMk id="2" creationId="{00000000-0000-0000-0000-000000000000}"/>
          </ac:spMkLst>
        </pc:spChg>
      </pc:sldChg>
      <pc:sldChg chg="del modTransition">
        <pc:chgData name="DOSSÉ Jens, SDD/SDPS" userId="a40ff21c-b7c2-43dc-a51e-634729b36192" providerId="ADAL" clId="{37359B29-C207-4AC4-BE88-580412106875}" dt="2023-06-10T21:26:16.234" v="6" actId="47"/>
        <pc:sldMkLst>
          <pc:docMk/>
          <pc:sldMk cId="1909465283" sldId="276"/>
        </pc:sldMkLst>
      </pc:sldChg>
      <pc:sldChg chg="del">
        <pc:chgData name="DOSSÉ Jens, SDD/SDPS" userId="a40ff21c-b7c2-43dc-a51e-634729b36192" providerId="ADAL" clId="{37359B29-C207-4AC4-BE88-580412106875}" dt="2023-06-10T21:24:49.552" v="0" actId="47"/>
        <pc:sldMkLst>
          <pc:docMk/>
          <pc:sldMk cId="3101182680" sldId="301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788340683" sldId="308"/>
        </pc:sldMkLst>
      </pc:sldChg>
      <pc:sldChg chg="del modTransition">
        <pc:chgData name="DOSSÉ Jens, SDD/SDPS" userId="a40ff21c-b7c2-43dc-a51e-634729b36192" providerId="ADAL" clId="{37359B29-C207-4AC4-BE88-580412106875}" dt="2023-06-11T13:09:42.032" v="24" actId="47"/>
        <pc:sldMkLst>
          <pc:docMk/>
          <pc:sldMk cId="1437047899" sldId="315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600592821" sldId="319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3647759644" sldId="323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965850611" sldId="374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314141340" sldId="375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866373313" sldId="376"/>
        </pc:sldMkLst>
      </pc:sldChg>
      <pc:sldChg chg="modSp mod modTransition">
        <pc:chgData name="DOSSÉ Jens, SDD/SDPS" userId="a40ff21c-b7c2-43dc-a51e-634729b36192" providerId="ADAL" clId="{37359B29-C207-4AC4-BE88-580412106875}" dt="2023-06-11T13:14:58.191" v="71" actId="20577"/>
        <pc:sldMkLst>
          <pc:docMk/>
          <pc:sldMk cId="1192031407" sldId="377"/>
        </pc:sldMkLst>
        <pc:spChg chg="mod">
          <ac:chgData name="DOSSÉ Jens, SDD/SDPS" userId="a40ff21c-b7c2-43dc-a51e-634729b36192" providerId="ADAL" clId="{37359B29-C207-4AC4-BE88-580412106875}" dt="2023-06-11T13:14:58.191" v="71" actId="20577"/>
          <ac:spMkLst>
            <pc:docMk/>
            <pc:sldMk cId="1192031407" sldId="377"/>
            <ac:spMk id="2" creationId="{DA55524C-ABB3-6E91-9B2A-CBBB4BC22041}"/>
          </ac:spMkLst>
        </pc:spChg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716655596" sldId="378"/>
        </pc:sldMkLst>
      </pc:sldChg>
      <pc:sldChg chg="modSp mod modTransition modClrScheme chgLayout">
        <pc:chgData name="DOSSÉ Jens, SDD/SDPS" userId="a40ff21c-b7c2-43dc-a51e-634729b36192" providerId="ADAL" clId="{37359B29-C207-4AC4-BE88-580412106875}" dt="2023-06-10T21:27:30.854" v="13" actId="700"/>
        <pc:sldMkLst>
          <pc:docMk/>
          <pc:sldMk cId="2831021744" sldId="379"/>
        </pc:sldMkLst>
        <pc:spChg chg="mod ord">
          <ac:chgData name="DOSSÉ Jens, SDD/SDPS" userId="a40ff21c-b7c2-43dc-a51e-634729b36192" providerId="ADAL" clId="{37359B29-C207-4AC4-BE88-580412106875}" dt="2023-06-10T21:27:30.854" v="13" actId="700"/>
          <ac:spMkLst>
            <pc:docMk/>
            <pc:sldMk cId="2831021744" sldId="379"/>
            <ac:spMk id="2" creationId="{B0482071-436A-FF25-D574-438642CEF726}"/>
          </ac:spMkLst>
        </pc:spChg>
        <pc:spChg chg="mod ord">
          <ac:chgData name="DOSSÉ Jens, SDD/SDPS" userId="a40ff21c-b7c2-43dc-a51e-634729b36192" providerId="ADAL" clId="{37359B29-C207-4AC4-BE88-580412106875}" dt="2023-06-10T21:27:30.854" v="13" actId="700"/>
          <ac:spMkLst>
            <pc:docMk/>
            <pc:sldMk cId="2831021744" sldId="379"/>
            <ac:spMk id="4" creationId="{8A714FE9-032B-14B8-FEDB-B62619C47128}"/>
          </ac:spMkLst>
        </pc:spChg>
      </pc:sldChg>
      <pc:sldChg chg="modSp mod modTransition modClrScheme chgLayout">
        <pc:chgData name="DOSSÉ Jens, SDD/SDPS" userId="a40ff21c-b7c2-43dc-a51e-634729b36192" providerId="ADAL" clId="{37359B29-C207-4AC4-BE88-580412106875}" dt="2023-06-10T21:27:30.854" v="13" actId="700"/>
        <pc:sldMkLst>
          <pc:docMk/>
          <pc:sldMk cId="2028917822" sldId="380"/>
        </pc:sldMkLst>
        <pc:spChg chg="mod ord">
          <ac:chgData name="DOSSÉ Jens, SDD/SDPS" userId="a40ff21c-b7c2-43dc-a51e-634729b36192" providerId="ADAL" clId="{37359B29-C207-4AC4-BE88-580412106875}" dt="2023-06-10T21:27:30.854" v="13" actId="700"/>
          <ac:spMkLst>
            <pc:docMk/>
            <pc:sldMk cId="2028917822" sldId="380"/>
            <ac:spMk id="2" creationId="{B0482071-436A-FF25-D574-438642CEF726}"/>
          </ac:spMkLst>
        </pc:spChg>
        <pc:spChg chg="mod ord">
          <ac:chgData name="DOSSÉ Jens, SDD/SDPS" userId="a40ff21c-b7c2-43dc-a51e-634729b36192" providerId="ADAL" clId="{37359B29-C207-4AC4-BE88-580412106875}" dt="2023-06-10T21:27:30.854" v="13" actId="700"/>
          <ac:spMkLst>
            <pc:docMk/>
            <pc:sldMk cId="2028917822" sldId="380"/>
            <ac:spMk id="4" creationId="{8A714FE9-032B-14B8-FEDB-B62619C47128}"/>
          </ac:spMkLst>
        </pc:spChg>
      </pc:sldChg>
      <pc:sldChg chg="modSp mod modTransition modClrScheme chgLayout">
        <pc:chgData name="DOSSÉ Jens, SDD/SDPS" userId="a40ff21c-b7c2-43dc-a51e-634729b36192" providerId="ADAL" clId="{37359B29-C207-4AC4-BE88-580412106875}" dt="2023-06-10T21:27:44.777" v="15" actId="27636"/>
        <pc:sldMkLst>
          <pc:docMk/>
          <pc:sldMk cId="1426764794" sldId="381"/>
        </pc:sldMkLst>
        <pc:spChg chg="mod ord">
          <ac:chgData name="DOSSÉ Jens, SDD/SDPS" userId="a40ff21c-b7c2-43dc-a51e-634729b36192" providerId="ADAL" clId="{37359B29-C207-4AC4-BE88-580412106875}" dt="2023-06-10T21:27:44.738" v="14" actId="700"/>
          <ac:spMkLst>
            <pc:docMk/>
            <pc:sldMk cId="1426764794" sldId="381"/>
            <ac:spMk id="2" creationId="{379767FE-D246-424D-B7BC-43FE2962831B}"/>
          </ac:spMkLst>
        </pc:spChg>
        <pc:spChg chg="mod ord">
          <ac:chgData name="DOSSÉ Jens, SDD/SDPS" userId="a40ff21c-b7c2-43dc-a51e-634729b36192" providerId="ADAL" clId="{37359B29-C207-4AC4-BE88-580412106875}" dt="2023-06-10T21:27:44.777" v="15" actId="27636"/>
          <ac:spMkLst>
            <pc:docMk/>
            <pc:sldMk cId="1426764794" sldId="381"/>
            <ac:spMk id="3" creationId="{AA769A3B-35E9-6949-5A92-DCF3641D43CD}"/>
          </ac:spMkLst>
        </pc:spChg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3503419835" sldId="382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239616311" sldId="383"/>
        </pc:sldMkLst>
      </pc:sldChg>
      <pc:sldChg chg="modSp mod modTransition modClrScheme chgLayout">
        <pc:chgData name="DOSSÉ Jens, SDD/SDPS" userId="a40ff21c-b7c2-43dc-a51e-634729b36192" providerId="ADAL" clId="{37359B29-C207-4AC4-BE88-580412106875}" dt="2023-06-10T21:27:13.468" v="11" actId="700"/>
        <pc:sldMkLst>
          <pc:docMk/>
          <pc:sldMk cId="2541675887" sldId="384"/>
        </pc:sldMkLst>
        <pc:spChg chg="mod ord">
          <ac:chgData name="DOSSÉ Jens, SDD/SDPS" userId="a40ff21c-b7c2-43dc-a51e-634729b36192" providerId="ADAL" clId="{37359B29-C207-4AC4-BE88-580412106875}" dt="2023-06-10T21:27:13.468" v="11" actId="700"/>
          <ac:spMkLst>
            <pc:docMk/>
            <pc:sldMk cId="2541675887" sldId="384"/>
            <ac:spMk id="2" creationId="{5078FA59-44EF-3201-C07D-7836B7C91AED}"/>
          </ac:spMkLst>
        </pc:spChg>
        <pc:spChg chg="mod ord">
          <ac:chgData name="DOSSÉ Jens, SDD/SDPS" userId="a40ff21c-b7c2-43dc-a51e-634729b36192" providerId="ADAL" clId="{37359B29-C207-4AC4-BE88-580412106875}" dt="2023-06-10T21:27:13.468" v="11" actId="700"/>
          <ac:spMkLst>
            <pc:docMk/>
            <pc:sldMk cId="2541675887" sldId="384"/>
            <ac:spMk id="3" creationId="{9A1811AB-060B-A6C1-F6D2-0944CBA46DC3}"/>
          </ac:spMkLst>
        </pc:spChg>
      </pc:sldChg>
      <pc:sldChg chg="modSp mod modTransition modClrScheme chgLayout">
        <pc:chgData name="DOSSÉ Jens, SDD/SDPS" userId="a40ff21c-b7c2-43dc-a51e-634729b36192" providerId="ADAL" clId="{37359B29-C207-4AC4-BE88-580412106875}" dt="2023-06-10T22:18:49.037" v="22" actId="20577"/>
        <pc:sldMkLst>
          <pc:docMk/>
          <pc:sldMk cId="2121574854" sldId="385"/>
        </pc:sldMkLst>
        <pc:spChg chg="mod ord">
          <ac:chgData name="DOSSÉ Jens, SDD/SDPS" userId="a40ff21c-b7c2-43dc-a51e-634729b36192" providerId="ADAL" clId="{37359B29-C207-4AC4-BE88-580412106875}" dt="2023-06-10T22:18:49.037" v="22" actId="20577"/>
          <ac:spMkLst>
            <pc:docMk/>
            <pc:sldMk cId="2121574854" sldId="385"/>
            <ac:spMk id="2" creationId="{5078FA59-44EF-3201-C07D-7836B7C91AED}"/>
          </ac:spMkLst>
        </pc:spChg>
        <pc:spChg chg="mod ord">
          <ac:chgData name="DOSSÉ Jens, SDD/SDPS" userId="a40ff21c-b7c2-43dc-a51e-634729b36192" providerId="ADAL" clId="{37359B29-C207-4AC4-BE88-580412106875}" dt="2023-06-10T21:27:13.468" v="11" actId="700"/>
          <ac:spMkLst>
            <pc:docMk/>
            <pc:sldMk cId="2121574854" sldId="385"/>
            <ac:spMk id="3" creationId="{9A1811AB-060B-A6C1-F6D2-0944CBA46DC3}"/>
          </ac:spMkLst>
        </pc:spChg>
      </pc:sldChg>
      <pc:sldChg chg="modSp mod modTransition modClrScheme chgLayout">
        <pc:chgData name="DOSSÉ Jens, SDD/SDPS" userId="a40ff21c-b7c2-43dc-a51e-634729b36192" providerId="ADAL" clId="{37359B29-C207-4AC4-BE88-580412106875}" dt="2023-06-11T13:19:47.585" v="255" actId="20577"/>
        <pc:sldMkLst>
          <pc:docMk/>
          <pc:sldMk cId="735050905" sldId="386"/>
        </pc:sldMkLst>
        <pc:spChg chg="mod ord">
          <ac:chgData name="DOSSÉ Jens, SDD/SDPS" userId="a40ff21c-b7c2-43dc-a51e-634729b36192" providerId="ADAL" clId="{37359B29-C207-4AC4-BE88-580412106875}" dt="2023-06-11T13:19:47.585" v="255" actId="20577"/>
          <ac:spMkLst>
            <pc:docMk/>
            <pc:sldMk cId="735050905" sldId="386"/>
            <ac:spMk id="2" creationId="{5078FA59-44EF-3201-C07D-7836B7C91AED}"/>
          </ac:spMkLst>
        </pc:spChg>
        <pc:spChg chg="mod ord">
          <ac:chgData name="DOSSÉ Jens, SDD/SDPS" userId="a40ff21c-b7c2-43dc-a51e-634729b36192" providerId="ADAL" clId="{37359B29-C207-4AC4-BE88-580412106875}" dt="2023-06-10T21:27:13.468" v="11" actId="700"/>
          <ac:spMkLst>
            <pc:docMk/>
            <pc:sldMk cId="735050905" sldId="386"/>
            <ac:spMk id="3" creationId="{9A1811AB-060B-A6C1-F6D2-0944CBA46DC3}"/>
          </ac:spMkLst>
        </pc:spChg>
      </pc:sldChg>
      <pc:sldChg chg="modSp mod modTransition modClrScheme chgLayout">
        <pc:chgData name="DOSSÉ Jens, SDD/SDPS" userId="a40ff21c-b7c2-43dc-a51e-634729b36192" providerId="ADAL" clId="{37359B29-C207-4AC4-BE88-580412106875}" dt="2023-06-10T21:27:24.777" v="12" actId="700"/>
        <pc:sldMkLst>
          <pc:docMk/>
          <pc:sldMk cId="3675610119" sldId="387"/>
        </pc:sldMkLst>
        <pc:spChg chg="mod ord">
          <ac:chgData name="DOSSÉ Jens, SDD/SDPS" userId="a40ff21c-b7c2-43dc-a51e-634729b36192" providerId="ADAL" clId="{37359B29-C207-4AC4-BE88-580412106875}" dt="2023-06-10T21:27:24.777" v="12" actId="700"/>
          <ac:spMkLst>
            <pc:docMk/>
            <pc:sldMk cId="3675610119" sldId="387"/>
            <ac:spMk id="2" creationId="{9BF72D20-68D1-A34F-2AD3-2A626BA2B936}"/>
          </ac:spMkLst>
        </pc:spChg>
        <pc:spChg chg="mod ord">
          <ac:chgData name="DOSSÉ Jens, SDD/SDPS" userId="a40ff21c-b7c2-43dc-a51e-634729b36192" providerId="ADAL" clId="{37359B29-C207-4AC4-BE88-580412106875}" dt="2023-06-10T21:27:24.777" v="12" actId="700"/>
          <ac:spMkLst>
            <pc:docMk/>
            <pc:sldMk cId="3675610119" sldId="387"/>
            <ac:spMk id="3" creationId="{C4C81D56-8932-6EB9-D4EB-1BF468907B4A}"/>
          </ac:spMkLst>
        </pc:spChg>
      </pc:sldChg>
      <pc:sldChg chg="modSp mod modTransition modClrScheme chgLayout">
        <pc:chgData name="DOSSÉ Jens, SDD/SDPS" userId="a40ff21c-b7c2-43dc-a51e-634729b36192" providerId="ADAL" clId="{37359B29-C207-4AC4-BE88-580412106875}" dt="2023-06-11T13:26:51.939" v="281" actId="20577"/>
        <pc:sldMkLst>
          <pc:docMk/>
          <pc:sldMk cId="922551396" sldId="389"/>
        </pc:sldMkLst>
        <pc:spChg chg="mod ord">
          <ac:chgData name="DOSSÉ Jens, SDD/SDPS" userId="a40ff21c-b7c2-43dc-a51e-634729b36192" providerId="ADAL" clId="{37359B29-C207-4AC4-BE88-580412106875}" dt="2023-06-10T21:27:24.777" v="12" actId="700"/>
          <ac:spMkLst>
            <pc:docMk/>
            <pc:sldMk cId="922551396" sldId="389"/>
            <ac:spMk id="2" creationId="{941B39D2-FD86-A348-AF1C-516C0357A8CB}"/>
          </ac:spMkLst>
        </pc:spChg>
        <pc:spChg chg="mod ord">
          <ac:chgData name="DOSSÉ Jens, SDD/SDPS" userId="a40ff21c-b7c2-43dc-a51e-634729b36192" providerId="ADAL" clId="{37359B29-C207-4AC4-BE88-580412106875}" dt="2023-06-11T13:26:51.939" v="281" actId="20577"/>
          <ac:spMkLst>
            <pc:docMk/>
            <pc:sldMk cId="922551396" sldId="389"/>
            <ac:spMk id="3" creationId="{09A38127-6015-B63F-3377-957E3EF35E7E}"/>
          </ac:spMkLst>
        </pc:spChg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456337953" sldId="390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673998574" sldId="392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600598665" sldId="393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425488401" sldId="394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846118298" sldId="395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618578640" sldId="396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3169461475" sldId="397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4131681399" sldId="398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699315670" sldId="399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4251197225" sldId="400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2297299527" sldId="401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463123581" sldId="402"/>
        </pc:sldMkLst>
      </pc:sldChg>
      <pc:sldChg chg="modTransition">
        <pc:chgData name="DOSSÉ Jens, SDD/SDPS" userId="a40ff21c-b7c2-43dc-a51e-634729b36192" providerId="ADAL" clId="{37359B29-C207-4AC4-BE88-580412106875}" dt="2023-06-10T21:25:33.211" v="2"/>
        <pc:sldMkLst>
          <pc:docMk/>
          <pc:sldMk cId="1890918639" sldId="403"/>
        </pc:sldMkLst>
      </pc:sldChg>
      <pc:sldChg chg="add">
        <pc:chgData name="DOSSÉ Jens, SDD/SDPS" userId="a40ff21c-b7c2-43dc-a51e-634729b36192" providerId="ADAL" clId="{37359B29-C207-4AC4-BE88-580412106875}" dt="2023-06-10T21:26:40.472" v="9"/>
        <pc:sldMkLst>
          <pc:docMk/>
          <pc:sldMk cId="595423386" sldId="405"/>
        </pc:sldMkLst>
      </pc:sldChg>
    </pc:docChg>
  </pc:docChgLst>
  <pc:docChgLst>
    <pc:chgData name="DOSSÉ Jens, SDD/SDPS" userId="a40ff21c-b7c2-43dc-a51e-634729b36192" providerId="ADAL" clId="{754C5351-2B41-4802-882B-29727E47726D}"/>
    <pc:docChg chg="undo redo custSel addSld delSld modSld modMainMaster">
      <pc:chgData name="DOSSÉ Jens, SDD/SDPS" userId="a40ff21c-b7c2-43dc-a51e-634729b36192" providerId="ADAL" clId="{754C5351-2B41-4802-882B-29727E47726D}" dt="2023-06-02T17:22:42.467" v="232" actId="2085"/>
      <pc:docMkLst>
        <pc:docMk/>
      </pc:docMkLst>
      <pc:sldChg chg="modSp mod">
        <pc:chgData name="DOSSÉ Jens, SDD/SDPS" userId="a40ff21c-b7c2-43dc-a51e-634729b36192" providerId="ADAL" clId="{754C5351-2B41-4802-882B-29727E47726D}" dt="2023-06-02T17:04:43.535" v="57" actId="27636"/>
        <pc:sldMkLst>
          <pc:docMk/>
          <pc:sldMk cId="2540771964" sldId="256"/>
        </pc:sldMkLst>
        <pc:spChg chg="mod">
          <ac:chgData name="DOSSÉ Jens, SDD/SDPS" userId="a40ff21c-b7c2-43dc-a51e-634729b36192" providerId="ADAL" clId="{754C5351-2B41-4802-882B-29727E47726D}" dt="2023-06-02T17:04:43.535" v="57" actId="27636"/>
          <ac:spMkLst>
            <pc:docMk/>
            <pc:sldMk cId="2540771964" sldId="256"/>
            <ac:spMk id="2" creationId="{00000000-0000-0000-0000-000000000000}"/>
          </ac:spMkLst>
        </pc:spChg>
        <pc:spChg chg="mod">
          <ac:chgData name="DOSSÉ Jens, SDD/SDPS" userId="a40ff21c-b7c2-43dc-a51e-634729b36192" providerId="ADAL" clId="{754C5351-2B41-4802-882B-29727E47726D}" dt="2023-06-02T16:44:14.717" v="20" actId="20577"/>
          <ac:spMkLst>
            <pc:docMk/>
            <pc:sldMk cId="2540771964" sldId="256"/>
            <ac:spMk id="3" creationId="{00000000-0000-0000-0000-000000000000}"/>
          </ac:spMkLst>
        </pc:spChg>
      </pc:sldChg>
      <pc:sldChg chg="modSp del mod">
        <pc:chgData name="DOSSÉ Jens, SDD/SDPS" userId="a40ff21c-b7c2-43dc-a51e-634729b36192" providerId="ADAL" clId="{754C5351-2B41-4802-882B-29727E47726D}" dt="2023-06-02T17:15:19.476" v="109" actId="27636"/>
        <pc:sldMkLst>
          <pc:docMk/>
          <pc:sldMk cId="2788340683" sldId="308"/>
        </pc:sldMkLst>
        <pc:spChg chg="mod">
          <ac:chgData name="DOSSÉ Jens, SDD/SDPS" userId="a40ff21c-b7c2-43dc-a51e-634729b36192" providerId="ADAL" clId="{754C5351-2B41-4802-882B-29727E47726D}" dt="2023-06-02T17:15:19.476" v="109" actId="27636"/>
          <ac:spMkLst>
            <pc:docMk/>
            <pc:sldMk cId="2788340683" sldId="308"/>
            <ac:spMk id="33" creationId="{00000000-0000-0000-0000-000000000000}"/>
          </ac:spMkLst>
        </pc:spChg>
      </pc:sldChg>
      <pc:sldChg chg="modSp del modTransition">
        <pc:chgData name="DOSSÉ Jens, SDD/SDPS" userId="a40ff21c-b7c2-43dc-a51e-634729b36192" providerId="ADAL" clId="{754C5351-2B41-4802-882B-29727E47726D}" dt="2023-06-02T17:06:06.768" v="66"/>
        <pc:sldMkLst>
          <pc:docMk/>
          <pc:sldMk cId="965850611" sldId="374"/>
        </pc:sldMkLst>
        <pc:spChg chg="mod">
          <ac:chgData name="DOSSÉ Jens, SDD/SDPS" userId="a40ff21c-b7c2-43dc-a51e-634729b36192" providerId="ADAL" clId="{754C5351-2B41-4802-882B-29727E47726D}" dt="2023-06-02T17:06:06.768" v="66"/>
          <ac:spMkLst>
            <pc:docMk/>
            <pc:sldMk cId="965850611" sldId="374"/>
            <ac:spMk id="2" creationId="{6917ED82-5323-0E7D-8C84-2DB4379F2443}"/>
          </ac:spMkLst>
        </pc:spChg>
      </pc:sldChg>
      <pc:sldChg chg="new del">
        <pc:chgData name="DOSSÉ Jens, SDD/SDPS" userId="a40ff21c-b7c2-43dc-a51e-634729b36192" providerId="ADAL" clId="{754C5351-2B41-4802-882B-29727E47726D}" dt="2023-06-02T17:00:14.417" v="27" actId="47"/>
        <pc:sldMkLst>
          <pc:docMk/>
          <pc:sldMk cId="2643189769" sldId="375"/>
        </pc:sldMkLst>
      </pc:sldChg>
      <pc:sldMasterChg chg="addSp delSp modSp mod delSldLayout modSldLayout sldLayoutOrd">
        <pc:chgData name="DOSSÉ Jens, SDD/SDPS" userId="a40ff21c-b7c2-43dc-a51e-634729b36192" providerId="ADAL" clId="{754C5351-2B41-4802-882B-29727E47726D}" dt="2023-06-02T17:14:09.172" v="104" actId="478"/>
        <pc:sldMasterMkLst>
          <pc:docMk/>
          <pc:sldMasterMk cId="1184881351" sldId="2147483648"/>
        </pc:sldMasterMkLst>
        <pc:spChg chg="mod">
          <ac:chgData name="DOSSÉ Jens, SDD/SDPS" userId="a40ff21c-b7c2-43dc-a51e-634729b36192" providerId="ADAL" clId="{754C5351-2B41-4802-882B-29727E47726D}" dt="2023-06-02T17:12:06.454" v="99" actId="207"/>
          <ac:spMkLst>
            <pc:docMk/>
            <pc:sldMasterMk cId="1184881351" sldId="2147483648"/>
            <ac:spMk id="2" creationId="{00000000-0000-0000-0000-000000000000}"/>
          </ac:spMkLst>
        </pc:spChg>
        <pc:spChg chg="mod">
          <ac:chgData name="DOSSÉ Jens, SDD/SDPS" userId="a40ff21c-b7c2-43dc-a51e-634729b36192" providerId="ADAL" clId="{754C5351-2B41-4802-882B-29727E47726D}" dt="2023-06-02T17:10:33.756" v="97" actId="14100"/>
          <ac:spMkLst>
            <pc:docMk/>
            <pc:sldMasterMk cId="1184881351" sldId="2147483648"/>
            <ac:spMk id="3" creationId="{00000000-0000-0000-0000-000000000000}"/>
          </ac:spMkLst>
        </pc:spChg>
        <pc:spChg chg="del">
          <ac:chgData name="DOSSÉ Jens, SDD/SDPS" userId="a40ff21c-b7c2-43dc-a51e-634729b36192" providerId="ADAL" clId="{754C5351-2B41-4802-882B-29727E47726D}" dt="2023-06-02T17:08:47.907" v="88" actId="478"/>
          <ac:spMkLst>
            <pc:docMk/>
            <pc:sldMasterMk cId="1184881351" sldId="2147483648"/>
            <ac:spMk id="4" creationId="{00000000-0000-0000-0000-000000000000}"/>
          </ac:spMkLst>
        </pc:spChg>
        <pc:spChg chg="del">
          <ac:chgData name="DOSSÉ Jens, SDD/SDPS" userId="a40ff21c-b7c2-43dc-a51e-634729b36192" providerId="ADAL" clId="{754C5351-2B41-4802-882B-29727E47726D}" dt="2023-06-02T17:08:47.347" v="87" actId="478"/>
          <ac:spMkLst>
            <pc:docMk/>
            <pc:sldMasterMk cId="1184881351" sldId="2147483648"/>
            <ac:spMk id="6" creationId="{00000000-0000-0000-0000-000000000000}"/>
          </ac:spMkLst>
        </pc:spChg>
        <pc:picChg chg="add mod">
          <ac:chgData name="DOSSÉ Jens, SDD/SDPS" userId="a40ff21c-b7c2-43dc-a51e-634729b36192" providerId="ADAL" clId="{754C5351-2B41-4802-882B-29727E47726D}" dt="2023-06-02T17:14:00.228" v="102"/>
          <ac:picMkLst>
            <pc:docMk/>
            <pc:sldMasterMk cId="1184881351" sldId="2147483648"/>
            <ac:picMk id="5" creationId="{5E01EB79-B2A2-C5DE-7879-C9C105DE52B9}"/>
          </ac:picMkLst>
        </pc:picChg>
        <pc:sldLayoutChg chg="del">
          <pc:chgData name="DOSSÉ Jens, SDD/SDPS" userId="a40ff21c-b7c2-43dc-a51e-634729b36192" providerId="ADAL" clId="{754C5351-2B41-4802-882B-29727E47726D}" dt="2023-06-02T16:59:44.210" v="25" actId="2696"/>
          <pc:sldLayoutMkLst>
            <pc:docMk/>
            <pc:sldMasterMk cId="1184881351" sldId="2147483648"/>
            <pc:sldLayoutMk cId="1022342273" sldId="2147483649"/>
          </pc:sldLayoutMkLst>
        </pc:sldLayoutChg>
        <pc:sldLayoutChg chg="del">
          <pc:chgData name="DOSSÉ Jens, SDD/SDPS" userId="a40ff21c-b7c2-43dc-a51e-634729b36192" providerId="ADAL" clId="{754C5351-2B41-4802-882B-29727E47726D}" dt="2023-06-02T17:05:02.286" v="59" actId="2696"/>
          <pc:sldLayoutMkLst>
            <pc:docMk/>
            <pc:sldMasterMk cId="1184881351" sldId="2147483648"/>
            <pc:sldLayoutMk cId="3923301224" sldId="2147483650"/>
          </pc:sldLayoutMkLst>
        </pc:sldLayoutChg>
        <pc:sldLayoutChg chg="del">
          <pc:chgData name="DOSSÉ Jens, SDD/SDPS" userId="a40ff21c-b7c2-43dc-a51e-634729b36192" providerId="ADAL" clId="{754C5351-2B41-4802-882B-29727E47726D}" dt="2023-06-02T16:59:47.202" v="26" actId="2696"/>
          <pc:sldLayoutMkLst>
            <pc:docMk/>
            <pc:sldMasterMk cId="1184881351" sldId="2147483648"/>
            <pc:sldLayoutMk cId="1363673503" sldId="2147483651"/>
          </pc:sldLayoutMkLst>
        </pc:sldLayoutChg>
        <pc:sldLayoutChg chg="del">
          <pc:chgData name="DOSSÉ Jens, SDD/SDPS" userId="a40ff21c-b7c2-43dc-a51e-634729b36192" providerId="ADAL" clId="{754C5351-2B41-4802-882B-29727E47726D}" dt="2023-06-02T17:05:06.255" v="60" actId="2696"/>
          <pc:sldLayoutMkLst>
            <pc:docMk/>
            <pc:sldMasterMk cId="1184881351" sldId="2147483648"/>
            <pc:sldLayoutMk cId="1123491392" sldId="2147483654"/>
          </pc:sldLayoutMkLst>
        </pc:sldLayoutChg>
        <pc:sldLayoutChg chg="delSp modSp mod ord">
          <pc:chgData name="DOSSÉ Jens, SDD/SDPS" userId="a40ff21c-b7c2-43dc-a51e-634729b36192" providerId="ADAL" clId="{754C5351-2B41-4802-882B-29727E47726D}" dt="2023-06-02T17:14:09.172" v="104" actId="478"/>
          <pc:sldLayoutMkLst>
            <pc:docMk/>
            <pc:sldMasterMk cId="1184881351" sldId="2147483648"/>
            <pc:sldLayoutMk cId="1890064648" sldId="2147483655"/>
          </pc:sldLayoutMkLst>
          <pc:spChg chg="del mod">
            <ac:chgData name="DOSSÉ Jens, SDD/SDPS" userId="a40ff21c-b7c2-43dc-a51e-634729b36192" providerId="ADAL" clId="{754C5351-2B41-4802-882B-29727E47726D}" dt="2023-06-02T17:14:08.074" v="103" actId="478"/>
            <ac:spMkLst>
              <pc:docMk/>
              <pc:sldMasterMk cId="1184881351" sldId="2147483648"/>
              <pc:sldLayoutMk cId="1890064648" sldId="2147483655"/>
              <ac:spMk id="2" creationId="{00000000-0000-0000-0000-000000000000}"/>
            </ac:spMkLst>
          </pc:spChg>
          <pc:spChg chg="del mod">
            <ac:chgData name="DOSSÉ Jens, SDD/SDPS" userId="a40ff21c-b7c2-43dc-a51e-634729b36192" providerId="ADAL" clId="{754C5351-2B41-4802-882B-29727E47726D}" dt="2023-06-02T17:14:09.172" v="104" actId="478"/>
            <ac:spMkLst>
              <pc:docMk/>
              <pc:sldMasterMk cId="1184881351" sldId="2147483648"/>
              <pc:sldLayoutMk cId="1890064648" sldId="2147483655"/>
              <ac:spMk id="4" creationId="{00000000-0000-0000-0000-000000000000}"/>
            </ac:spMkLst>
          </pc:spChg>
        </pc:sldLayoutChg>
        <pc:sldLayoutChg chg="modSp mod ord">
          <pc:chgData name="DOSSÉ Jens, SDD/SDPS" userId="a40ff21c-b7c2-43dc-a51e-634729b36192" providerId="ADAL" clId="{754C5351-2B41-4802-882B-29727E47726D}" dt="2023-06-02T17:04:45.709" v="58" actId="20578"/>
          <pc:sldLayoutMkLst>
            <pc:docMk/>
            <pc:sldMasterMk cId="1184881351" sldId="2147483648"/>
            <pc:sldLayoutMk cId="4293073549" sldId="2147483661"/>
          </pc:sldLayoutMkLst>
          <pc:spChg chg="mod">
            <ac:chgData name="DOSSÉ Jens, SDD/SDPS" userId="a40ff21c-b7c2-43dc-a51e-634729b36192" providerId="ADAL" clId="{754C5351-2B41-4802-882B-29727E47726D}" dt="2023-06-02T17:04:43.438" v="56" actId="20578"/>
            <ac:spMkLst>
              <pc:docMk/>
              <pc:sldMasterMk cId="1184881351" sldId="2147483648"/>
              <pc:sldLayoutMk cId="4293073549" sldId="2147483661"/>
              <ac:spMk id="6" creationId="{00000000-0000-0000-0000-000000000000}"/>
            </ac:spMkLst>
          </pc:spChg>
          <pc:spChg chg="mod">
            <ac:chgData name="DOSSÉ Jens, SDD/SDPS" userId="a40ff21c-b7c2-43dc-a51e-634729b36192" providerId="ADAL" clId="{754C5351-2B41-4802-882B-29727E47726D}" dt="2023-06-02T17:04:43.438" v="56" actId="20578"/>
            <ac:spMkLst>
              <pc:docMk/>
              <pc:sldMasterMk cId="1184881351" sldId="2147483648"/>
              <pc:sldLayoutMk cId="4293073549" sldId="2147483661"/>
              <ac:spMk id="9" creationId="{00000000-0000-0000-0000-000000000000}"/>
            </ac:spMkLst>
          </pc:spChg>
        </pc:sldLayoutChg>
        <pc:sldLayoutChg chg="modSp mod ord">
          <pc:chgData name="DOSSÉ Jens, SDD/SDPS" userId="a40ff21c-b7c2-43dc-a51e-634729b36192" providerId="ADAL" clId="{754C5351-2B41-4802-882B-29727E47726D}" dt="2023-06-02T17:05:57.270" v="63" actId="20578"/>
          <pc:sldLayoutMkLst>
            <pc:docMk/>
            <pc:sldMasterMk cId="3589061203" sldId="2147483660"/>
            <pc:sldLayoutMk cId="2338241811" sldId="2147483664"/>
          </pc:sldLayoutMkLst>
          <pc:spChg chg="mod">
            <ac:chgData name="DOSSÉ Jens, SDD/SDPS" userId="a40ff21c-b7c2-43dc-a51e-634729b36192" providerId="ADAL" clId="{754C5351-2B41-4802-882B-29727E47726D}" dt="2023-06-02T17:05:57.270" v="63" actId="20578"/>
            <ac:spMkLst>
              <pc:docMk/>
              <pc:sldMasterMk cId="3589061203" sldId="2147483660"/>
              <pc:sldLayoutMk cId="2338241811" sldId="2147483664"/>
              <ac:spMk id="3" creationId="{00000000-0000-0000-0000-000000000000}"/>
            </ac:spMkLst>
          </pc:spChg>
          <pc:spChg chg="mod">
            <ac:chgData name="DOSSÉ Jens, SDD/SDPS" userId="a40ff21c-b7c2-43dc-a51e-634729b36192" providerId="ADAL" clId="{754C5351-2B41-4802-882B-29727E47726D}" dt="2023-06-02T17:05:57.270" v="63" actId="20578"/>
            <ac:spMkLst>
              <pc:docMk/>
              <pc:sldMasterMk cId="3589061203" sldId="2147483660"/>
              <pc:sldLayoutMk cId="2338241811" sldId="2147483664"/>
              <ac:spMk id="9" creationId="{E3388AA1-CAE3-016F-8392-5AB989583581}"/>
            </ac:spMkLst>
          </pc:spChg>
        </pc:sldLayoutChg>
        <pc:sldLayoutChg chg="delSp modSp mod ord">
          <pc:chgData name="DOSSÉ Jens, SDD/SDPS" userId="a40ff21c-b7c2-43dc-a51e-634729b36192" providerId="ADAL" clId="{754C5351-2B41-4802-882B-29727E47726D}" dt="2023-06-02T17:02:16.109" v="41" actId="478"/>
          <pc:sldLayoutMkLst>
            <pc:docMk/>
            <pc:sldMasterMk cId="1184881351" sldId="2147483648"/>
            <pc:sldLayoutMk cId="104028088" sldId="2147483667"/>
          </pc:sldLayoutMkLst>
          <pc:spChg chg="mod">
            <ac:chgData name="DOSSÉ Jens, SDD/SDPS" userId="a40ff21c-b7c2-43dc-a51e-634729b36192" providerId="ADAL" clId="{754C5351-2B41-4802-882B-29727E47726D}" dt="2023-06-02T17:02:07.383" v="39" actId="207"/>
            <ac:spMkLst>
              <pc:docMk/>
              <pc:sldMasterMk cId="1184881351" sldId="2147483648"/>
              <pc:sldLayoutMk cId="104028088" sldId="2147483667"/>
              <ac:spMk id="6" creationId="{00000000-0000-0000-0000-000000000000}"/>
            </ac:spMkLst>
          </pc:spChg>
          <pc:spChg chg="del mod">
            <ac:chgData name="DOSSÉ Jens, SDD/SDPS" userId="a40ff21c-b7c2-43dc-a51e-634729b36192" providerId="ADAL" clId="{754C5351-2B41-4802-882B-29727E47726D}" dt="2023-06-02T17:02:16.109" v="41" actId="478"/>
            <ac:spMkLst>
              <pc:docMk/>
              <pc:sldMasterMk cId="1184881351" sldId="2147483648"/>
              <pc:sldLayoutMk cId="104028088" sldId="2147483667"/>
              <ac:spMk id="9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0:55.149" v="35" actId="478"/>
            <ac:spMkLst>
              <pc:docMk/>
              <pc:sldMasterMk cId="1184881351" sldId="2147483648"/>
              <pc:sldLayoutMk cId="104028088" sldId="2147483667"/>
              <ac:spMk id="14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0:54.574" v="34" actId="478"/>
            <ac:spMkLst>
              <pc:docMk/>
              <pc:sldMasterMk cId="1184881351" sldId="2147483648"/>
              <pc:sldLayoutMk cId="104028088" sldId="2147483667"/>
              <ac:spMk id="21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0:56.142" v="36" actId="478"/>
            <ac:spMkLst>
              <pc:docMk/>
              <pc:sldMasterMk cId="1184881351" sldId="2147483648"/>
              <pc:sldLayoutMk cId="104028088" sldId="2147483667"/>
              <ac:spMk id="22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0:50.037" v="32" actId="478"/>
            <ac:spMkLst>
              <pc:docMk/>
              <pc:sldMasterMk cId="1184881351" sldId="2147483648"/>
              <pc:sldLayoutMk cId="104028088" sldId="2147483667"/>
              <ac:spMk id="25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0:52.838" v="33" actId="478"/>
            <ac:spMkLst>
              <pc:docMk/>
              <pc:sldMasterMk cId="1184881351" sldId="2147483648"/>
              <pc:sldLayoutMk cId="104028088" sldId="2147483667"/>
              <ac:spMk id="28" creationId="{00000000-0000-0000-0000-000000000000}"/>
            </ac:spMkLst>
          </pc:spChg>
        </pc:sldLayoutChg>
      </pc:sldMasterChg>
      <pc:sldMasterChg chg="delSp modSp mod delSldLayout modSldLayout sldLayoutOrd">
        <pc:chgData name="DOSSÉ Jens, SDD/SDPS" userId="a40ff21c-b7c2-43dc-a51e-634729b36192" providerId="ADAL" clId="{754C5351-2B41-4802-882B-29727E47726D}" dt="2023-06-02T17:13:26.844" v="101" actId="207"/>
        <pc:sldMasterMkLst>
          <pc:docMk/>
          <pc:sldMasterMk cId="3589061203" sldId="2147483660"/>
        </pc:sldMasterMkLst>
        <pc:spChg chg="mod">
          <ac:chgData name="DOSSÉ Jens, SDD/SDPS" userId="a40ff21c-b7c2-43dc-a51e-634729b36192" providerId="ADAL" clId="{754C5351-2B41-4802-882B-29727E47726D}" dt="2023-06-02T17:13:26.844" v="101" actId="207"/>
          <ac:spMkLst>
            <pc:docMk/>
            <pc:sldMasterMk cId="3589061203" sldId="2147483660"/>
            <ac:spMk id="13" creationId="{00000000-0000-0000-0000-000000000000}"/>
          </ac:spMkLst>
        </pc:spChg>
        <pc:spChg chg="mod">
          <ac:chgData name="DOSSÉ Jens, SDD/SDPS" userId="a40ff21c-b7c2-43dc-a51e-634729b36192" providerId="ADAL" clId="{754C5351-2B41-4802-882B-29727E47726D}" dt="2023-06-02T17:12:50.957" v="100" actId="207"/>
          <ac:spMkLst>
            <pc:docMk/>
            <pc:sldMasterMk cId="3589061203" sldId="2147483660"/>
            <ac:spMk id="25" creationId="{00000000-0000-0000-0000-000000000000}"/>
          </ac:spMkLst>
        </pc:spChg>
        <pc:spChg chg="del">
          <ac:chgData name="DOSSÉ Jens, SDD/SDPS" userId="a40ff21c-b7c2-43dc-a51e-634729b36192" providerId="ADAL" clId="{754C5351-2B41-4802-882B-29727E47726D}" dt="2023-06-02T17:07:05.924" v="70" actId="478"/>
          <ac:spMkLst>
            <pc:docMk/>
            <pc:sldMasterMk cId="3589061203" sldId="2147483660"/>
            <ac:spMk id="27" creationId="{00000000-0000-0000-0000-000000000000}"/>
          </ac:spMkLst>
        </pc:spChg>
        <pc:spChg chg="del">
          <ac:chgData name="DOSSÉ Jens, SDD/SDPS" userId="a40ff21c-b7c2-43dc-a51e-634729b36192" providerId="ADAL" clId="{754C5351-2B41-4802-882B-29727E47726D}" dt="2023-06-02T17:07:09.036" v="71" actId="478"/>
          <ac:spMkLst>
            <pc:docMk/>
            <pc:sldMasterMk cId="3589061203" sldId="2147483660"/>
            <ac:spMk id="41" creationId="{00000000-0000-0000-0000-000000000000}"/>
          </ac:spMkLst>
        </pc:spChg>
        <pc:sldLayoutChg chg="modSp mod ord">
          <pc:chgData name="DOSSÉ Jens, SDD/SDPS" userId="a40ff21c-b7c2-43dc-a51e-634729b36192" providerId="ADAL" clId="{754C5351-2B41-4802-882B-29727E47726D}" dt="2023-06-02T17:08:03.303" v="81" actId="20578"/>
          <pc:sldLayoutMkLst>
            <pc:docMk/>
            <pc:sldMasterMk cId="1184881351" sldId="2147483648"/>
            <pc:sldLayoutMk cId="1890064648" sldId="2147483655"/>
          </pc:sldLayoutMkLst>
          <pc:spChg chg="mod">
            <ac:chgData name="DOSSÉ Jens, SDD/SDPS" userId="a40ff21c-b7c2-43dc-a51e-634729b36192" providerId="ADAL" clId="{754C5351-2B41-4802-882B-29727E47726D}" dt="2023-06-02T17:08:03.303" v="81" actId="20578"/>
            <ac:spMkLst>
              <pc:docMk/>
              <pc:sldMasterMk cId="1184881351" sldId="2147483648"/>
              <pc:sldLayoutMk cId="1890064648" sldId="2147483655"/>
              <ac:spMk id="2" creationId="{00000000-0000-0000-0000-000000000000}"/>
            </ac:spMkLst>
          </pc:spChg>
          <pc:spChg chg="mod">
            <ac:chgData name="DOSSÉ Jens, SDD/SDPS" userId="a40ff21c-b7c2-43dc-a51e-634729b36192" providerId="ADAL" clId="{754C5351-2B41-4802-882B-29727E47726D}" dt="2023-06-02T17:08:03.303" v="81" actId="20578"/>
            <ac:spMkLst>
              <pc:docMk/>
              <pc:sldMasterMk cId="1184881351" sldId="2147483648"/>
              <pc:sldLayoutMk cId="1890064648" sldId="2147483655"/>
              <ac:spMk id="4" creationId="{00000000-0000-0000-0000-000000000000}"/>
            </ac:spMkLst>
          </pc:spChg>
        </pc:sldLayoutChg>
        <pc:sldLayoutChg chg="del">
          <pc:chgData name="DOSSÉ Jens, SDD/SDPS" userId="a40ff21c-b7c2-43dc-a51e-634729b36192" providerId="ADAL" clId="{754C5351-2B41-4802-882B-29727E47726D}" dt="2023-06-02T17:03:04.078" v="44" actId="2696"/>
          <pc:sldLayoutMkLst>
            <pc:docMk/>
            <pc:sldMasterMk cId="3589061203" sldId="2147483660"/>
            <pc:sldLayoutMk cId="3172077612" sldId="2147483662"/>
          </pc:sldLayoutMkLst>
        </pc:sldLayoutChg>
        <pc:sldLayoutChg chg="del">
          <pc:chgData name="DOSSÉ Jens, SDD/SDPS" userId="a40ff21c-b7c2-43dc-a51e-634729b36192" providerId="ADAL" clId="{754C5351-2B41-4802-882B-29727E47726D}" dt="2023-06-02T17:02:53.910" v="43" actId="2696"/>
          <pc:sldLayoutMkLst>
            <pc:docMk/>
            <pc:sldMasterMk cId="3589061203" sldId="2147483660"/>
            <pc:sldLayoutMk cId="1957141784" sldId="2147483663"/>
          </pc:sldLayoutMkLst>
        </pc:sldLayoutChg>
        <pc:sldLayoutChg chg="addSp delSp modSp del mod ord">
          <pc:chgData name="DOSSÉ Jens, SDD/SDPS" userId="a40ff21c-b7c2-43dc-a51e-634729b36192" providerId="ADAL" clId="{754C5351-2B41-4802-882B-29727E47726D}" dt="2023-06-02T17:06:39.567" v="69" actId="2696"/>
          <pc:sldLayoutMkLst>
            <pc:docMk/>
            <pc:sldMasterMk cId="3589061203" sldId="2147483660"/>
            <pc:sldLayoutMk cId="2338241811" sldId="2147483664"/>
          </pc:sldLayoutMkLst>
          <pc:spChg chg="del">
            <ac:chgData name="DOSSÉ Jens, SDD/SDPS" userId="a40ff21c-b7c2-43dc-a51e-634729b36192" providerId="ADAL" clId="{754C5351-2B41-4802-882B-29727E47726D}" dt="2023-06-02T17:03:37.534" v="49"/>
            <ac:spMkLst>
              <pc:docMk/>
              <pc:sldMasterMk cId="3589061203" sldId="2147483660"/>
              <pc:sldLayoutMk cId="2338241811" sldId="2147483664"/>
              <ac:spMk id="2" creationId="{00000000-0000-0000-0000-000000000000}"/>
            </ac:spMkLst>
          </pc:spChg>
          <pc:spChg chg="mod">
            <ac:chgData name="DOSSÉ Jens, SDD/SDPS" userId="a40ff21c-b7c2-43dc-a51e-634729b36192" providerId="ADAL" clId="{754C5351-2B41-4802-882B-29727E47726D}" dt="2023-06-02T17:05:59.076" v="64" actId="20578"/>
            <ac:spMkLst>
              <pc:docMk/>
              <pc:sldMasterMk cId="3589061203" sldId="2147483660"/>
              <pc:sldLayoutMk cId="2338241811" sldId="2147483664"/>
              <ac:spMk id="3" creationId="{00000000-0000-0000-0000-000000000000}"/>
            </ac:spMkLst>
          </pc:spChg>
          <pc:spChg chg="del mod">
            <ac:chgData name="DOSSÉ Jens, SDD/SDPS" userId="a40ff21c-b7c2-43dc-a51e-634729b36192" providerId="ADAL" clId="{754C5351-2B41-4802-882B-29727E47726D}" dt="2023-06-02T17:03:38.358" v="50"/>
            <ac:spMkLst>
              <pc:docMk/>
              <pc:sldMasterMk cId="3589061203" sldId="2147483660"/>
              <pc:sldLayoutMk cId="2338241811" sldId="2147483664"/>
              <ac:spMk id="4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3:16.109" v="47" actId="478"/>
            <ac:spMkLst>
              <pc:docMk/>
              <pc:sldMasterMk cId="3589061203" sldId="2147483660"/>
              <pc:sldLayoutMk cId="2338241811" sldId="2147483664"/>
              <ac:spMk id="5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3:14.645" v="46" actId="478"/>
            <ac:spMkLst>
              <pc:docMk/>
              <pc:sldMasterMk cId="3589061203" sldId="2147483660"/>
              <pc:sldLayoutMk cId="2338241811" sldId="2147483664"/>
              <ac:spMk id="6" creationId="{00000000-0000-0000-0000-000000000000}"/>
            </ac:spMkLst>
          </pc:spChg>
          <pc:spChg chg="add del mod">
            <ac:chgData name="DOSSÉ Jens, SDD/SDPS" userId="a40ff21c-b7c2-43dc-a51e-634729b36192" providerId="ADAL" clId="{754C5351-2B41-4802-882B-29727E47726D}" dt="2023-06-02T17:03:38.358" v="50"/>
            <ac:spMkLst>
              <pc:docMk/>
              <pc:sldMasterMk cId="3589061203" sldId="2147483660"/>
              <pc:sldLayoutMk cId="2338241811" sldId="2147483664"/>
              <ac:spMk id="7" creationId="{5E35467A-EF4B-B3AE-8853-CF6301BA53D2}"/>
            </ac:spMkLst>
          </pc:spChg>
          <pc:spChg chg="add del mod">
            <ac:chgData name="DOSSÉ Jens, SDD/SDPS" userId="a40ff21c-b7c2-43dc-a51e-634729b36192" providerId="ADAL" clId="{754C5351-2B41-4802-882B-29727E47726D}" dt="2023-06-02T17:03:38.358" v="50"/>
            <ac:spMkLst>
              <pc:docMk/>
              <pc:sldMasterMk cId="3589061203" sldId="2147483660"/>
              <pc:sldLayoutMk cId="2338241811" sldId="2147483664"/>
              <ac:spMk id="8" creationId="{50EF2D6C-BFCB-6DC1-7300-2151250B9F72}"/>
            </ac:spMkLst>
          </pc:spChg>
          <pc:spChg chg="add mod">
            <ac:chgData name="DOSSÉ Jens, SDD/SDPS" userId="a40ff21c-b7c2-43dc-a51e-634729b36192" providerId="ADAL" clId="{754C5351-2B41-4802-882B-29727E47726D}" dt="2023-06-02T17:05:59.076" v="64" actId="20578"/>
            <ac:spMkLst>
              <pc:docMk/>
              <pc:sldMasterMk cId="3589061203" sldId="2147483660"/>
              <pc:sldLayoutMk cId="2338241811" sldId="2147483664"/>
              <ac:spMk id="9" creationId="{E3388AA1-CAE3-016F-8392-5AB989583581}"/>
            </ac:spMkLst>
          </pc:spChg>
          <pc:spChg chg="add del mod">
            <ac:chgData name="DOSSÉ Jens, SDD/SDPS" userId="a40ff21c-b7c2-43dc-a51e-634729b36192" providerId="ADAL" clId="{754C5351-2B41-4802-882B-29727E47726D}" dt="2023-06-02T17:03:53.006" v="54" actId="478"/>
            <ac:spMkLst>
              <pc:docMk/>
              <pc:sldMasterMk cId="3589061203" sldId="2147483660"/>
              <pc:sldLayoutMk cId="2338241811" sldId="2147483664"/>
              <ac:spMk id="10" creationId="{FED0A22B-B3AF-3EE3-E8B3-3B6053C82888}"/>
            </ac:spMkLst>
          </pc:spChg>
          <pc:spChg chg="add del mod">
            <ac:chgData name="DOSSÉ Jens, SDD/SDPS" userId="a40ff21c-b7c2-43dc-a51e-634729b36192" providerId="ADAL" clId="{754C5351-2B41-4802-882B-29727E47726D}" dt="2023-06-02T17:03:52.477" v="53" actId="478"/>
            <ac:spMkLst>
              <pc:docMk/>
              <pc:sldMasterMk cId="3589061203" sldId="2147483660"/>
              <pc:sldLayoutMk cId="2338241811" sldId="2147483664"/>
              <ac:spMk id="11" creationId="{3868A872-D548-72C6-4129-9A3F61CA43F8}"/>
            </ac:spMkLst>
          </pc:spChg>
        </pc:sldLayoutChg>
        <pc:sldLayoutChg chg="delSp mod">
          <pc:chgData name="DOSSÉ Jens, SDD/SDPS" userId="a40ff21c-b7c2-43dc-a51e-634729b36192" providerId="ADAL" clId="{754C5351-2B41-4802-882B-29727E47726D}" dt="2023-06-02T17:07:19.515" v="75" actId="478"/>
          <pc:sldLayoutMkLst>
            <pc:docMk/>
            <pc:sldMasterMk cId="3589061203" sldId="2147483660"/>
            <pc:sldLayoutMk cId="2274625714" sldId="2147483665"/>
          </pc:sldLayoutMkLst>
          <pc:spChg chg="del">
            <ac:chgData name="DOSSÉ Jens, SDD/SDPS" userId="a40ff21c-b7c2-43dc-a51e-634729b36192" providerId="ADAL" clId="{754C5351-2B41-4802-882B-29727E47726D}" dt="2023-06-02T17:07:16.659" v="73" actId="478"/>
            <ac:spMkLst>
              <pc:docMk/>
              <pc:sldMasterMk cId="3589061203" sldId="2147483660"/>
              <pc:sldLayoutMk cId="2274625714" sldId="2147483665"/>
              <ac:spMk id="2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7:17.987" v="74" actId="478"/>
            <ac:spMkLst>
              <pc:docMk/>
              <pc:sldMasterMk cId="3589061203" sldId="2147483660"/>
              <pc:sldLayoutMk cId="2274625714" sldId="2147483665"/>
              <ac:spMk id="3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7:19.515" v="75" actId="478"/>
            <ac:spMkLst>
              <pc:docMk/>
              <pc:sldMasterMk cId="3589061203" sldId="2147483660"/>
              <pc:sldLayoutMk cId="2274625714" sldId="2147483665"/>
              <ac:spMk id="4" creationId="{00000000-0000-0000-0000-000000000000}"/>
            </ac:spMkLst>
          </pc:spChg>
        </pc:sldLayoutChg>
        <pc:sldLayoutChg chg="modSp mod ord">
          <pc:chgData name="DOSSÉ Jens, SDD/SDPS" userId="a40ff21c-b7c2-43dc-a51e-634729b36192" providerId="ADAL" clId="{754C5351-2B41-4802-882B-29727E47726D}" dt="2023-06-02T17:00:33.680" v="30" actId="20578"/>
          <pc:sldLayoutMkLst>
            <pc:docMk/>
            <pc:sldMasterMk cId="1184881351" sldId="2147483648"/>
            <pc:sldLayoutMk cId="104028088" sldId="2147483667"/>
          </pc:sldLayoutMkLst>
          <pc:spChg chg="mod">
            <ac:chgData name="DOSSÉ Jens, SDD/SDPS" userId="a40ff21c-b7c2-43dc-a51e-634729b36192" providerId="ADAL" clId="{754C5351-2B41-4802-882B-29727E47726D}" dt="2023-06-02T17:00:33.680" v="30" actId="20578"/>
            <ac:spMkLst>
              <pc:docMk/>
              <pc:sldMasterMk cId="1184881351" sldId="2147483648"/>
              <pc:sldLayoutMk cId="104028088" sldId="2147483667"/>
              <ac:spMk id="6" creationId="{00000000-0000-0000-0000-000000000000}"/>
            </ac:spMkLst>
          </pc:spChg>
          <pc:spChg chg="mod">
            <ac:chgData name="DOSSÉ Jens, SDD/SDPS" userId="a40ff21c-b7c2-43dc-a51e-634729b36192" providerId="ADAL" clId="{754C5351-2B41-4802-882B-29727E47726D}" dt="2023-06-02T17:00:33.680" v="30" actId="20578"/>
            <ac:spMkLst>
              <pc:docMk/>
              <pc:sldMasterMk cId="1184881351" sldId="2147483648"/>
              <pc:sldLayoutMk cId="104028088" sldId="2147483667"/>
              <ac:spMk id="9" creationId="{00000000-0000-0000-0000-000000000000}"/>
            </ac:spMkLst>
          </pc:spChg>
        </pc:sldLayoutChg>
      </pc:sldMasterChg>
      <pc:sldMasterChg chg="delSp modSp mod addSldLayout delSldLayout modSldLayout sldLayoutOrd">
        <pc:chgData name="DOSSÉ Jens, SDD/SDPS" userId="a40ff21c-b7c2-43dc-a51e-634729b36192" providerId="ADAL" clId="{754C5351-2B41-4802-882B-29727E47726D}" dt="2023-06-02T17:22:42.467" v="232" actId="2085"/>
        <pc:sldMasterMkLst>
          <pc:docMk/>
          <pc:sldMasterMk cId="1507468563" sldId="2147483666"/>
        </pc:sldMasterMkLst>
        <pc:spChg chg="mod">
          <ac:chgData name="DOSSÉ Jens, SDD/SDPS" userId="a40ff21c-b7c2-43dc-a51e-634729b36192" providerId="ADAL" clId="{754C5351-2B41-4802-882B-29727E47726D}" dt="2023-06-02T17:18:49.134" v="140" actId="207"/>
          <ac:spMkLst>
            <pc:docMk/>
            <pc:sldMasterMk cId="1507468563" sldId="2147483666"/>
            <ac:spMk id="13" creationId="{00000000-0000-0000-0000-000000000000}"/>
          </ac:spMkLst>
        </pc:spChg>
        <pc:spChg chg="mod">
          <ac:chgData name="DOSSÉ Jens, SDD/SDPS" userId="a40ff21c-b7c2-43dc-a51e-634729b36192" providerId="ADAL" clId="{754C5351-2B41-4802-882B-29727E47726D}" dt="2023-06-02T17:17:03.917" v="122" actId="207"/>
          <ac:spMkLst>
            <pc:docMk/>
            <pc:sldMasterMk cId="1507468563" sldId="2147483666"/>
            <ac:spMk id="25" creationId="{00000000-0000-0000-0000-000000000000}"/>
          </ac:spMkLst>
        </pc:spChg>
        <pc:spChg chg="del">
          <ac:chgData name="DOSSÉ Jens, SDD/SDPS" userId="a40ff21c-b7c2-43dc-a51e-634729b36192" providerId="ADAL" clId="{754C5351-2B41-4802-882B-29727E47726D}" dt="2023-06-02T17:07:41.116" v="76" actId="478"/>
          <ac:spMkLst>
            <pc:docMk/>
            <pc:sldMasterMk cId="1507468563" sldId="2147483666"/>
            <ac:spMk id="27" creationId="{00000000-0000-0000-0000-000000000000}"/>
          </ac:spMkLst>
        </pc:spChg>
        <pc:spChg chg="del">
          <ac:chgData name="DOSSÉ Jens, SDD/SDPS" userId="a40ff21c-b7c2-43dc-a51e-634729b36192" providerId="ADAL" clId="{754C5351-2B41-4802-882B-29727E47726D}" dt="2023-06-02T17:07:42.123" v="77" actId="478"/>
          <ac:spMkLst>
            <pc:docMk/>
            <pc:sldMasterMk cId="1507468563" sldId="2147483666"/>
            <ac:spMk id="41" creationId="{00000000-0000-0000-0000-000000000000}"/>
          </ac:spMkLst>
        </pc:spChg>
        <pc:sldLayoutChg chg="add del">
          <pc:chgData name="DOSSÉ Jens, SDD/SDPS" userId="a40ff21c-b7c2-43dc-a51e-634729b36192" providerId="ADAL" clId="{754C5351-2B41-4802-882B-29727E47726D}" dt="2023-06-02T17:00:28.759" v="29" actId="2696"/>
          <pc:sldLayoutMkLst>
            <pc:docMk/>
            <pc:sldMasterMk cId="1184881351" sldId="2147483648"/>
            <pc:sldLayoutMk cId="104028088" sldId="2147483667"/>
          </pc:sldLayoutMkLst>
        </pc:sldLayoutChg>
        <pc:sldLayoutChg chg="delSp modSp mod">
          <pc:chgData name="DOSSÉ Jens, SDD/SDPS" userId="a40ff21c-b7c2-43dc-a51e-634729b36192" providerId="ADAL" clId="{754C5351-2B41-4802-882B-29727E47726D}" dt="2023-06-02T17:22:42.467" v="232" actId="2085"/>
          <pc:sldLayoutMkLst>
            <pc:docMk/>
            <pc:sldMasterMk cId="1507468563" sldId="2147483666"/>
            <pc:sldLayoutMk cId="1382136688" sldId="2147483668"/>
          </pc:sldLayoutMkLst>
          <pc:spChg chg="mod">
            <ac:chgData name="DOSSÉ Jens, SDD/SDPS" userId="a40ff21c-b7c2-43dc-a51e-634729b36192" providerId="ADAL" clId="{754C5351-2B41-4802-882B-29727E47726D}" dt="2023-06-02T17:22:42.467" v="232" actId="2085"/>
            <ac:spMkLst>
              <pc:docMk/>
              <pc:sldMasterMk cId="1507468563" sldId="2147483666"/>
              <pc:sldLayoutMk cId="1382136688" sldId="2147483668"/>
              <ac:spMk id="3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7:55.260" v="80" actId="478"/>
            <ac:spMkLst>
              <pc:docMk/>
              <pc:sldMasterMk cId="1507468563" sldId="2147483666"/>
              <pc:sldLayoutMk cId="1382136688" sldId="2147483668"/>
              <ac:spMk id="7" creationId="{00000000-0000-0000-0000-000000000000}"/>
            </ac:spMkLst>
          </pc:spChg>
          <pc:spChg chg="del">
            <ac:chgData name="DOSSÉ Jens, SDD/SDPS" userId="a40ff21c-b7c2-43dc-a51e-634729b36192" providerId="ADAL" clId="{754C5351-2B41-4802-882B-29727E47726D}" dt="2023-06-02T17:07:53.667" v="79" actId="478"/>
            <ac:spMkLst>
              <pc:docMk/>
              <pc:sldMasterMk cId="1507468563" sldId="2147483666"/>
              <pc:sldLayoutMk cId="1382136688" sldId="2147483668"/>
              <ac:spMk id="12" creationId="{00000000-0000-0000-0000-000000000000}"/>
            </ac:spMkLst>
          </pc:spChg>
        </pc:sldLayoutChg>
        <pc:sldLayoutChg chg="del">
          <pc:chgData name="DOSSÉ Jens, SDD/SDPS" userId="a40ff21c-b7c2-43dc-a51e-634729b36192" providerId="ADAL" clId="{754C5351-2B41-4802-882B-29727E47726D}" dt="2023-06-02T17:02:45.135" v="42" actId="2696"/>
          <pc:sldLayoutMkLst>
            <pc:docMk/>
            <pc:sldMasterMk cId="1507468563" sldId="2147483666"/>
            <pc:sldLayoutMk cId="3861465996" sldId="2147483669"/>
          </pc:sldLayoutMkLst>
        </pc:sldLayoutChg>
      </pc:sldMasterChg>
    </pc:docChg>
  </pc:docChgLst>
  <pc:docChgLst>
    <pc:chgData name="DOSSÉ Jens, SDD/SDPS" userId="a40ff21c-b7c2-43dc-a51e-634729b36192" providerId="ADAL" clId="{C585E455-6AEA-4CA9-BB92-6BC593E7FD26}"/>
    <pc:docChg chg="custSel modSld">
      <pc:chgData name="DOSSÉ Jens, SDD/SDPS" userId="a40ff21c-b7c2-43dc-a51e-634729b36192" providerId="ADAL" clId="{C585E455-6AEA-4CA9-BB92-6BC593E7FD26}" dt="2023-06-09T14:23:19.903" v="7" actId="478"/>
      <pc:docMkLst>
        <pc:docMk/>
      </pc:docMkLst>
      <pc:sldChg chg="delSp mod">
        <pc:chgData name="DOSSÉ Jens, SDD/SDPS" userId="a40ff21c-b7c2-43dc-a51e-634729b36192" providerId="ADAL" clId="{C585E455-6AEA-4CA9-BB92-6BC593E7FD26}" dt="2023-06-09T14:23:19.903" v="7" actId="478"/>
        <pc:sldMkLst>
          <pc:docMk/>
          <pc:sldMk cId="2715804458" sldId="263"/>
        </pc:sldMkLst>
        <pc:grpChg chg="del">
          <ac:chgData name="DOSSÉ Jens, SDD/SDPS" userId="a40ff21c-b7c2-43dc-a51e-634729b36192" providerId="ADAL" clId="{C585E455-6AEA-4CA9-BB92-6BC593E7FD26}" dt="2023-06-09T14:23:19.903" v="7" actId="478"/>
          <ac:grpSpMkLst>
            <pc:docMk/>
            <pc:sldMk cId="2715804458" sldId="263"/>
            <ac:grpSpMk id="26" creationId="{00000000-0000-0000-0000-000000000000}"/>
          </ac:grpSpMkLst>
        </pc:grpChg>
      </pc:sldChg>
      <pc:sldChg chg="modSp mod">
        <pc:chgData name="DOSSÉ Jens, SDD/SDPS" userId="a40ff21c-b7c2-43dc-a51e-634729b36192" providerId="ADAL" clId="{C585E455-6AEA-4CA9-BB92-6BC593E7FD26}" dt="2023-06-09T14:22:13.859" v="6" actId="1035"/>
        <pc:sldMkLst>
          <pc:docMk/>
          <pc:sldMk cId="3101182680" sldId="301"/>
        </pc:sldMkLst>
        <pc:spChg chg="mod">
          <ac:chgData name="DOSSÉ Jens, SDD/SDPS" userId="a40ff21c-b7c2-43dc-a51e-634729b36192" providerId="ADAL" clId="{C585E455-6AEA-4CA9-BB92-6BC593E7FD26}" dt="2023-06-09T14:22:13.859" v="6" actId="1035"/>
          <ac:spMkLst>
            <pc:docMk/>
            <pc:sldMk cId="3101182680" sldId="301"/>
            <ac:spMk id="54" creationId="{801A718C-25A3-40AD-9C1D-F8A62034D028}"/>
          </ac:spMkLst>
        </pc:spChg>
        <pc:picChg chg="mod">
          <ac:chgData name="DOSSÉ Jens, SDD/SDPS" userId="a40ff21c-b7c2-43dc-a51e-634729b36192" providerId="ADAL" clId="{C585E455-6AEA-4CA9-BB92-6BC593E7FD26}" dt="2023-06-09T14:22:13.859" v="6" actId="1035"/>
          <ac:picMkLst>
            <pc:docMk/>
            <pc:sldMk cId="3101182680" sldId="301"/>
            <ac:picMk id="58" creationId="{EBACD3BE-2BFE-495B-BA14-482077A798D4}"/>
          </ac:picMkLst>
        </pc:picChg>
      </pc:sldChg>
    </pc:docChg>
  </pc:docChgLst>
  <pc:docChgLst>
    <pc:chgData name="DOSSÉ Jens, SDD/SDPS" userId="a40ff21c-b7c2-43dc-a51e-634729b36192" providerId="ADAL" clId="{C633FCD2-6D6B-4255-8E82-D66759D2B0A1}"/>
    <pc:docChg chg="undo redo custSel addSld delSld modSld sldOrd modMainMaster">
      <pc:chgData name="DOSSÉ Jens, SDD/SDPS" userId="a40ff21c-b7c2-43dc-a51e-634729b36192" providerId="ADAL" clId="{C633FCD2-6D6B-4255-8E82-D66759D2B0A1}" dt="2023-06-09T14:08:19.351" v="5839" actId="20577"/>
      <pc:docMkLst>
        <pc:docMk/>
      </pc:docMkLst>
      <pc:sldChg chg="modSp mod">
        <pc:chgData name="DOSSÉ Jens, SDD/SDPS" userId="a40ff21c-b7c2-43dc-a51e-634729b36192" providerId="ADAL" clId="{C633FCD2-6D6B-4255-8E82-D66759D2B0A1}" dt="2023-06-05T08:06:11.217" v="1229"/>
        <pc:sldMkLst>
          <pc:docMk/>
          <pc:sldMk cId="2540771964" sldId="256"/>
        </pc:sldMkLst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540771964" sldId="256"/>
            <ac:spMk id="2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540771964" sldId="256"/>
            <ac:spMk id="3" creationId="{00000000-0000-0000-0000-000000000000}"/>
          </ac:spMkLst>
        </pc:spChg>
      </pc:sldChg>
      <pc:sldChg chg="addSp delSp modSp mod chgLayout">
        <pc:chgData name="DOSSÉ Jens, SDD/SDPS" userId="a40ff21c-b7c2-43dc-a51e-634729b36192" providerId="ADAL" clId="{C633FCD2-6D6B-4255-8E82-D66759D2B0A1}" dt="2023-06-05T08:06:11.217" v="1229"/>
        <pc:sldMkLst>
          <pc:docMk/>
          <pc:sldMk cId="3101182680" sldId="301"/>
        </pc:sldMkLst>
        <pc:spChg chg="del mod ord">
          <ac:chgData name="DOSSÉ Jens, SDD/SDPS" userId="a40ff21c-b7c2-43dc-a51e-634729b36192" providerId="ADAL" clId="{C633FCD2-6D6B-4255-8E82-D66759D2B0A1}" dt="2023-06-02T18:09:17.330" v="333" actId="478"/>
          <ac:spMkLst>
            <pc:docMk/>
            <pc:sldMk cId="3101182680" sldId="301"/>
            <ac:spMk id="2" creationId="{00000000-0000-0000-0000-000000000000}"/>
          </ac:spMkLst>
        </pc:spChg>
        <pc:spChg chg="add del mod ord">
          <ac:chgData name="DOSSÉ Jens, SDD/SDPS" userId="a40ff21c-b7c2-43dc-a51e-634729b36192" providerId="ADAL" clId="{C633FCD2-6D6B-4255-8E82-D66759D2B0A1}" dt="2023-06-02T18:09:20.666" v="334" actId="478"/>
          <ac:spMkLst>
            <pc:docMk/>
            <pc:sldMk cId="3101182680" sldId="301"/>
            <ac:spMk id="3" creationId="{1CD00B18-6027-193F-BC4A-4835ACA50E2D}"/>
          </ac:spMkLst>
        </pc:spChg>
        <pc:spChg chg="mod">
          <ac:chgData name="DOSSÉ Jens, SDD/SDPS" userId="a40ff21c-b7c2-43dc-a51e-634729b36192" providerId="ADAL" clId="{C633FCD2-6D6B-4255-8E82-D66759D2B0A1}" dt="2023-06-02T18:10:28.613" v="344" actId="20577"/>
          <ac:spMkLst>
            <pc:docMk/>
            <pc:sldMk cId="3101182680" sldId="301"/>
            <ac:spMk id="10" creationId="{00000000-0000-0000-0000-000000000000}"/>
          </ac:spMkLst>
        </pc:spChg>
        <pc:spChg chg="add 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101182680" sldId="301"/>
            <ac:spMk id="11" creationId="{050EAAA8-D37A-4F79-66C4-C1C60ED2DF1A}"/>
          </ac:spMkLst>
        </pc:spChg>
        <pc:spChg chg="add del mod ord">
          <ac:chgData name="DOSSÉ Jens, SDD/SDPS" userId="a40ff21c-b7c2-43dc-a51e-634729b36192" providerId="ADAL" clId="{C633FCD2-6D6B-4255-8E82-D66759D2B0A1}" dt="2023-06-02T18:10:08.628" v="342" actId="478"/>
          <ac:spMkLst>
            <pc:docMk/>
            <pc:sldMk cId="3101182680" sldId="301"/>
            <ac:spMk id="12" creationId="{B02740F1-DFA1-2FEF-4011-D2C3D266462B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101182680" sldId="301"/>
            <ac:spMk id="1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2T18:08:14.060" v="330" actId="1038"/>
          <ac:spMkLst>
            <pc:docMk/>
            <pc:sldMk cId="3101182680" sldId="301"/>
            <ac:spMk id="1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2T18:08:14.060" v="330" actId="1038"/>
          <ac:spMkLst>
            <pc:docMk/>
            <pc:sldMk cId="3101182680" sldId="301"/>
            <ac:spMk id="22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2T18:08:14.060" v="330" actId="1038"/>
          <ac:spMkLst>
            <pc:docMk/>
            <pc:sldMk cId="3101182680" sldId="301"/>
            <ac:spMk id="25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101182680" sldId="301"/>
            <ac:spMk id="2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101182680" sldId="301"/>
            <ac:spMk id="2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101182680" sldId="301"/>
            <ac:spMk id="3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2T18:08:14.060" v="330" actId="1038"/>
          <ac:spMkLst>
            <pc:docMk/>
            <pc:sldMk cId="3101182680" sldId="301"/>
            <ac:spMk id="54" creationId="{801A718C-25A3-40AD-9C1D-F8A62034D028}"/>
          </ac:spMkLst>
        </pc:spChg>
        <pc:spChg chg="mod">
          <ac:chgData name="DOSSÉ Jens, SDD/SDPS" userId="a40ff21c-b7c2-43dc-a51e-634729b36192" providerId="ADAL" clId="{C633FCD2-6D6B-4255-8E82-D66759D2B0A1}" dt="2023-06-02T18:08:14.060" v="330" actId="1038"/>
          <ac:spMkLst>
            <pc:docMk/>
            <pc:sldMk cId="3101182680" sldId="301"/>
            <ac:spMk id="55" creationId="{EE3C85C6-9A90-40EF-95EA-21A43C3D6A4B}"/>
          </ac:spMkLst>
        </pc:spChg>
        <pc:grpChg chg="mod">
          <ac:chgData name="DOSSÉ Jens, SDD/SDPS" userId="a40ff21c-b7c2-43dc-a51e-634729b36192" providerId="ADAL" clId="{C633FCD2-6D6B-4255-8E82-D66759D2B0A1}" dt="2023-06-02T18:08:14.060" v="330" actId="1038"/>
          <ac:grpSpMkLst>
            <pc:docMk/>
            <pc:sldMk cId="3101182680" sldId="301"/>
            <ac:grpSpMk id="18" creationId="{00000000-0000-0000-0000-000000000000}"/>
          </ac:grpSpMkLst>
        </pc:grpChg>
        <pc:grpChg chg="mod">
          <ac:chgData name="DOSSÉ Jens, SDD/SDPS" userId="a40ff21c-b7c2-43dc-a51e-634729b36192" providerId="ADAL" clId="{C633FCD2-6D6B-4255-8E82-D66759D2B0A1}" dt="2023-06-02T18:08:14.060" v="330" actId="1038"/>
          <ac:grpSpMkLst>
            <pc:docMk/>
            <pc:sldMk cId="3101182680" sldId="301"/>
            <ac:grpSpMk id="21" creationId="{00000000-0000-0000-0000-000000000000}"/>
          </ac:grpSpMkLst>
        </pc:grpChg>
        <pc:grpChg chg="mod">
          <ac:chgData name="DOSSÉ Jens, SDD/SDPS" userId="a40ff21c-b7c2-43dc-a51e-634729b36192" providerId="ADAL" clId="{C633FCD2-6D6B-4255-8E82-D66759D2B0A1}" dt="2023-06-02T18:08:14.060" v="330" actId="1038"/>
          <ac:grpSpMkLst>
            <pc:docMk/>
            <pc:sldMk cId="3101182680" sldId="301"/>
            <ac:grpSpMk id="24" creationId="{00000000-0000-0000-0000-000000000000}"/>
          </ac:grpSpMkLst>
        </pc:grpChg>
        <pc:grpChg chg="mod">
          <ac:chgData name="DOSSÉ Jens, SDD/SDPS" userId="a40ff21c-b7c2-43dc-a51e-634729b36192" providerId="ADAL" clId="{C633FCD2-6D6B-4255-8E82-D66759D2B0A1}" dt="2023-06-02T18:08:14.060" v="330" actId="1038"/>
          <ac:grpSpMkLst>
            <pc:docMk/>
            <pc:sldMk cId="3101182680" sldId="301"/>
            <ac:grpSpMk id="51" creationId="{6157CB63-0C85-4651-B1FE-8DD36DA3E349}"/>
          </ac:grpSpMkLst>
        </pc:grpChg>
        <pc:grpChg chg="mod">
          <ac:chgData name="DOSSÉ Jens, SDD/SDPS" userId="a40ff21c-b7c2-43dc-a51e-634729b36192" providerId="ADAL" clId="{C633FCD2-6D6B-4255-8E82-D66759D2B0A1}" dt="2023-06-02T18:08:14.060" v="330" actId="1038"/>
          <ac:grpSpMkLst>
            <pc:docMk/>
            <pc:sldMk cId="3101182680" sldId="301"/>
            <ac:grpSpMk id="52" creationId="{99B8834F-F28F-4AD5-8681-876ECBD0359B}"/>
          </ac:grpSpMkLst>
        </pc:grpChg>
        <pc:grpChg chg="mod">
          <ac:chgData name="DOSSÉ Jens, SDD/SDPS" userId="a40ff21c-b7c2-43dc-a51e-634729b36192" providerId="ADAL" clId="{C633FCD2-6D6B-4255-8E82-D66759D2B0A1}" dt="2023-06-02T18:08:14.060" v="330" actId="1038"/>
          <ac:grpSpMkLst>
            <pc:docMk/>
            <pc:sldMk cId="3101182680" sldId="301"/>
            <ac:grpSpMk id="53" creationId="{7621B1AF-081D-4632-BC82-0F67DECAE693}"/>
          </ac:grpSpMkLst>
        </pc:grp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20" creationId="{00000000-0000-0000-0000-000000000000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23" creationId="{00000000-0000-0000-0000-000000000000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26" creationId="{00000000-0000-0000-0000-000000000000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31" creationId="{00000000-0000-0000-0000-000000000000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32" creationId="{00000000-0000-0000-0000-000000000000}"/>
          </ac:picMkLst>
        </pc:picChg>
        <pc:picChg chg="mod">
          <ac:chgData name="DOSSÉ Jens, SDD/SDPS" userId="a40ff21c-b7c2-43dc-a51e-634729b36192" providerId="ADAL" clId="{C633FCD2-6D6B-4255-8E82-D66759D2B0A1}" dt="2023-06-02T18:10:16.147" v="343" actId="1076"/>
          <ac:picMkLst>
            <pc:docMk/>
            <pc:sldMk cId="3101182680" sldId="301"/>
            <ac:picMk id="35" creationId="{00000000-0000-0000-0000-000000000000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38" creationId="{FD017B98-EB8E-4663-8119-F86C38EC9E9F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41" creationId="{8739A51E-97B9-4D85-ABF8-1BF9EADD27CA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43" creationId="{61C28BEB-E8C5-439F-A7F4-537356520A7E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44" creationId="{FFFA1C50-A626-4385-BED5-37D5047F6838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46" creationId="{452A7678-4BA5-4624-B7D5-F3F7B6124316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47" creationId="{FD028099-6738-4FA7-96CF-1EB5D31FE001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50" creationId="{C74D45E1-3917-46D9-A076-F8AC4C4BFFCE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56" creationId="{D1D4348D-D3C8-4D91-860D-FBA3399221A3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57" creationId="{D939EAA1-D491-4F32-BEFC-E065DA4AA245}"/>
          </ac:picMkLst>
        </pc:picChg>
        <pc:picChg chg="mod">
          <ac:chgData name="DOSSÉ Jens, SDD/SDPS" userId="a40ff21c-b7c2-43dc-a51e-634729b36192" providerId="ADAL" clId="{C633FCD2-6D6B-4255-8E82-D66759D2B0A1}" dt="2023-06-02T18:08:14.060" v="330" actId="1038"/>
          <ac:picMkLst>
            <pc:docMk/>
            <pc:sldMk cId="3101182680" sldId="301"/>
            <ac:picMk id="58" creationId="{EBACD3BE-2BFE-495B-BA14-482077A798D4}"/>
          </ac:picMkLst>
        </pc:picChg>
      </pc:sldChg>
      <pc:sldChg chg="addSp delSp modSp mod chgLayout">
        <pc:chgData name="DOSSÉ Jens, SDD/SDPS" userId="a40ff21c-b7c2-43dc-a51e-634729b36192" providerId="ADAL" clId="{C633FCD2-6D6B-4255-8E82-D66759D2B0A1}" dt="2023-06-05T08:06:11.217" v="1229"/>
        <pc:sldMkLst>
          <pc:docMk/>
          <pc:sldMk cId="2788340683" sldId="308"/>
        </pc:sldMkLst>
        <pc:spChg chg="add del">
          <ac:chgData name="DOSSÉ Jens, SDD/SDPS" userId="a40ff21c-b7c2-43dc-a51e-634729b36192" providerId="ADAL" clId="{C633FCD2-6D6B-4255-8E82-D66759D2B0A1}" dt="2023-06-02T18:01:37.036" v="232"/>
          <ac:spMkLst>
            <pc:docMk/>
            <pc:sldMk cId="2788340683" sldId="308"/>
            <ac:spMk id="2" creationId="{38CC9B0E-F54B-06CA-7C99-1734DD297C6E}"/>
          </ac:spMkLst>
        </pc:spChg>
        <pc:spChg chg="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788340683" sldId="308"/>
            <ac:spMk id="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2T18:06:20.770" v="290" actId="1076"/>
          <ac:spMkLst>
            <pc:docMk/>
            <pc:sldMk cId="2788340683" sldId="308"/>
            <ac:spMk id="2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2T18:06:09.387" v="289" actId="1076"/>
          <ac:spMkLst>
            <pc:docMk/>
            <pc:sldMk cId="2788340683" sldId="308"/>
            <ac:spMk id="30" creationId="{00000000-0000-0000-0000-000000000000}"/>
          </ac:spMkLst>
        </pc:spChg>
        <pc:spChg chg="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788340683" sldId="308"/>
            <ac:spMk id="33" creationId="{00000000-0000-0000-0000-000000000000}"/>
          </ac:spMkLst>
        </pc:spChg>
        <pc:picChg chg="add mod">
          <ac:chgData name="DOSSÉ Jens, SDD/SDPS" userId="a40ff21c-b7c2-43dc-a51e-634729b36192" providerId="ADAL" clId="{C633FCD2-6D6B-4255-8E82-D66759D2B0A1}" dt="2023-06-02T18:04:29.286" v="277" actId="1076"/>
          <ac:picMkLst>
            <pc:docMk/>
            <pc:sldMk cId="2788340683" sldId="308"/>
            <ac:picMk id="4" creationId="{1BF3366E-A494-4858-8F55-2BE9672F460E}"/>
          </ac:picMkLst>
        </pc:picChg>
        <pc:picChg chg="del mod">
          <ac:chgData name="DOSSÉ Jens, SDD/SDPS" userId="a40ff21c-b7c2-43dc-a51e-634729b36192" providerId="ADAL" clId="{C633FCD2-6D6B-4255-8E82-D66759D2B0A1}" dt="2023-06-02T18:00:12.157" v="188" actId="478"/>
          <ac:picMkLst>
            <pc:docMk/>
            <pc:sldMk cId="2788340683" sldId="308"/>
            <ac:picMk id="23" creationId="{00000000-0000-0000-0000-000000000000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26" creationId="{AB315201-0FFB-479A-D3A1-B2ED47348E3D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28" creationId="{46D4A9B9-DD70-0811-8253-36F74159B0FE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30" creationId="{3ED96F89-2FEE-B564-ACB0-E31A5B751115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34" creationId="{EC34BB69-0E91-5B54-19B9-3E0E6DD3D5CA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36" creationId="{A8A40AF2-E19E-2329-09AE-18154CF4A4DC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38" creationId="{96EFFC96-4498-1C1E-63B6-36B4FF5446C1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40" creationId="{25A5743E-478E-9BB7-45A9-8C6388A85356}"/>
          </ac:picMkLst>
        </pc:picChg>
        <pc:picChg chg="add mod">
          <ac:chgData name="DOSSÉ Jens, SDD/SDPS" userId="a40ff21c-b7c2-43dc-a51e-634729b36192" providerId="ADAL" clId="{C633FCD2-6D6B-4255-8E82-D66759D2B0A1}" dt="2023-06-02T18:04:30.597" v="278" actId="1076"/>
          <ac:picMkLst>
            <pc:docMk/>
            <pc:sldMk cId="2788340683" sldId="308"/>
            <ac:picMk id="1042" creationId="{EA2A26E1-8C06-6A1E-B5A1-34D0AD4920B9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44" creationId="{CAA28A59-DEC6-AB3D-BF63-55073A7BA0A6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46" creationId="{462A7FAF-F112-9571-4E5E-DDE3FBF94C86}"/>
          </ac:picMkLst>
        </pc:picChg>
        <pc:picChg chg="add mod">
          <ac:chgData name="DOSSÉ Jens, SDD/SDPS" userId="a40ff21c-b7c2-43dc-a51e-634729b36192" providerId="ADAL" clId="{C633FCD2-6D6B-4255-8E82-D66759D2B0A1}" dt="2023-06-02T18:03:51.998" v="268" actId="1076"/>
          <ac:picMkLst>
            <pc:docMk/>
            <pc:sldMk cId="2788340683" sldId="308"/>
            <ac:picMk id="1048" creationId="{27581CB6-74EE-47F0-46EC-40BC3841B0AE}"/>
          </ac:picMkLst>
        </pc:picChg>
        <pc:picChg chg="add mod">
          <ac:chgData name="DOSSÉ Jens, SDD/SDPS" userId="a40ff21c-b7c2-43dc-a51e-634729b36192" providerId="ADAL" clId="{C633FCD2-6D6B-4255-8E82-D66759D2B0A1}" dt="2023-06-02T18:04:36.276" v="281" actId="1076"/>
          <ac:picMkLst>
            <pc:docMk/>
            <pc:sldMk cId="2788340683" sldId="308"/>
            <ac:picMk id="1050" creationId="{587C1EB8-3C28-1CE3-7950-B3462E084281}"/>
          </ac:picMkLst>
        </pc:picChg>
        <pc:picChg chg="add mod">
          <ac:chgData name="DOSSÉ Jens, SDD/SDPS" userId="a40ff21c-b7c2-43dc-a51e-634729b36192" providerId="ADAL" clId="{C633FCD2-6D6B-4255-8E82-D66759D2B0A1}" dt="2023-06-02T18:04:24.117" v="275" actId="1076"/>
          <ac:picMkLst>
            <pc:docMk/>
            <pc:sldMk cId="2788340683" sldId="308"/>
            <ac:picMk id="1052" creationId="{4FB66E67-2112-B51C-84DD-1C2301E798C9}"/>
          </ac:picMkLst>
        </pc:picChg>
        <pc:picChg chg="add mod">
          <ac:chgData name="DOSSÉ Jens, SDD/SDPS" userId="a40ff21c-b7c2-43dc-a51e-634729b36192" providerId="ADAL" clId="{C633FCD2-6D6B-4255-8E82-D66759D2B0A1}" dt="2023-06-02T18:04:25.972" v="276" actId="1076"/>
          <ac:picMkLst>
            <pc:docMk/>
            <pc:sldMk cId="2788340683" sldId="308"/>
            <ac:picMk id="1054" creationId="{65B1D3EC-0A89-810F-14AB-1ED52365577C}"/>
          </ac:picMkLst>
        </pc:picChg>
        <pc:picChg chg="add mod">
          <ac:chgData name="DOSSÉ Jens, SDD/SDPS" userId="a40ff21c-b7c2-43dc-a51e-634729b36192" providerId="ADAL" clId="{C633FCD2-6D6B-4255-8E82-D66759D2B0A1}" dt="2023-06-02T18:04:13.909" v="274" actId="1076"/>
          <ac:picMkLst>
            <pc:docMk/>
            <pc:sldMk cId="2788340683" sldId="308"/>
            <ac:picMk id="1056" creationId="{EF379EF2-9279-BF57-CE89-147EAA5158D8}"/>
          </ac:picMkLst>
        </pc:picChg>
        <pc:picChg chg="add mod">
          <ac:chgData name="DOSSÉ Jens, SDD/SDPS" userId="a40ff21c-b7c2-43dc-a51e-634729b36192" providerId="ADAL" clId="{C633FCD2-6D6B-4255-8E82-D66759D2B0A1}" dt="2023-06-02T18:05:59.245" v="288" actId="1076"/>
          <ac:picMkLst>
            <pc:docMk/>
            <pc:sldMk cId="2788340683" sldId="308"/>
            <ac:picMk id="1058" creationId="{2C001A25-C65E-44AE-D14F-3FA6920A74BC}"/>
          </ac:picMkLst>
        </pc:picChg>
        <pc:cxnChg chg="mod">
          <ac:chgData name="DOSSÉ Jens, SDD/SDPS" userId="a40ff21c-b7c2-43dc-a51e-634729b36192" providerId="ADAL" clId="{C633FCD2-6D6B-4255-8E82-D66759D2B0A1}" dt="2023-06-02T18:05:55.348" v="287" actId="14100"/>
          <ac:cxnSpMkLst>
            <pc:docMk/>
            <pc:sldMk cId="2788340683" sldId="308"/>
            <ac:cxnSpMk id="28" creationId="{00000000-0000-0000-0000-000000000000}"/>
          </ac:cxnSpMkLst>
        </pc:cxnChg>
      </pc:sldChg>
      <pc:sldChg chg="modSp add del mod modShow">
        <pc:chgData name="DOSSÉ Jens, SDD/SDPS" userId="a40ff21c-b7c2-43dc-a51e-634729b36192" providerId="ADAL" clId="{C633FCD2-6D6B-4255-8E82-D66759D2B0A1}" dt="2023-06-09T14:03:47.770" v="5666" actId="47"/>
        <pc:sldMkLst>
          <pc:docMk/>
          <pc:sldMk cId="1437047899" sldId="315"/>
        </pc:sldMkLst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5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5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0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1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2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437047899" sldId="315"/>
            <ac:spMk id="69" creationId="{00000000-0000-0000-0000-000000000000}"/>
          </ac:spMkLst>
        </pc:spChg>
      </pc:sldChg>
      <pc:sldChg chg="modSp del mod modShow">
        <pc:chgData name="DOSSÉ Jens, SDD/SDPS" userId="a40ff21c-b7c2-43dc-a51e-634729b36192" providerId="ADAL" clId="{C633FCD2-6D6B-4255-8E82-D66759D2B0A1}" dt="2023-06-09T14:03:38.693" v="5661" actId="47"/>
        <pc:sldMkLst>
          <pc:docMk/>
          <pc:sldMk cId="2668782106" sldId="316"/>
        </pc:sldMkLst>
        <pc:graphicFrameChg chg="mod">
          <ac:chgData name="DOSSÉ Jens, SDD/SDPS" userId="a40ff21c-b7c2-43dc-a51e-634729b36192" providerId="ADAL" clId="{C633FCD2-6D6B-4255-8E82-D66759D2B0A1}" dt="2023-06-05T08:06:11.217" v="1229"/>
          <ac:graphicFrameMkLst>
            <pc:docMk/>
            <pc:sldMk cId="2668782106" sldId="316"/>
            <ac:graphicFrameMk id="7" creationId="{00000000-0000-0000-0000-000000000000}"/>
          </ac:graphicFrameMkLst>
        </pc:graphicFrameChg>
      </pc:sldChg>
      <pc:sldChg chg="modSp del mod modShow">
        <pc:chgData name="DOSSÉ Jens, SDD/SDPS" userId="a40ff21c-b7c2-43dc-a51e-634729b36192" providerId="ADAL" clId="{C633FCD2-6D6B-4255-8E82-D66759D2B0A1}" dt="2023-06-09T14:03:44.768" v="5664" actId="47"/>
        <pc:sldMkLst>
          <pc:docMk/>
          <pc:sldMk cId="746676756" sldId="318"/>
        </pc:sldMkLst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2" creationId="{0A6D4B64-17E7-C5DA-5EA4-CE020F893909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1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1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2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2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30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3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3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1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2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5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4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1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5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5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60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61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6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65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6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6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46676756" sldId="318"/>
            <ac:spMk id="70" creationId="{00000000-0000-0000-0000-000000000000}"/>
          </ac:spMkLst>
        </pc:spChg>
      </pc:sldChg>
      <pc:sldChg chg="addSp delSp modSp mod ord modClrScheme chgLayout">
        <pc:chgData name="DOSSÉ Jens, SDD/SDPS" userId="a40ff21c-b7c2-43dc-a51e-634729b36192" providerId="ADAL" clId="{C633FCD2-6D6B-4255-8E82-D66759D2B0A1}" dt="2023-06-07T13:28:46.520" v="1692"/>
        <pc:sldMkLst>
          <pc:docMk/>
          <pc:sldMk cId="2600592821" sldId="319"/>
        </pc:sldMkLst>
        <pc:spChg chg="add del mod ord">
          <ac:chgData name="DOSSÉ Jens, SDD/SDPS" userId="a40ff21c-b7c2-43dc-a51e-634729b36192" providerId="ADAL" clId="{C633FCD2-6D6B-4255-8E82-D66759D2B0A1}" dt="2023-06-05T07:01:56.315" v="1049" actId="478"/>
          <ac:spMkLst>
            <pc:docMk/>
            <pc:sldMk cId="2600592821" sldId="319"/>
            <ac:spMk id="2" creationId="{4413B8C2-BABC-6590-0461-AFE15E64A9EF}"/>
          </ac:spMkLst>
        </pc:spChg>
        <pc:spChg chg="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600592821" sldId="319"/>
            <ac:spMk id="3" creationId="{00000000-0000-0000-0000-000000000000}"/>
          </ac:spMkLst>
        </pc:spChg>
        <pc:spChg chg="add del mod ord">
          <ac:chgData name="DOSSÉ Jens, SDD/SDPS" userId="a40ff21c-b7c2-43dc-a51e-634729b36192" providerId="ADAL" clId="{C633FCD2-6D6B-4255-8E82-D66759D2B0A1}" dt="2023-06-05T07:07:27.660" v="1067" actId="478"/>
          <ac:spMkLst>
            <pc:docMk/>
            <pc:sldMk cId="2600592821" sldId="319"/>
            <ac:spMk id="4" creationId="{07DCF79E-3488-49F6-60C1-4FC4AA6D1941}"/>
          </ac:spMkLst>
        </pc:spChg>
      </pc:sldChg>
      <pc:sldChg chg="modSp del mod modShow">
        <pc:chgData name="DOSSÉ Jens, SDD/SDPS" userId="a40ff21c-b7c2-43dc-a51e-634729b36192" providerId="ADAL" clId="{C633FCD2-6D6B-4255-8E82-D66759D2B0A1}" dt="2023-06-09T14:03:40.651" v="5663" actId="47"/>
        <pc:sldMkLst>
          <pc:docMk/>
          <pc:sldMk cId="922491966" sldId="321"/>
        </pc:sldMkLst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21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2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30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3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4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54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5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7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8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8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00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02" creationId="{B5DEE118-4C0E-4CB5-9129-151A18745AE6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03" creationId="{99CD62C3-B622-49E2-85FE-4BEAF16BF354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04" creationId="{46963CBB-C72E-4256-B018-9122B5F1BDB4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08" creationId="{6FDD2E66-71A8-4770-925B-8D08479FBD96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0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11" creationId="{65FDD1CF-8BA8-4A40-B458-D6F766748EE7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12" creationId="{ED1A972A-B4CD-4956-9E4A-61A9C16EA287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1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15" creationId="{20E07947-C1A5-483D-8CF9-B2D4501F6319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0" creationId="{B7410B38-DA21-4B08-A109-D4CDCE3C6158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2" creationId="{F64E802E-A9DB-4F05-94CD-73AD5DACAEDE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3" creationId="{1F9E23DC-3153-476B-A4FC-CF761AC51504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4" creationId="{DD148883-BCC0-4C91-AF5B-8E8F97C1C8FA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5" creationId="{715A75AF-B266-42FD-B7B4-B78F64D9365C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6" creationId="{76C0431D-552D-45B0-922C-78F25337B829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28" creationId="{3143304D-3F1A-400C-A467-5F5666CEBBA6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31" creationId="{81ECDDF1-317E-4E31-AD47-BD9C5F80A026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32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35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3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3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3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42" creationId="{48078C4C-3671-47E4-88A5-2C495782C2C7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43" creationId="{58F9C191-F41C-4060-ACA4-6DD7E6B2FC9B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46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4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48" creationId="{FA00CADA-37A5-4E98-A28D-810EA493ED1B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49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51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52" creationId="{2B919DAF-AA42-4996-85DC-A28751B24722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6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67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922491966" sldId="321"/>
            <ac:spMk id="175" creationId="{00000000-0000-0000-0000-000000000000}"/>
          </ac:spMkLst>
        </pc:spChg>
      </pc:sldChg>
      <pc:sldChg chg="modSp del mod modShow">
        <pc:chgData name="DOSSÉ Jens, SDD/SDPS" userId="a40ff21c-b7c2-43dc-a51e-634729b36192" providerId="ADAL" clId="{C633FCD2-6D6B-4255-8E82-D66759D2B0A1}" dt="2023-06-09T14:03:39.551" v="5662" actId="47"/>
        <pc:sldMkLst>
          <pc:docMk/>
          <pc:sldMk cId="918146280" sldId="322"/>
        </pc:sldMkLst>
        <pc:graphicFrameChg chg="mod">
          <ac:chgData name="DOSSÉ Jens, SDD/SDPS" userId="a40ff21c-b7c2-43dc-a51e-634729b36192" providerId="ADAL" clId="{C633FCD2-6D6B-4255-8E82-D66759D2B0A1}" dt="2023-06-05T08:06:11.217" v="1229"/>
          <ac:graphicFrameMkLst>
            <pc:docMk/>
            <pc:sldMk cId="918146280" sldId="322"/>
            <ac:graphicFrameMk id="4" creationId="{00000000-0000-0000-0000-000000000000}"/>
          </ac:graphicFrameMkLst>
        </pc:graphicFrameChg>
      </pc:sldChg>
      <pc:sldChg chg="delSp modSp mod">
        <pc:chgData name="DOSSÉ Jens, SDD/SDPS" userId="a40ff21c-b7c2-43dc-a51e-634729b36192" providerId="ADAL" clId="{C633FCD2-6D6B-4255-8E82-D66759D2B0A1}" dt="2023-06-05T08:06:11.217" v="1229"/>
        <pc:sldMkLst>
          <pc:docMk/>
          <pc:sldMk cId="3647759644" sldId="323"/>
        </pc:sldMkLst>
        <pc:spChg chg="del">
          <ac:chgData name="DOSSÉ Jens, SDD/SDPS" userId="a40ff21c-b7c2-43dc-a51e-634729b36192" providerId="ADAL" clId="{C633FCD2-6D6B-4255-8E82-D66759D2B0A1}" dt="2023-06-02T18:35:15.142" v="426" actId="478"/>
          <ac:spMkLst>
            <pc:docMk/>
            <pc:sldMk cId="3647759644" sldId="323"/>
            <ac:spMk id="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647759644" sldId="323"/>
            <ac:spMk id="68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3647759644" sldId="323"/>
            <ac:spMk id="114" creationId="{28446F48-B521-43F0-B5CE-959DAA24EDA5}"/>
          </ac:spMkLst>
        </pc:spChg>
      </pc:sldChg>
      <pc:sldChg chg="modSp new mod">
        <pc:chgData name="DOSSÉ Jens, SDD/SDPS" userId="a40ff21c-b7c2-43dc-a51e-634729b36192" providerId="ADAL" clId="{C633FCD2-6D6B-4255-8E82-D66759D2B0A1}" dt="2023-06-02T17:57:22.582" v="157" actId="20577"/>
        <pc:sldMkLst>
          <pc:docMk/>
          <pc:sldMk cId="2314141340" sldId="375"/>
        </pc:sldMkLst>
        <pc:spChg chg="mod">
          <ac:chgData name="DOSSÉ Jens, SDD/SDPS" userId="a40ff21c-b7c2-43dc-a51e-634729b36192" providerId="ADAL" clId="{C633FCD2-6D6B-4255-8E82-D66759D2B0A1}" dt="2023-06-02T17:57:22.582" v="157" actId="20577"/>
          <ac:spMkLst>
            <pc:docMk/>
            <pc:sldMk cId="2314141340" sldId="375"/>
            <ac:spMk id="2" creationId="{DA55524C-ABB3-6E91-9B2A-CBBB4BC22041}"/>
          </ac:spMkLst>
        </pc:spChg>
      </pc:sldChg>
      <pc:sldChg chg="addSp delSp modSp new mod">
        <pc:chgData name="DOSSÉ Jens, SDD/SDPS" userId="a40ff21c-b7c2-43dc-a51e-634729b36192" providerId="ADAL" clId="{C633FCD2-6D6B-4255-8E82-D66759D2B0A1}" dt="2023-06-07T18:46:14.746" v="4465" actId="20577"/>
        <pc:sldMkLst>
          <pc:docMk/>
          <pc:sldMk cId="2866373313" sldId="376"/>
        </pc:sldMkLst>
        <pc:spChg chg="add del mod">
          <ac:chgData name="DOSSÉ Jens, SDD/SDPS" userId="a40ff21c-b7c2-43dc-a51e-634729b36192" providerId="ADAL" clId="{C633FCD2-6D6B-4255-8E82-D66759D2B0A1}" dt="2023-06-02T18:27:23.584" v="349"/>
          <ac:spMkLst>
            <pc:docMk/>
            <pc:sldMk cId="2866373313" sldId="376"/>
            <ac:spMk id="4" creationId="{723D958A-B95B-1818-A8DB-EDA5F5039DD4}"/>
          </ac:spMkLst>
        </pc:spChg>
        <pc:spChg chg="add mod">
          <ac:chgData name="DOSSÉ Jens, SDD/SDPS" userId="a40ff21c-b7c2-43dc-a51e-634729b36192" providerId="ADAL" clId="{C633FCD2-6D6B-4255-8E82-D66759D2B0A1}" dt="2023-06-07T18:46:14.746" v="4465" actId="20577"/>
          <ac:spMkLst>
            <pc:docMk/>
            <pc:sldMk cId="2866373313" sldId="376"/>
            <ac:spMk id="5" creationId="{CC4BB0C7-1D6A-59CE-F7CE-527858C4F29F}"/>
          </ac:spMkLst>
        </pc:spChg>
        <pc:picChg chg="add del mod">
          <ac:chgData name="DOSSÉ Jens, SDD/SDPS" userId="a40ff21c-b7c2-43dc-a51e-634729b36192" providerId="ADAL" clId="{C633FCD2-6D6B-4255-8E82-D66759D2B0A1}" dt="2023-06-02T18:31:07.129" v="381" actId="478"/>
          <ac:picMkLst>
            <pc:docMk/>
            <pc:sldMk cId="2866373313" sldId="376"/>
            <ac:picMk id="3" creationId="{990DA3E4-A8AB-81DF-C963-FA18CF7E2C32}"/>
          </ac:picMkLst>
        </pc:picChg>
        <pc:picChg chg="add mod ord">
          <ac:chgData name="DOSSÉ Jens, SDD/SDPS" userId="a40ff21c-b7c2-43dc-a51e-634729b36192" providerId="ADAL" clId="{C633FCD2-6D6B-4255-8E82-D66759D2B0A1}" dt="2023-06-02T18:31:17.300" v="384" actId="14100"/>
          <ac:picMkLst>
            <pc:docMk/>
            <pc:sldMk cId="2866373313" sldId="376"/>
            <ac:picMk id="7" creationId="{F0BD3AFA-35D4-98FB-3F52-55287C5BE1A1}"/>
          </ac:picMkLst>
        </pc:picChg>
        <pc:picChg chg="add mod">
          <ac:chgData name="DOSSÉ Jens, SDD/SDPS" userId="a40ff21c-b7c2-43dc-a51e-634729b36192" providerId="ADAL" clId="{C633FCD2-6D6B-4255-8E82-D66759D2B0A1}" dt="2023-06-02T18:32:37.825" v="392" actId="1037"/>
          <ac:picMkLst>
            <pc:docMk/>
            <pc:sldMk cId="2866373313" sldId="376"/>
            <ac:picMk id="2050" creationId="{D1855F4A-E0D5-1FDF-48C2-579D3E48F455}"/>
          </ac:picMkLst>
        </pc:picChg>
      </pc:sldChg>
      <pc:sldChg chg="modSp mod">
        <pc:chgData name="DOSSÉ Jens, SDD/SDPS" userId="a40ff21c-b7c2-43dc-a51e-634729b36192" providerId="ADAL" clId="{C633FCD2-6D6B-4255-8E82-D66759D2B0A1}" dt="2023-06-05T08:06:11.217" v="1229"/>
        <pc:sldMkLst>
          <pc:docMk/>
          <pc:sldMk cId="1192031407" sldId="377"/>
        </pc:sldMkLst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1192031407" sldId="377"/>
            <ac:spMk id="2" creationId="{DA55524C-ABB3-6E91-9B2A-CBBB4BC22041}"/>
          </ac:spMkLst>
        </pc:spChg>
      </pc:sldChg>
      <pc:sldChg chg="modSp mod modClrScheme chgLayout">
        <pc:chgData name="DOSSÉ Jens, SDD/SDPS" userId="a40ff21c-b7c2-43dc-a51e-634729b36192" providerId="ADAL" clId="{C633FCD2-6D6B-4255-8E82-D66759D2B0A1}" dt="2023-06-05T08:06:11.217" v="1229"/>
        <pc:sldMkLst>
          <pc:docMk/>
          <pc:sldMk cId="716655596" sldId="378"/>
        </pc:sldMkLst>
        <pc:spChg chg="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716655596" sldId="378"/>
            <ac:spMk id="2" creationId="{DA55524C-ABB3-6E91-9B2A-CBBB4BC22041}"/>
          </ac:spMkLst>
        </pc:spChg>
      </pc:sldChg>
      <pc:sldChg chg="addSp delSp modSp new mod modClrScheme chgLayout">
        <pc:chgData name="DOSSÉ Jens, SDD/SDPS" userId="a40ff21c-b7c2-43dc-a51e-634729b36192" providerId="ADAL" clId="{C633FCD2-6D6B-4255-8E82-D66759D2B0A1}" dt="2023-06-05T08:06:11.217" v="1229"/>
        <pc:sldMkLst>
          <pc:docMk/>
          <pc:sldMk cId="2831021744" sldId="379"/>
        </pc:sldMkLst>
        <pc:spChg chg="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831021744" sldId="379"/>
            <ac:spMk id="2" creationId="{B0482071-436A-FF25-D574-438642CEF726}"/>
          </ac:spMkLst>
        </pc:spChg>
        <pc:spChg chg="del mod">
          <ac:chgData name="DOSSÉ Jens, SDD/SDPS" userId="a40ff21c-b7c2-43dc-a51e-634729b36192" providerId="ADAL" clId="{C633FCD2-6D6B-4255-8E82-D66759D2B0A1}" dt="2023-06-02T18:46:06.383" v="504" actId="700"/>
          <ac:spMkLst>
            <pc:docMk/>
            <pc:sldMk cId="2831021744" sldId="379"/>
            <ac:spMk id="3" creationId="{82511366-F71C-7359-F6BB-77FE567D24E8}"/>
          </ac:spMkLst>
        </pc:spChg>
        <pc:spChg chg="add mod or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831021744" sldId="379"/>
            <ac:spMk id="4" creationId="{8A714FE9-032B-14B8-FEDB-B62619C47128}"/>
          </ac:spMkLst>
        </pc:spChg>
      </pc:sldChg>
      <pc:sldChg chg="modSp add mod">
        <pc:chgData name="DOSSÉ Jens, SDD/SDPS" userId="a40ff21c-b7c2-43dc-a51e-634729b36192" providerId="ADAL" clId="{C633FCD2-6D6B-4255-8E82-D66759D2B0A1}" dt="2023-06-05T08:06:11.217" v="1229"/>
        <pc:sldMkLst>
          <pc:docMk/>
          <pc:sldMk cId="2028917822" sldId="380"/>
        </pc:sldMkLst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028917822" sldId="380"/>
            <ac:spMk id="2" creationId="{B0482071-436A-FF25-D574-438642CEF726}"/>
          </ac:spMkLst>
        </pc:spChg>
        <pc:spChg chg="mod">
          <ac:chgData name="DOSSÉ Jens, SDD/SDPS" userId="a40ff21c-b7c2-43dc-a51e-634729b36192" providerId="ADAL" clId="{C633FCD2-6D6B-4255-8E82-D66759D2B0A1}" dt="2023-06-05T08:06:11.217" v="1229"/>
          <ac:spMkLst>
            <pc:docMk/>
            <pc:sldMk cId="2028917822" sldId="380"/>
            <ac:spMk id="4" creationId="{8A714FE9-032B-14B8-FEDB-B62619C47128}"/>
          </ac:spMkLst>
        </pc:spChg>
      </pc:sldChg>
      <pc:sldChg chg="modSp new mod modClrScheme chgLayout">
        <pc:chgData name="DOSSÉ Jens, SDD/SDPS" userId="a40ff21c-b7c2-43dc-a51e-634729b36192" providerId="ADAL" clId="{C633FCD2-6D6B-4255-8E82-D66759D2B0A1}" dt="2023-06-07T18:23:01.166" v="4157" actId="27636"/>
        <pc:sldMkLst>
          <pc:docMk/>
          <pc:sldMk cId="1426764794" sldId="381"/>
        </pc:sldMkLst>
        <pc:spChg chg="mod ord">
          <ac:chgData name="DOSSÉ Jens, SDD/SDPS" userId="a40ff21c-b7c2-43dc-a51e-634729b36192" providerId="ADAL" clId="{C633FCD2-6D6B-4255-8E82-D66759D2B0A1}" dt="2023-06-07T18:22:53.990" v="4154" actId="700"/>
          <ac:spMkLst>
            <pc:docMk/>
            <pc:sldMk cId="1426764794" sldId="381"/>
            <ac:spMk id="2" creationId="{379767FE-D246-424D-B7BC-43FE2962831B}"/>
          </ac:spMkLst>
        </pc:spChg>
        <pc:spChg chg="mod ord">
          <ac:chgData name="DOSSÉ Jens, SDD/SDPS" userId="a40ff21c-b7c2-43dc-a51e-634729b36192" providerId="ADAL" clId="{C633FCD2-6D6B-4255-8E82-D66759D2B0A1}" dt="2023-06-07T18:23:01.166" v="4157" actId="27636"/>
          <ac:spMkLst>
            <pc:docMk/>
            <pc:sldMk cId="1426764794" sldId="381"/>
            <ac:spMk id="3" creationId="{AA769A3B-35E9-6949-5A92-DCF3641D43CD}"/>
          </ac:spMkLst>
        </pc:spChg>
      </pc:sldChg>
      <pc:sldChg chg="addSp delSp modSp new mod modClrScheme chgLayout">
        <pc:chgData name="DOSSÉ Jens, SDD/SDPS" userId="a40ff21c-b7c2-43dc-a51e-634729b36192" providerId="ADAL" clId="{C633FCD2-6D6B-4255-8E82-D66759D2B0A1}" dt="2023-06-07T15:21:38.970" v="2390" actId="20577"/>
        <pc:sldMkLst>
          <pc:docMk/>
          <pc:sldMk cId="3503419835" sldId="382"/>
        </pc:sldMkLst>
        <pc:spChg chg="add del mod">
          <ac:chgData name="DOSSÉ Jens, SDD/SDPS" userId="a40ff21c-b7c2-43dc-a51e-634729b36192" providerId="ADAL" clId="{C633FCD2-6D6B-4255-8E82-D66759D2B0A1}" dt="2023-06-05T06:58:18.365" v="1032"/>
          <ac:spMkLst>
            <pc:docMk/>
            <pc:sldMk cId="3503419835" sldId="382"/>
            <ac:spMk id="3" creationId="{E244FF7A-71D6-8DD0-3F72-601CBE491548}"/>
          </ac:spMkLst>
        </pc:spChg>
        <pc:spChg chg="add del mod">
          <ac:chgData name="DOSSÉ Jens, SDD/SDPS" userId="a40ff21c-b7c2-43dc-a51e-634729b36192" providerId="ADAL" clId="{C633FCD2-6D6B-4255-8E82-D66759D2B0A1}" dt="2023-06-05T06:58:18.365" v="1032"/>
          <ac:spMkLst>
            <pc:docMk/>
            <pc:sldMk cId="3503419835" sldId="382"/>
            <ac:spMk id="4" creationId="{C35B3F9C-AF10-E981-B8A5-6BA4E055DA1B}"/>
          </ac:spMkLst>
        </pc:spChg>
        <pc:spChg chg="add del mod">
          <ac:chgData name="DOSSÉ Jens, SDD/SDPS" userId="a40ff21c-b7c2-43dc-a51e-634729b36192" providerId="ADAL" clId="{C633FCD2-6D6B-4255-8E82-D66759D2B0A1}" dt="2023-06-05T06:58:20.639" v="1034"/>
          <ac:spMkLst>
            <pc:docMk/>
            <pc:sldMk cId="3503419835" sldId="382"/>
            <ac:spMk id="6" creationId="{4AEB7A4B-3E5E-CB2C-63F1-7D4DE4F698C6}"/>
          </ac:spMkLst>
        </pc:spChg>
        <pc:spChg chg="add del mod">
          <ac:chgData name="DOSSÉ Jens, SDD/SDPS" userId="a40ff21c-b7c2-43dc-a51e-634729b36192" providerId="ADAL" clId="{C633FCD2-6D6B-4255-8E82-D66759D2B0A1}" dt="2023-06-05T06:58:20.639" v="1034"/>
          <ac:spMkLst>
            <pc:docMk/>
            <pc:sldMk cId="3503419835" sldId="382"/>
            <ac:spMk id="7" creationId="{242AB21E-18A4-B167-F7E3-92ECC9720C8E}"/>
          </ac:spMkLst>
        </pc:spChg>
        <pc:spChg chg="add mod">
          <ac:chgData name="DOSSÉ Jens, SDD/SDPS" userId="a40ff21c-b7c2-43dc-a51e-634729b36192" providerId="ADAL" clId="{C633FCD2-6D6B-4255-8E82-D66759D2B0A1}" dt="2023-06-05T08:12:49.920" v="1320" actId="14100"/>
          <ac:spMkLst>
            <pc:docMk/>
            <pc:sldMk cId="3503419835" sldId="382"/>
            <ac:spMk id="9" creationId="{8BC48E5D-90DD-ECBD-BC57-A452CD3D8998}"/>
          </ac:spMkLst>
        </pc:spChg>
        <pc:spChg chg="add mod">
          <ac:chgData name="DOSSÉ Jens, SDD/SDPS" userId="a40ff21c-b7c2-43dc-a51e-634729b36192" providerId="ADAL" clId="{C633FCD2-6D6B-4255-8E82-D66759D2B0A1}" dt="2023-06-05T08:12:34.540" v="1317" actId="1037"/>
          <ac:spMkLst>
            <pc:docMk/>
            <pc:sldMk cId="3503419835" sldId="382"/>
            <ac:spMk id="10" creationId="{5D80343C-F7B5-CF6D-4A7A-7844FE10CA9D}"/>
          </ac:spMkLst>
        </pc:spChg>
        <pc:spChg chg="add del mod ord">
          <ac:chgData name="DOSSÉ Jens, SDD/SDPS" userId="a40ff21c-b7c2-43dc-a51e-634729b36192" providerId="ADAL" clId="{C633FCD2-6D6B-4255-8E82-D66759D2B0A1}" dt="2023-06-05T07:59:18.084" v="1107" actId="700"/>
          <ac:spMkLst>
            <pc:docMk/>
            <pc:sldMk cId="3503419835" sldId="382"/>
            <ac:spMk id="11" creationId="{AE66DF6B-34CF-FDB3-8A0F-70EA770F328F}"/>
          </ac:spMkLst>
        </pc:spChg>
        <pc:spChg chg="add mod ord">
          <ac:chgData name="DOSSÉ Jens, SDD/SDPS" userId="a40ff21c-b7c2-43dc-a51e-634729b36192" providerId="ADAL" clId="{C633FCD2-6D6B-4255-8E82-D66759D2B0A1}" dt="2023-06-07T15:21:38.970" v="2390" actId="20577"/>
          <ac:spMkLst>
            <pc:docMk/>
            <pc:sldMk cId="3503419835" sldId="382"/>
            <ac:spMk id="12" creationId="{A9CE12D1-8988-9CE6-98D2-5C9898B45268}"/>
          </ac:spMkLst>
        </pc:spChg>
        <pc:spChg chg="add mod ord">
          <ac:chgData name="DOSSÉ Jens, SDD/SDPS" userId="a40ff21c-b7c2-43dc-a51e-634729b36192" providerId="ADAL" clId="{C633FCD2-6D6B-4255-8E82-D66759D2B0A1}" dt="2023-06-05T08:15:54.662" v="1336" actId="20577"/>
          <ac:spMkLst>
            <pc:docMk/>
            <pc:sldMk cId="3503419835" sldId="382"/>
            <ac:spMk id="13" creationId="{D2FCA807-6F29-0841-F680-092453486378}"/>
          </ac:spMkLst>
        </pc:spChg>
        <pc:spChg chg="add mod">
          <ac:chgData name="DOSSÉ Jens, SDD/SDPS" userId="a40ff21c-b7c2-43dc-a51e-634729b36192" providerId="ADAL" clId="{C633FCD2-6D6B-4255-8E82-D66759D2B0A1}" dt="2023-06-05T08:10:50.132" v="1307" actId="14100"/>
          <ac:spMkLst>
            <pc:docMk/>
            <pc:sldMk cId="3503419835" sldId="382"/>
            <ac:spMk id="14" creationId="{A0391DD2-76AB-511E-D7BC-FCFBCE9C69FC}"/>
          </ac:spMkLst>
        </pc:spChg>
        <pc:spChg chg="add mod">
          <ac:chgData name="DOSSÉ Jens, SDD/SDPS" userId="a40ff21c-b7c2-43dc-a51e-634729b36192" providerId="ADAL" clId="{C633FCD2-6D6B-4255-8E82-D66759D2B0A1}" dt="2023-06-05T08:11:43.888" v="1312" actId="14100"/>
          <ac:spMkLst>
            <pc:docMk/>
            <pc:sldMk cId="3503419835" sldId="382"/>
            <ac:spMk id="15" creationId="{EC792D43-BA86-CE31-3212-EA48E2C7BC1F}"/>
          </ac:spMkLst>
        </pc:spChg>
        <pc:picChg chg="add del mod">
          <ac:chgData name="DOSSÉ Jens, SDD/SDPS" userId="a40ff21c-b7c2-43dc-a51e-634729b36192" providerId="ADAL" clId="{C633FCD2-6D6B-4255-8E82-D66759D2B0A1}" dt="2023-06-05T06:58:18.365" v="1032"/>
          <ac:picMkLst>
            <pc:docMk/>
            <pc:sldMk cId="3503419835" sldId="382"/>
            <ac:picMk id="2" creationId="{10D5E9CB-4868-410F-5709-84EBBA3C7314}"/>
          </ac:picMkLst>
        </pc:picChg>
        <pc:picChg chg="add del mod">
          <ac:chgData name="DOSSÉ Jens, SDD/SDPS" userId="a40ff21c-b7c2-43dc-a51e-634729b36192" providerId="ADAL" clId="{C633FCD2-6D6B-4255-8E82-D66759D2B0A1}" dt="2023-06-05T06:58:20.639" v="1034"/>
          <ac:picMkLst>
            <pc:docMk/>
            <pc:sldMk cId="3503419835" sldId="382"/>
            <ac:picMk id="5" creationId="{F07D3BC6-615F-276A-7236-6F10DD20BA6F}"/>
          </ac:picMkLst>
        </pc:picChg>
        <pc:picChg chg="add mod">
          <ac:chgData name="DOSSÉ Jens, SDD/SDPS" userId="a40ff21c-b7c2-43dc-a51e-634729b36192" providerId="ADAL" clId="{C633FCD2-6D6B-4255-8E82-D66759D2B0A1}" dt="2023-06-05T07:12:06.383" v="1083" actId="1076"/>
          <ac:picMkLst>
            <pc:docMk/>
            <pc:sldMk cId="3503419835" sldId="382"/>
            <ac:picMk id="8" creationId="{FFF1D89E-7450-2F5C-651D-CEBB9400DAAA}"/>
          </ac:picMkLst>
        </pc:picChg>
      </pc:sldChg>
      <pc:sldChg chg="addSp delSp modSp new mod">
        <pc:chgData name="DOSSÉ Jens, SDD/SDPS" userId="a40ff21c-b7c2-43dc-a51e-634729b36192" providerId="ADAL" clId="{C633FCD2-6D6B-4255-8E82-D66759D2B0A1}" dt="2023-06-08T06:39:29.166" v="5061" actId="14100"/>
        <pc:sldMkLst>
          <pc:docMk/>
          <pc:sldMk cId="2239616311" sldId="383"/>
        </pc:sldMkLst>
        <pc:spChg chg="del">
          <ac:chgData name="DOSSÉ Jens, SDD/SDPS" userId="a40ff21c-b7c2-43dc-a51e-634729b36192" providerId="ADAL" clId="{C633FCD2-6D6B-4255-8E82-D66759D2B0A1}" dt="2023-06-07T13:29:53.076" v="1695" actId="478"/>
          <ac:spMkLst>
            <pc:docMk/>
            <pc:sldMk cId="2239616311" sldId="383"/>
            <ac:spMk id="2" creationId="{711457B6-D2D3-D2CD-E9C8-FCAB8659DB9D}"/>
          </ac:spMkLst>
        </pc:spChg>
        <pc:spChg chg="mod">
          <ac:chgData name="DOSSÉ Jens, SDD/SDPS" userId="a40ff21c-b7c2-43dc-a51e-634729b36192" providerId="ADAL" clId="{C633FCD2-6D6B-4255-8E82-D66759D2B0A1}" dt="2023-06-07T13:29:04.788" v="1694"/>
          <ac:spMkLst>
            <pc:docMk/>
            <pc:sldMk cId="2239616311" sldId="383"/>
            <ac:spMk id="3" creationId="{0FB5306F-37F2-0C79-3313-321CCC75A866}"/>
          </ac:spMkLst>
        </pc:spChg>
        <pc:spChg chg="add mod">
          <ac:chgData name="DOSSÉ Jens, SDD/SDPS" userId="a40ff21c-b7c2-43dc-a51e-634729b36192" providerId="ADAL" clId="{C633FCD2-6D6B-4255-8E82-D66759D2B0A1}" dt="2023-06-07T15:19:09.010" v="2373" actId="1035"/>
          <ac:spMkLst>
            <pc:docMk/>
            <pc:sldMk cId="2239616311" sldId="383"/>
            <ac:spMk id="6" creationId="{72962A38-4C8C-AD90-B46E-61CDFC5C87D2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7" creationId="{B7D1A98B-C8C5-2222-9953-773E008FD526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8" creationId="{EBD8AAC6-63B7-C36F-301B-1C678E9E5DBC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9" creationId="{8A394D34-EDAE-55A2-8D67-7A883D5F62B8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10" creationId="{6F58EC24-E6E3-3DE4-DE63-33BC8A90037B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11" creationId="{A551A873-3293-DDAA-D266-90CB463AC4D0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12" creationId="{EBA6A23F-C81E-C801-7690-A38088003594}"/>
          </ac:spMkLst>
        </pc:spChg>
        <pc:spChg chg="add mod">
          <ac:chgData name="DOSSÉ Jens, SDD/SDPS" userId="a40ff21c-b7c2-43dc-a51e-634729b36192" providerId="ADAL" clId="{C633FCD2-6D6B-4255-8E82-D66759D2B0A1}" dt="2023-06-07T15:14:46.386" v="2282" actId="1037"/>
          <ac:spMkLst>
            <pc:docMk/>
            <pc:sldMk cId="2239616311" sldId="383"/>
            <ac:spMk id="14" creationId="{CE033C7C-F44D-B33E-5AFB-03ADD5005D90}"/>
          </ac:spMkLst>
        </pc:spChg>
        <pc:spChg chg="add del">
          <ac:chgData name="DOSSÉ Jens, SDD/SDPS" userId="a40ff21c-b7c2-43dc-a51e-634729b36192" providerId="ADAL" clId="{C633FCD2-6D6B-4255-8E82-D66759D2B0A1}" dt="2023-06-07T15:10:13.745" v="2042" actId="22"/>
          <ac:spMkLst>
            <pc:docMk/>
            <pc:sldMk cId="2239616311" sldId="383"/>
            <ac:spMk id="16" creationId="{163DBB67-AFE3-4EFE-AAED-53E6D71D3F98}"/>
          </ac:spMkLst>
        </pc:spChg>
        <pc:spChg chg="add mod">
          <ac:chgData name="DOSSÉ Jens, SDD/SDPS" userId="a40ff21c-b7c2-43dc-a51e-634729b36192" providerId="ADAL" clId="{C633FCD2-6D6B-4255-8E82-D66759D2B0A1}" dt="2023-06-08T06:39:29.166" v="5061" actId="14100"/>
          <ac:spMkLst>
            <pc:docMk/>
            <pc:sldMk cId="2239616311" sldId="383"/>
            <ac:spMk id="18" creationId="{0A1000EF-65CB-F19F-E4FA-2B6FBCF456CE}"/>
          </ac:spMkLst>
        </pc:spChg>
        <pc:graphicFrameChg chg="add mod modGraphic">
          <ac:chgData name="DOSSÉ Jens, SDD/SDPS" userId="a40ff21c-b7c2-43dc-a51e-634729b36192" providerId="ADAL" clId="{C633FCD2-6D6B-4255-8E82-D66759D2B0A1}" dt="2023-06-07T15:20:57.970" v="2384" actId="20577"/>
          <ac:graphicFrameMkLst>
            <pc:docMk/>
            <pc:sldMk cId="2239616311" sldId="383"/>
            <ac:graphicFrameMk id="5" creationId="{CE9A4083-A913-EE95-94AB-F5791B735CEF}"/>
          </ac:graphicFrameMkLst>
        </pc:graphicFrameChg>
        <pc:picChg chg="add mod">
          <ac:chgData name="DOSSÉ Jens, SDD/SDPS" userId="a40ff21c-b7c2-43dc-a51e-634729b36192" providerId="ADAL" clId="{C633FCD2-6D6B-4255-8E82-D66759D2B0A1}" dt="2023-06-07T15:14:46.386" v="2282" actId="1037"/>
          <ac:picMkLst>
            <pc:docMk/>
            <pc:sldMk cId="2239616311" sldId="383"/>
            <ac:picMk id="4" creationId="{C23C51BD-DD49-84CC-197B-BC3345E8926D}"/>
          </ac:picMkLst>
        </pc:picChg>
        <pc:cxnChg chg="add mod">
          <ac:chgData name="DOSSÉ Jens, SDD/SDPS" userId="a40ff21c-b7c2-43dc-a51e-634729b36192" providerId="ADAL" clId="{C633FCD2-6D6B-4255-8E82-D66759D2B0A1}" dt="2023-06-07T15:14:46.386" v="2282" actId="1037"/>
          <ac:cxnSpMkLst>
            <pc:docMk/>
            <pc:sldMk cId="2239616311" sldId="383"/>
            <ac:cxnSpMk id="13" creationId="{266C0977-F70B-AA91-7708-CA782C43E0E8}"/>
          </ac:cxnSpMkLst>
        </pc:cxnChg>
      </pc:sldChg>
      <pc:sldChg chg="modSp new mod modClrScheme chgLayout">
        <pc:chgData name="DOSSÉ Jens, SDD/SDPS" userId="a40ff21c-b7c2-43dc-a51e-634729b36192" providerId="ADAL" clId="{C633FCD2-6D6B-4255-8E82-D66759D2B0A1}" dt="2023-06-07T18:22:44.273" v="4153" actId="700"/>
        <pc:sldMkLst>
          <pc:docMk/>
          <pc:sldMk cId="2541675887" sldId="384"/>
        </pc:sldMkLst>
        <pc:spChg chg="mod ord">
          <ac:chgData name="DOSSÉ Jens, SDD/SDPS" userId="a40ff21c-b7c2-43dc-a51e-634729b36192" providerId="ADAL" clId="{C633FCD2-6D6B-4255-8E82-D66759D2B0A1}" dt="2023-06-07T18:22:44.273" v="4153" actId="700"/>
          <ac:spMkLst>
            <pc:docMk/>
            <pc:sldMk cId="2541675887" sldId="384"/>
            <ac:spMk id="2" creationId="{5078FA59-44EF-3201-C07D-7836B7C91AED}"/>
          </ac:spMkLst>
        </pc:spChg>
        <pc:spChg chg="mod ord">
          <ac:chgData name="DOSSÉ Jens, SDD/SDPS" userId="a40ff21c-b7c2-43dc-a51e-634729b36192" providerId="ADAL" clId="{C633FCD2-6D6B-4255-8E82-D66759D2B0A1}" dt="2023-06-07T18:22:44.273" v="4153" actId="700"/>
          <ac:spMkLst>
            <pc:docMk/>
            <pc:sldMk cId="2541675887" sldId="384"/>
            <ac:spMk id="3" creationId="{9A1811AB-060B-A6C1-F6D2-0944CBA46DC3}"/>
          </ac:spMkLst>
        </pc:spChg>
      </pc:sldChg>
      <pc:sldChg chg="modSp new del mod">
        <pc:chgData name="DOSSÉ Jens, SDD/SDPS" userId="a40ff21c-b7c2-43dc-a51e-634729b36192" providerId="ADAL" clId="{C633FCD2-6D6B-4255-8E82-D66759D2B0A1}" dt="2023-06-07T15:19:36.856" v="2376" actId="47"/>
        <pc:sldMkLst>
          <pc:docMk/>
          <pc:sldMk cId="4164841051" sldId="384"/>
        </pc:sldMkLst>
        <pc:spChg chg="mod">
          <ac:chgData name="DOSSÉ Jens, SDD/SDPS" userId="a40ff21c-b7c2-43dc-a51e-634729b36192" providerId="ADAL" clId="{C633FCD2-6D6B-4255-8E82-D66759D2B0A1}" dt="2023-06-07T14:08:29.467" v="2036" actId="20577"/>
          <ac:spMkLst>
            <pc:docMk/>
            <pc:sldMk cId="4164841051" sldId="384"/>
            <ac:spMk id="2" creationId="{5A0D434B-7EC5-6508-09E7-DA9CD3E56C42}"/>
          </ac:spMkLst>
        </pc:spChg>
        <pc:spChg chg="mod">
          <ac:chgData name="DOSSÉ Jens, SDD/SDPS" userId="a40ff21c-b7c2-43dc-a51e-634729b36192" providerId="ADAL" clId="{C633FCD2-6D6B-4255-8E82-D66759D2B0A1}" dt="2023-06-07T14:04:47.545" v="1931" actId="20577"/>
          <ac:spMkLst>
            <pc:docMk/>
            <pc:sldMk cId="4164841051" sldId="384"/>
            <ac:spMk id="3" creationId="{47268D3D-2F33-561D-CC27-C860A21E000F}"/>
          </ac:spMkLst>
        </pc:spChg>
      </pc:sldChg>
      <pc:sldChg chg="modSp add mod modClrScheme chgLayout">
        <pc:chgData name="DOSSÉ Jens, SDD/SDPS" userId="a40ff21c-b7c2-43dc-a51e-634729b36192" providerId="ADAL" clId="{C633FCD2-6D6B-4255-8E82-D66759D2B0A1}" dt="2023-06-07T18:32:59.541" v="4415" actId="20577"/>
        <pc:sldMkLst>
          <pc:docMk/>
          <pc:sldMk cId="2121574854" sldId="385"/>
        </pc:sldMkLst>
        <pc:spChg chg="mod ord">
          <ac:chgData name="DOSSÉ Jens, SDD/SDPS" userId="a40ff21c-b7c2-43dc-a51e-634729b36192" providerId="ADAL" clId="{C633FCD2-6D6B-4255-8E82-D66759D2B0A1}" dt="2023-06-07T18:22:44.273" v="4153" actId="700"/>
          <ac:spMkLst>
            <pc:docMk/>
            <pc:sldMk cId="2121574854" sldId="385"/>
            <ac:spMk id="2" creationId="{5078FA59-44EF-3201-C07D-7836B7C91AED}"/>
          </ac:spMkLst>
        </pc:spChg>
        <pc:spChg chg="mod ord">
          <ac:chgData name="DOSSÉ Jens, SDD/SDPS" userId="a40ff21c-b7c2-43dc-a51e-634729b36192" providerId="ADAL" clId="{C633FCD2-6D6B-4255-8E82-D66759D2B0A1}" dt="2023-06-07T18:32:59.541" v="4415" actId="20577"/>
          <ac:spMkLst>
            <pc:docMk/>
            <pc:sldMk cId="2121574854" sldId="385"/>
            <ac:spMk id="3" creationId="{9A1811AB-060B-A6C1-F6D2-0944CBA46DC3}"/>
          </ac:spMkLst>
        </pc:spChg>
      </pc:sldChg>
      <pc:sldChg chg="modSp add mod modClrScheme chgLayout">
        <pc:chgData name="DOSSÉ Jens, SDD/SDPS" userId="a40ff21c-b7c2-43dc-a51e-634729b36192" providerId="ADAL" clId="{C633FCD2-6D6B-4255-8E82-D66759D2B0A1}" dt="2023-06-07T18:22:44.273" v="4153" actId="700"/>
        <pc:sldMkLst>
          <pc:docMk/>
          <pc:sldMk cId="735050905" sldId="386"/>
        </pc:sldMkLst>
        <pc:spChg chg="mod ord">
          <ac:chgData name="DOSSÉ Jens, SDD/SDPS" userId="a40ff21c-b7c2-43dc-a51e-634729b36192" providerId="ADAL" clId="{C633FCD2-6D6B-4255-8E82-D66759D2B0A1}" dt="2023-06-07T18:22:44.273" v="4153" actId="700"/>
          <ac:spMkLst>
            <pc:docMk/>
            <pc:sldMk cId="735050905" sldId="386"/>
            <ac:spMk id="2" creationId="{5078FA59-44EF-3201-C07D-7836B7C91AED}"/>
          </ac:spMkLst>
        </pc:spChg>
        <pc:spChg chg="mod ord">
          <ac:chgData name="DOSSÉ Jens, SDD/SDPS" userId="a40ff21c-b7c2-43dc-a51e-634729b36192" providerId="ADAL" clId="{C633FCD2-6D6B-4255-8E82-D66759D2B0A1}" dt="2023-06-07T18:22:44.273" v="4153" actId="700"/>
          <ac:spMkLst>
            <pc:docMk/>
            <pc:sldMk cId="735050905" sldId="386"/>
            <ac:spMk id="3" creationId="{9A1811AB-060B-A6C1-F6D2-0944CBA46DC3}"/>
          </ac:spMkLst>
        </pc:spChg>
      </pc:sldChg>
      <pc:sldChg chg="modSp new mod">
        <pc:chgData name="DOSSÉ Jens, SDD/SDPS" userId="a40ff21c-b7c2-43dc-a51e-634729b36192" providerId="ADAL" clId="{C633FCD2-6D6B-4255-8E82-D66759D2B0A1}" dt="2023-06-07T20:26:24.887" v="4876" actId="20577"/>
        <pc:sldMkLst>
          <pc:docMk/>
          <pc:sldMk cId="3675610119" sldId="387"/>
        </pc:sldMkLst>
        <pc:spChg chg="mod">
          <ac:chgData name="DOSSÉ Jens, SDD/SDPS" userId="a40ff21c-b7c2-43dc-a51e-634729b36192" providerId="ADAL" clId="{C633FCD2-6D6B-4255-8E82-D66759D2B0A1}" dt="2023-06-07T18:32:44.674" v="4405" actId="20577"/>
          <ac:spMkLst>
            <pc:docMk/>
            <pc:sldMk cId="3675610119" sldId="387"/>
            <ac:spMk id="2" creationId="{9BF72D20-68D1-A34F-2AD3-2A626BA2B936}"/>
          </ac:spMkLst>
        </pc:spChg>
        <pc:spChg chg="mod">
          <ac:chgData name="DOSSÉ Jens, SDD/SDPS" userId="a40ff21c-b7c2-43dc-a51e-634729b36192" providerId="ADAL" clId="{C633FCD2-6D6B-4255-8E82-D66759D2B0A1}" dt="2023-06-07T20:26:24.887" v="4876" actId="20577"/>
          <ac:spMkLst>
            <pc:docMk/>
            <pc:sldMk cId="3675610119" sldId="387"/>
            <ac:spMk id="3" creationId="{C4C81D56-8932-6EB9-D4EB-1BF468907B4A}"/>
          </ac:spMkLst>
        </pc:spChg>
      </pc:sldChg>
      <pc:sldChg chg="modSp add del mod">
        <pc:chgData name="DOSSÉ Jens, SDD/SDPS" userId="a40ff21c-b7c2-43dc-a51e-634729b36192" providerId="ADAL" clId="{C633FCD2-6D6B-4255-8E82-D66759D2B0A1}" dt="2023-06-07T18:46:09.179" v="4463" actId="47"/>
        <pc:sldMkLst>
          <pc:docMk/>
          <pc:sldMk cId="3664463423" sldId="388"/>
        </pc:sldMkLst>
        <pc:spChg chg="mod">
          <ac:chgData name="DOSSÉ Jens, SDD/SDPS" userId="a40ff21c-b7c2-43dc-a51e-634729b36192" providerId="ADAL" clId="{C633FCD2-6D6B-4255-8E82-D66759D2B0A1}" dt="2023-06-07T18:46:06.333" v="4461" actId="14100"/>
          <ac:spMkLst>
            <pc:docMk/>
            <pc:sldMk cId="3664463423" sldId="388"/>
            <ac:spMk id="5" creationId="{CC4BB0C7-1D6A-59CE-F7CE-527858C4F29F}"/>
          </ac:spMkLst>
        </pc:spChg>
      </pc:sldChg>
      <pc:sldChg chg="addSp modSp new add del mod modClrScheme chgLayout">
        <pc:chgData name="DOSSÉ Jens, SDD/SDPS" userId="a40ff21c-b7c2-43dc-a51e-634729b36192" providerId="ADAL" clId="{C633FCD2-6D6B-4255-8E82-D66759D2B0A1}" dt="2023-06-09T14:08:19.351" v="5839" actId="20577"/>
        <pc:sldMkLst>
          <pc:docMk/>
          <pc:sldMk cId="922551396" sldId="389"/>
        </pc:sldMkLst>
        <pc:spChg chg="add mod">
          <ac:chgData name="DOSSÉ Jens, SDD/SDPS" userId="a40ff21c-b7c2-43dc-a51e-634729b36192" providerId="ADAL" clId="{C633FCD2-6D6B-4255-8E82-D66759D2B0A1}" dt="2023-06-07T20:17:36.899" v="4492" actId="20577"/>
          <ac:spMkLst>
            <pc:docMk/>
            <pc:sldMk cId="922551396" sldId="389"/>
            <ac:spMk id="2" creationId="{941B39D2-FD86-A348-AF1C-516C0357A8CB}"/>
          </ac:spMkLst>
        </pc:spChg>
        <pc:spChg chg="add mod">
          <ac:chgData name="DOSSÉ Jens, SDD/SDPS" userId="a40ff21c-b7c2-43dc-a51e-634729b36192" providerId="ADAL" clId="{C633FCD2-6D6B-4255-8E82-D66759D2B0A1}" dt="2023-06-09T14:08:19.351" v="5839" actId="20577"/>
          <ac:spMkLst>
            <pc:docMk/>
            <pc:sldMk cId="922551396" sldId="389"/>
            <ac:spMk id="3" creationId="{09A38127-6015-B63F-3377-957E3EF35E7E}"/>
          </ac:spMkLst>
        </pc:spChg>
      </pc:sldChg>
      <pc:sldChg chg="addSp delSp modSp new mod">
        <pc:chgData name="DOSSÉ Jens, SDD/SDPS" userId="a40ff21c-b7c2-43dc-a51e-634729b36192" providerId="ADAL" clId="{C633FCD2-6D6B-4255-8E82-D66759D2B0A1}" dt="2023-06-07T19:07:36.301" v="4477" actId="167"/>
        <pc:sldMkLst>
          <pc:docMk/>
          <pc:sldMk cId="1456337953" sldId="390"/>
        </pc:sldMkLst>
        <pc:picChg chg="add del mod">
          <ac:chgData name="DOSSÉ Jens, SDD/SDPS" userId="a40ff21c-b7c2-43dc-a51e-634729b36192" providerId="ADAL" clId="{C633FCD2-6D6B-4255-8E82-D66759D2B0A1}" dt="2023-06-07T19:06:48.724" v="4471" actId="478"/>
          <ac:picMkLst>
            <pc:docMk/>
            <pc:sldMk cId="1456337953" sldId="390"/>
            <ac:picMk id="3" creationId="{F063149B-C2AB-8555-7551-03A4F540BA22}"/>
          </ac:picMkLst>
        </pc:picChg>
        <pc:picChg chg="add mod">
          <ac:chgData name="DOSSÉ Jens, SDD/SDPS" userId="a40ff21c-b7c2-43dc-a51e-634729b36192" providerId="ADAL" clId="{C633FCD2-6D6B-4255-8E82-D66759D2B0A1}" dt="2023-06-07T19:05:04.975" v="4470" actId="1076"/>
          <ac:picMkLst>
            <pc:docMk/>
            <pc:sldMk cId="1456337953" sldId="390"/>
            <ac:picMk id="5" creationId="{646C8D9C-EA24-F534-1635-5CCED64F35C5}"/>
          </ac:picMkLst>
        </pc:picChg>
        <pc:picChg chg="add del mod">
          <ac:chgData name="DOSSÉ Jens, SDD/SDPS" userId="a40ff21c-b7c2-43dc-a51e-634729b36192" providerId="ADAL" clId="{C633FCD2-6D6B-4255-8E82-D66759D2B0A1}" dt="2023-06-07T19:07:24.179" v="4474" actId="478"/>
          <ac:picMkLst>
            <pc:docMk/>
            <pc:sldMk cId="1456337953" sldId="390"/>
            <ac:picMk id="7" creationId="{B5FCA404-8253-EEF6-575E-1FCF4F90CE02}"/>
          </ac:picMkLst>
        </pc:picChg>
        <pc:picChg chg="add mod ord">
          <ac:chgData name="DOSSÉ Jens, SDD/SDPS" userId="a40ff21c-b7c2-43dc-a51e-634729b36192" providerId="ADAL" clId="{C633FCD2-6D6B-4255-8E82-D66759D2B0A1}" dt="2023-06-07T19:07:36.301" v="4477" actId="167"/>
          <ac:picMkLst>
            <pc:docMk/>
            <pc:sldMk cId="1456337953" sldId="390"/>
            <ac:picMk id="9" creationId="{85DD283B-3556-F941-7620-9D14A5A01568}"/>
          </ac:picMkLst>
        </pc:picChg>
      </pc:sldChg>
      <pc:sldChg chg="modSp add del mod">
        <pc:chgData name="DOSSÉ Jens, SDD/SDPS" userId="a40ff21c-b7c2-43dc-a51e-634729b36192" providerId="ADAL" clId="{C633FCD2-6D6B-4255-8E82-D66759D2B0A1}" dt="2023-06-09T13:00:12.860" v="5574" actId="47"/>
        <pc:sldMkLst>
          <pc:docMk/>
          <pc:sldMk cId="929363858" sldId="391"/>
        </pc:sldMkLst>
        <pc:spChg chg="mod">
          <ac:chgData name="DOSSÉ Jens, SDD/SDPS" userId="a40ff21c-b7c2-43dc-a51e-634729b36192" providerId="ADAL" clId="{C633FCD2-6D6B-4255-8E82-D66759D2B0A1}" dt="2023-06-09T07:27:31.974" v="5073" actId="20577"/>
          <ac:spMkLst>
            <pc:docMk/>
            <pc:sldMk cId="929363858" sldId="391"/>
            <ac:spMk id="2" creationId="{B0482071-436A-FF25-D574-438642CEF726}"/>
          </ac:spMkLst>
        </pc:spChg>
        <pc:spChg chg="mod">
          <ac:chgData name="DOSSÉ Jens, SDD/SDPS" userId="a40ff21c-b7c2-43dc-a51e-634729b36192" providerId="ADAL" clId="{C633FCD2-6D6B-4255-8E82-D66759D2B0A1}" dt="2023-06-09T10:07:25.124" v="5077" actId="20577"/>
          <ac:spMkLst>
            <pc:docMk/>
            <pc:sldMk cId="929363858" sldId="391"/>
            <ac:spMk id="4" creationId="{8A714FE9-032B-14B8-FEDB-B62619C47128}"/>
          </ac:spMkLst>
        </pc:spChg>
      </pc:sldChg>
      <pc:sldChg chg="addSp delSp modSp add mod ord">
        <pc:chgData name="DOSSÉ Jens, SDD/SDPS" userId="a40ff21c-b7c2-43dc-a51e-634729b36192" providerId="ADAL" clId="{C633FCD2-6D6B-4255-8E82-D66759D2B0A1}" dt="2023-06-09T12:22:15.842" v="5462" actId="403"/>
        <pc:sldMkLst>
          <pc:docMk/>
          <pc:sldMk cId="1673998574" sldId="392"/>
        </pc:sldMkLst>
        <pc:spChg chg="mod">
          <ac:chgData name="DOSSÉ Jens, SDD/SDPS" userId="a40ff21c-b7c2-43dc-a51e-634729b36192" providerId="ADAL" clId="{C633FCD2-6D6B-4255-8E82-D66759D2B0A1}" dt="2023-06-09T12:22:15.842" v="5462" actId="403"/>
          <ac:spMkLst>
            <pc:docMk/>
            <pc:sldMk cId="1673998574" sldId="392"/>
            <ac:spMk id="2" creationId="{B0482071-436A-FF25-D574-438642CEF726}"/>
          </ac:spMkLst>
        </pc:spChg>
        <pc:spChg chg="del mod">
          <ac:chgData name="DOSSÉ Jens, SDD/SDPS" userId="a40ff21c-b7c2-43dc-a51e-634729b36192" providerId="ADAL" clId="{C633FCD2-6D6B-4255-8E82-D66759D2B0A1}" dt="2023-06-09T10:11:12.363" v="5088" actId="478"/>
          <ac:spMkLst>
            <pc:docMk/>
            <pc:sldMk cId="1673998574" sldId="392"/>
            <ac:spMk id="4" creationId="{8A714FE9-032B-14B8-FEDB-B62619C47128}"/>
          </ac:spMkLst>
        </pc:spChg>
        <pc:spChg chg="add del mod">
          <ac:chgData name="DOSSÉ Jens, SDD/SDPS" userId="a40ff21c-b7c2-43dc-a51e-634729b36192" providerId="ADAL" clId="{C633FCD2-6D6B-4255-8E82-D66759D2B0A1}" dt="2023-06-09T10:11:14.875" v="5089" actId="478"/>
          <ac:spMkLst>
            <pc:docMk/>
            <pc:sldMk cId="1673998574" sldId="392"/>
            <ac:spMk id="7" creationId="{9B14B4FA-09A0-1414-6FBE-A7CF59B8CB38}"/>
          </ac:spMkLst>
        </pc:spChg>
        <pc:picChg chg="add mod ord">
          <ac:chgData name="DOSSÉ Jens, SDD/SDPS" userId="a40ff21c-b7c2-43dc-a51e-634729b36192" providerId="ADAL" clId="{C633FCD2-6D6B-4255-8E82-D66759D2B0A1}" dt="2023-06-09T10:29:56.595" v="5296" actId="14100"/>
          <ac:picMkLst>
            <pc:docMk/>
            <pc:sldMk cId="1673998574" sldId="392"/>
            <ac:picMk id="5" creationId="{27282D63-0405-1BE3-A9FE-2A90BAC8CFBA}"/>
          </ac:picMkLst>
        </pc:picChg>
        <pc:picChg chg="add mod">
          <ac:chgData name="DOSSÉ Jens, SDD/SDPS" userId="a40ff21c-b7c2-43dc-a51e-634729b36192" providerId="ADAL" clId="{C633FCD2-6D6B-4255-8E82-D66759D2B0A1}" dt="2023-06-09T10:29:45.438" v="5294"/>
          <ac:picMkLst>
            <pc:docMk/>
            <pc:sldMk cId="1673998574" sldId="392"/>
            <ac:picMk id="9" creationId="{FADCCFB3-39B1-86BC-4D1A-0E63DC46DE2F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3:59:51.737" v="5622" actId="20577"/>
        <pc:sldMkLst>
          <pc:docMk/>
          <pc:sldMk cId="2600598665" sldId="393"/>
        </pc:sldMkLst>
        <pc:spChg chg="mod">
          <ac:chgData name="DOSSÉ Jens, SDD/SDPS" userId="a40ff21c-b7c2-43dc-a51e-634729b36192" providerId="ADAL" clId="{C633FCD2-6D6B-4255-8E82-D66759D2B0A1}" dt="2023-06-09T13:59:51.737" v="5622" actId="20577"/>
          <ac:spMkLst>
            <pc:docMk/>
            <pc:sldMk cId="2600598665" sldId="393"/>
            <ac:spMk id="2" creationId="{B0482071-436A-FF25-D574-438642CEF726}"/>
          </ac:spMkLst>
        </pc:spChg>
        <pc:spChg chg="del">
          <ac:chgData name="DOSSÉ Jens, SDD/SDPS" userId="a40ff21c-b7c2-43dc-a51e-634729b36192" providerId="ADAL" clId="{C633FCD2-6D6B-4255-8E82-D66759D2B0A1}" dt="2023-06-09T10:27:21.244" v="5272" actId="478"/>
          <ac:spMkLst>
            <pc:docMk/>
            <pc:sldMk cId="2600598665" sldId="393"/>
            <ac:spMk id="4" creationId="{8A714FE9-032B-14B8-FEDB-B62619C47128}"/>
          </ac:spMkLst>
        </pc:spChg>
        <pc:spChg chg="add del mod">
          <ac:chgData name="DOSSÉ Jens, SDD/SDPS" userId="a40ff21c-b7c2-43dc-a51e-634729b36192" providerId="ADAL" clId="{C633FCD2-6D6B-4255-8E82-D66759D2B0A1}" dt="2023-06-09T10:27:23.728" v="5273" actId="478"/>
          <ac:spMkLst>
            <pc:docMk/>
            <pc:sldMk cId="2600598665" sldId="393"/>
            <ac:spMk id="5" creationId="{28722779-040A-A97F-9AB0-114DEE86CF72}"/>
          </ac:spMkLst>
        </pc:spChg>
        <pc:picChg chg="add mod">
          <ac:chgData name="DOSSÉ Jens, SDD/SDPS" userId="a40ff21c-b7c2-43dc-a51e-634729b36192" providerId="ADAL" clId="{C633FCD2-6D6B-4255-8E82-D66759D2B0A1}" dt="2023-06-09T10:29:01.605" v="5277"/>
          <ac:picMkLst>
            <pc:docMk/>
            <pc:sldMk cId="2600598665" sldId="393"/>
            <ac:picMk id="7" creationId="{B7F442BD-4561-B006-FA69-5C797F513DD5}"/>
          </ac:picMkLst>
        </pc:picChg>
      </pc:sldChg>
      <pc:sldChg chg="addSp delSp modSp add mod ord">
        <pc:chgData name="DOSSÉ Jens, SDD/SDPS" userId="a40ff21c-b7c2-43dc-a51e-634729b36192" providerId="ADAL" clId="{C633FCD2-6D6B-4255-8E82-D66759D2B0A1}" dt="2023-06-09T12:22:54.441" v="5468" actId="20577"/>
        <pc:sldMkLst>
          <pc:docMk/>
          <pc:sldMk cId="1425488401" sldId="394"/>
        </pc:sldMkLst>
        <pc:spChg chg="mod">
          <ac:chgData name="DOSSÉ Jens, SDD/SDPS" userId="a40ff21c-b7c2-43dc-a51e-634729b36192" providerId="ADAL" clId="{C633FCD2-6D6B-4255-8E82-D66759D2B0A1}" dt="2023-06-09T12:22:54.441" v="5468" actId="20577"/>
          <ac:spMkLst>
            <pc:docMk/>
            <pc:sldMk cId="1425488401" sldId="394"/>
            <ac:spMk id="2" creationId="{B0482071-436A-FF25-D574-438642CEF726}"/>
          </ac:spMkLst>
        </pc:spChg>
        <pc:picChg chg="add mod">
          <ac:chgData name="DOSSÉ Jens, SDD/SDPS" userId="a40ff21c-b7c2-43dc-a51e-634729b36192" providerId="ADAL" clId="{C633FCD2-6D6B-4255-8E82-D66759D2B0A1}" dt="2023-06-09T10:37:08.819" v="5349"/>
          <ac:picMkLst>
            <pc:docMk/>
            <pc:sldMk cId="1425488401" sldId="394"/>
            <ac:picMk id="4" creationId="{8425AC32-57CD-2AD0-5803-084C873CA4A2}"/>
          </ac:picMkLst>
        </pc:picChg>
        <pc:picChg chg="del">
          <ac:chgData name="DOSSÉ Jens, SDD/SDPS" userId="a40ff21c-b7c2-43dc-a51e-634729b36192" providerId="ADAL" clId="{C633FCD2-6D6B-4255-8E82-D66759D2B0A1}" dt="2023-06-09T10:33:55.979" v="5328" actId="478"/>
          <ac:picMkLst>
            <pc:docMk/>
            <pc:sldMk cId="1425488401" sldId="394"/>
            <ac:picMk id="5" creationId="{27282D63-0405-1BE3-A9FE-2A90BAC8CFBA}"/>
          </ac:picMkLst>
        </pc:picChg>
        <pc:picChg chg="del">
          <ac:chgData name="DOSSÉ Jens, SDD/SDPS" userId="a40ff21c-b7c2-43dc-a51e-634729b36192" providerId="ADAL" clId="{C633FCD2-6D6B-4255-8E82-D66759D2B0A1}" dt="2023-06-09T10:33:55.979" v="5328" actId="478"/>
          <ac:picMkLst>
            <pc:docMk/>
            <pc:sldMk cId="1425488401" sldId="394"/>
            <ac:picMk id="9" creationId="{FADCCFB3-39B1-86BC-4D1A-0E63DC46DE2F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2:23:27.723" v="5469"/>
        <pc:sldMkLst>
          <pc:docMk/>
          <pc:sldMk cId="846118298" sldId="395"/>
        </pc:sldMkLst>
        <pc:spChg chg="mod">
          <ac:chgData name="DOSSÉ Jens, SDD/SDPS" userId="a40ff21c-b7c2-43dc-a51e-634729b36192" providerId="ADAL" clId="{C633FCD2-6D6B-4255-8E82-D66759D2B0A1}" dt="2023-06-09T12:22:03.771" v="5459" actId="403"/>
          <ac:spMkLst>
            <pc:docMk/>
            <pc:sldMk cId="846118298" sldId="395"/>
            <ac:spMk id="2" creationId="{B0482071-436A-FF25-D574-438642CEF726}"/>
          </ac:spMkLst>
        </pc:spChg>
        <pc:picChg chg="add mod">
          <ac:chgData name="DOSSÉ Jens, SDD/SDPS" userId="a40ff21c-b7c2-43dc-a51e-634729b36192" providerId="ADAL" clId="{C633FCD2-6D6B-4255-8E82-D66759D2B0A1}" dt="2023-06-09T10:38:04.767" v="5356" actId="14100"/>
          <ac:picMkLst>
            <pc:docMk/>
            <pc:sldMk cId="846118298" sldId="395"/>
            <ac:picMk id="4" creationId="{1A46F771-D06A-50BC-5330-E29A50D6B7C8}"/>
          </ac:picMkLst>
        </pc:picChg>
        <pc:picChg chg="del">
          <ac:chgData name="DOSSÉ Jens, SDD/SDPS" userId="a40ff21c-b7c2-43dc-a51e-634729b36192" providerId="ADAL" clId="{C633FCD2-6D6B-4255-8E82-D66759D2B0A1}" dt="2023-06-09T10:36:40.642" v="5344" actId="478"/>
          <ac:picMkLst>
            <pc:docMk/>
            <pc:sldMk cId="846118298" sldId="395"/>
            <ac:picMk id="5" creationId="{27282D63-0405-1BE3-A9FE-2A90BAC8CFBA}"/>
          </ac:picMkLst>
        </pc:picChg>
        <pc:picChg chg="add mod">
          <ac:chgData name="DOSSÉ Jens, SDD/SDPS" userId="a40ff21c-b7c2-43dc-a51e-634729b36192" providerId="ADAL" clId="{C633FCD2-6D6B-4255-8E82-D66759D2B0A1}" dt="2023-06-09T12:23:27.723" v="5469"/>
          <ac:picMkLst>
            <pc:docMk/>
            <pc:sldMk cId="846118298" sldId="395"/>
            <ac:picMk id="7" creationId="{769796E6-4E57-6A5B-E56C-462652FAC152}"/>
          </ac:picMkLst>
        </pc:picChg>
        <pc:picChg chg="del">
          <ac:chgData name="DOSSÉ Jens, SDD/SDPS" userId="a40ff21c-b7c2-43dc-a51e-634729b36192" providerId="ADAL" clId="{C633FCD2-6D6B-4255-8E82-D66759D2B0A1}" dt="2023-06-09T10:36:47.019" v="5347" actId="478"/>
          <ac:picMkLst>
            <pc:docMk/>
            <pc:sldMk cId="846118298" sldId="395"/>
            <ac:picMk id="9" creationId="{FADCCFB3-39B1-86BC-4D1A-0E63DC46DE2F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2:24:06.683" v="5471"/>
        <pc:sldMkLst>
          <pc:docMk/>
          <pc:sldMk cId="2618578640" sldId="396"/>
        </pc:sldMkLst>
        <pc:spChg chg="mod">
          <ac:chgData name="DOSSÉ Jens, SDD/SDPS" userId="a40ff21c-b7c2-43dc-a51e-634729b36192" providerId="ADAL" clId="{C633FCD2-6D6B-4255-8E82-D66759D2B0A1}" dt="2023-06-09T12:22:23.647" v="5465" actId="403"/>
          <ac:spMkLst>
            <pc:docMk/>
            <pc:sldMk cId="2618578640" sldId="396"/>
            <ac:spMk id="2" creationId="{B0482071-436A-FF25-D574-438642CEF726}"/>
          </ac:spMkLst>
        </pc:spChg>
        <pc:picChg chg="del">
          <ac:chgData name="DOSSÉ Jens, SDD/SDPS" userId="a40ff21c-b7c2-43dc-a51e-634729b36192" providerId="ADAL" clId="{C633FCD2-6D6B-4255-8E82-D66759D2B0A1}" dt="2023-06-09T12:07:37.494" v="5361" actId="478"/>
          <ac:picMkLst>
            <pc:docMk/>
            <pc:sldMk cId="2618578640" sldId="396"/>
            <ac:picMk id="4" creationId="{8425AC32-57CD-2AD0-5803-084C873CA4A2}"/>
          </ac:picMkLst>
        </pc:picChg>
        <pc:picChg chg="add mod">
          <ac:chgData name="DOSSÉ Jens, SDD/SDPS" userId="a40ff21c-b7c2-43dc-a51e-634729b36192" providerId="ADAL" clId="{C633FCD2-6D6B-4255-8E82-D66759D2B0A1}" dt="2023-06-09T12:24:06.683" v="5471"/>
          <ac:picMkLst>
            <pc:docMk/>
            <pc:sldMk cId="2618578640" sldId="396"/>
            <ac:picMk id="5" creationId="{C5DED288-3B35-CF50-3B18-14E0C13ED3FF}"/>
          </ac:picMkLst>
        </pc:picChg>
        <pc:picChg chg="add mod">
          <ac:chgData name="DOSSÉ Jens, SDD/SDPS" userId="a40ff21c-b7c2-43dc-a51e-634729b36192" providerId="ADAL" clId="{C633FCD2-6D6B-4255-8E82-D66759D2B0A1}" dt="2023-06-09T12:23:58.034" v="5470"/>
          <ac:picMkLst>
            <pc:docMk/>
            <pc:sldMk cId="2618578640" sldId="396"/>
            <ac:picMk id="7" creationId="{10F4298A-A1DA-DBCA-2537-032724FAFF5B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2:56:00.886" v="5554" actId="403"/>
        <pc:sldMkLst>
          <pc:docMk/>
          <pc:sldMk cId="3169461475" sldId="397"/>
        </pc:sldMkLst>
        <pc:spChg chg="mod">
          <ac:chgData name="DOSSÉ Jens, SDD/SDPS" userId="a40ff21c-b7c2-43dc-a51e-634729b36192" providerId="ADAL" clId="{C633FCD2-6D6B-4255-8E82-D66759D2B0A1}" dt="2023-06-09T12:56:00.886" v="5554" actId="403"/>
          <ac:spMkLst>
            <pc:docMk/>
            <pc:sldMk cId="3169461475" sldId="397"/>
            <ac:spMk id="2" creationId="{B0482071-436A-FF25-D574-438642CEF726}"/>
          </ac:spMkLst>
        </pc:spChg>
        <pc:picChg chg="del">
          <ac:chgData name="DOSSÉ Jens, SDD/SDPS" userId="a40ff21c-b7c2-43dc-a51e-634729b36192" providerId="ADAL" clId="{C633FCD2-6D6B-4255-8E82-D66759D2B0A1}" dt="2023-06-09T12:16:47.831" v="5430" actId="478"/>
          <ac:picMkLst>
            <pc:docMk/>
            <pc:sldMk cId="3169461475" sldId="397"/>
            <ac:picMk id="4" creationId="{8425AC32-57CD-2AD0-5803-084C873CA4A2}"/>
          </ac:picMkLst>
        </pc:picChg>
        <pc:picChg chg="add mod">
          <ac:chgData name="DOSSÉ Jens, SDD/SDPS" userId="a40ff21c-b7c2-43dc-a51e-634729b36192" providerId="ADAL" clId="{C633FCD2-6D6B-4255-8E82-D66759D2B0A1}" dt="2023-06-09T12:24:21.540" v="5472"/>
          <ac:picMkLst>
            <pc:docMk/>
            <pc:sldMk cId="3169461475" sldId="397"/>
            <ac:picMk id="5" creationId="{8C1CE652-7660-3D77-5964-9D62938522AE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2:55:52.541" v="5551" actId="403"/>
        <pc:sldMkLst>
          <pc:docMk/>
          <pc:sldMk cId="4131681399" sldId="398"/>
        </pc:sldMkLst>
        <pc:spChg chg="mod">
          <ac:chgData name="DOSSÉ Jens, SDD/SDPS" userId="a40ff21c-b7c2-43dc-a51e-634729b36192" providerId="ADAL" clId="{C633FCD2-6D6B-4255-8E82-D66759D2B0A1}" dt="2023-06-09T12:55:52.541" v="5551" actId="403"/>
          <ac:spMkLst>
            <pc:docMk/>
            <pc:sldMk cId="4131681399" sldId="398"/>
            <ac:spMk id="2" creationId="{B0482071-436A-FF25-D574-438642CEF726}"/>
          </ac:spMkLst>
        </pc:spChg>
        <pc:picChg chg="add del mod">
          <ac:chgData name="DOSSÉ Jens, SDD/SDPS" userId="a40ff21c-b7c2-43dc-a51e-634729b36192" providerId="ADAL" clId="{C633FCD2-6D6B-4255-8E82-D66759D2B0A1}" dt="2023-06-09T12:19:57.956" v="5444" actId="22"/>
          <ac:picMkLst>
            <pc:docMk/>
            <pc:sldMk cId="4131681399" sldId="398"/>
            <ac:picMk id="4" creationId="{2F564D48-70A7-2F62-B6ED-B4561129783E}"/>
          </ac:picMkLst>
        </pc:picChg>
        <pc:picChg chg="add del mod">
          <ac:chgData name="DOSSÉ Jens, SDD/SDPS" userId="a40ff21c-b7c2-43dc-a51e-634729b36192" providerId="ADAL" clId="{C633FCD2-6D6B-4255-8E82-D66759D2B0A1}" dt="2023-06-09T12:19:58.956" v="5445" actId="478"/>
          <ac:picMkLst>
            <pc:docMk/>
            <pc:sldMk cId="4131681399" sldId="398"/>
            <ac:picMk id="5" creationId="{8C1CE652-7660-3D77-5964-9D62938522AE}"/>
          </ac:picMkLst>
        </pc:picChg>
        <pc:picChg chg="add mod">
          <ac:chgData name="DOSSÉ Jens, SDD/SDPS" userId="a40ff21c-b7c2-43dc-a51e-634729b36192" providerId="ADAL" clId="{C633FCD2-6D6B-4255-8E82-D66759D2B0A1}" dt="2023-06-09T12:24:46.921" v="5473"/>
          <ac:picMkLst>
            <pc:docMk/>
            <pc:sldMk cId="4131681399" sldId="398"/>
            <ac:picMk id="7" creationId="{E7D1BA68-63DB-379F-48D1-0AB4812200C2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2:55:44.226" v="5548" actId="403"/>
        <pc:sldMkLst>
          <pc:docMk/>
          <pc:sldMk cId="1699315670" sldId="399"/>
        </pc:sldMkLst>
        <pc:spChg chg="mod">
          <ac:chgData name="DOSSÉ Jens, SDD/SDPS" userId="a40ff21c-b7c2-43dc-a51e-634729b36192" providerId="ADAL" clId="{C633FCD2-6D6B-4255-8E82-D66759D2B0A1}" dt="2023-06-09T12:55:44.226" v="5548" actId="403"/>
          <ac:spMkLst>
            <pc:docMk/>
            <pc:sldMk cId="1699315670" sldId="399"/>
            <ac:spMk id="2" creationId="{B0482071-436A-FF25-D574-438642CEF726}"/>
          </ac:spMkLst>
        </pc:spChg>
        <pc:picChg chg="add mod">
          <ac:chgData name="DOSSÉ Jens, SDD/SDPS" userId="a40ff21c-b7c2-43dc-a51e-634729b36192" providerId="ADAL" clId="{C633FCD2-6D6B-4255-8E82-D66759D2B0A1}" dt="2023-06-09T12:27:47.906" v="5495"/>
          <ac:picMkLst>
            <pc:docMk/>
            <pc:sldMk cId="1699315670" sldId="399"/>
            <ac:picMk id="4" creationId="{7408FC8C-8680-F40D-99B3-C70C6BE46D47}"/>
          </ac:picMkLst>
        </pc:picChg>
        <pc:picChg chg="del">
          <ac:chgData name="DOSSÉ Jens, SDD/SDPS" userId="a40ff21c-b7c2-43dc-a51e-634729b36192" providerId="ADAL" clId="{C633FCD2-6D6B-4255-8E82-D66759D2B0A1}" dt="2023-06-09T12:26:57.773" v="5490" actId="478"/>
          <ac:picMkLst>
            <pc:docMk/>
            <pc:sldMk cId="1699315670" sldId="399"/>
            <ac:picMk id="7" creationId="{E7D1BA68-63DB-379F-48D1-0AB4812200C2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2:55:35.621" v="5545" actId="403"/>
        <pc:sldMkLst>
          <pc:docMk/>
          <pc:sldMk cId="4251197225" sldId="400"/>
        </pc:sldMkLst>
        <pc:spChg chg="mod">
          <ac:chgData name="DOSSÉ Jens, SDD/SDPS" userId="a40ff21c-b7c2-43dc-a51e-634729b36192" providerId="ADAL" clId="{C633FCD2-6D6B-4255-8E82-D66759D2B0A1}" dt="2023-06-09T12:55:35.621" v="5545" actId="403"/>
          <ac:spMkLst>
            <pc:docMk/>
            <pc:sldMk cId="4251197225" sldId="400"/>
            <ac:spMk id="2" creationId="{B0482071-436A-FF25-D574-438642CEF726}"/>
          </ac:spMkLst>
        </pc:spChg>
        <pc:picChg chg="del mod">
          <ac:chgData name="DOSSÉ Jens, SDD/SDPS" userId="a40ff21c-b7c2-43dc-a51e-634729b36192" providerId="ADAL" clId="{C633FCD2-6D6B-4255-8E82-D66759D2B0A1}" dt="2023-06-09T12:30:58.932" v="5501" actId="478"/>
          <ac:picMkLst>
            <pc:docMk/>
            <pc:sldMk cId="4251197225" sldId="400"/>
            <ac:picMk id="4" creationId="{7408FC8C-8680-F40D-99B3-C70C6BE46D47}"/>
          </ac:picMkLst>
        </pc:picChg>
        <pc:picChg chg="add del mod">
          <ac:chgData name="DOSSÉ Jens, SDD/SDPS" userId="a40ff21c-b7c2-43dc-a51e-634729b36192" providerId="ADAL" clId="{C633FCD2-6D6B-4255-8E82-D66759D2B0A1}" dt="2023-06-09T12:31:50.183" v="5507" actId="478"/>
          <ac:picMkLst>
            <pc:docMk/>
            <pc:sldMk cId="4251197225" sldId="400"/>
            <ac:picMk id="5" creationId="{644495FD-82F1-97C5-F57C-2DDC716A8B36}"/>
          </ac:picMkLst>
        </pc:picChg>
        <pc:picChg chg="add mod">
          <ac:chgData name="DOSSÉ Jens, SDD/SDPS" userId="a40ff21c-b7c2-43dc-a51e-634729b36192" providerId="ADAL" clId="{C633FCD2-6D6B-4255-8E82-D66759D2B0A1}" dt="2023-06-09T12:32:19.835" v="5513"/>
          <ac:picMkLst>
            <pc:docMk/>
            <pc:sldMk cId="4251197225" sldId="400"/>
            <ac:picMk id="7" creationId="{7AADE54A-6456-7B28-22A8-A4F188F1EE98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4:02:53.506" v="5660"/>
        <pc:sldMkLst>
          <pc:docMk/>
          <pc:sldMk cId="2297299527" sldId="401"/>
        </pc:sldMkLst>
        <pc:spChg chg="mod">
          <ac:chgData name="DOSSÉ Jens, SDD/SDPS" userId="a40ff21c-b7c2-43dc-a51e-634729b36192" providerId="ADAL" clId="{C633FCD2-6D6B-4255-8E82-D66759D2B0A1}" dt="2023-06-09T12:59:53.637" v="5573" actId="6549"/>
          <ac:spMkLst>
            <pc:docMk/>
            <pc:sldMk cId="2297299527" sldId="401"/>
            <ac:spMk id="2" creationId="{B0482071-436A-FF25-D574-438642CEF726}"/>
          </ac:spMkLst>
        </pc:spChg>
        <pc:picChg chg="add del">
          <ac:chgData name="DOSSÉ Jens, SDD/SDPS" userId="a40ff21c-b7c2-43dc-a51e-634729b36192" providerId="ADAL" clId="{C633FCD2-6D6B-4255-8E82-D66759D2B0A1}" dt="2023-06-09T12:56:16.003" v="5557" actId="22"/>
          <ac:picMkLst>
            <pc:docMk/>
            <pc:sldMk cId="2297299527" sldId="401"/>
            <ac:picMk id="4" creationId="{392031F7-CA25-DB65-2190-1778BDD12244}"/>
          </ac:picMkLst>
        </pc:picChg>
        <pc:picChg chg="add mod">
          <ac:chgData name="DOSSÉ Jens, SDD/SDPS" userId="a40ff21c-b7c2-43dc-a51e-634729b36192" providerId="ADAL" clId="{C633FCD2-6D6B-4255-8E82-D66759D2B0A1}" dt="2023-06-09T14:02:53.506" v="5660"/>
          <ac:picMkLst>
            <pc:docMk/>
            <pc:sldMk cId="2297299527" sldId="401"/>
            <ac:picMk id="6" creationId="{D5D29CC0-0E62-36D3-7B02-75CBF714397D}"/>
          </ac:picMkLst>
        </pc:picChg>
        <pc:picChg chg="del">
          <ac:chgData name="DOSSÉ Jens, SDD/SDPS" userId="a40ff21c-b7c2-43dc-a51e-634729b36192" providerId="ADAL" clId="{C633FCD2-6D6B-4255-8E82-D66759D2B0A1}" dt="2023-06-09T12:56:12.554" v="5555" actId="478"/>
          <ac:picMkLst>
            <pc:docMk/>
            <pc:sldMk cId="2297299527" sldId="401"/>
            <ac:picMk id="7" creationId="{7AADE54A-6456-7B28-22A8-A4F188F1EE98}"/>
          </ac:picMkLst>
        </pc:picChg>
      </pc:sldChg>
      <pc:sldChg chg="addSp delSp modSp add mod">
        <pc:chgData name="DOSSÉ Jens, SDD/SDPS" userId="a40ff21c-b7c2-43dc-a51e-634729b36192" providerId="ADAL" clId="{C633FCD2-6D6B-4255-8E82-D66759D2B0A1}" dt="2023-06-09T14:01:07.021" v="5659" actId="20577"/>
        <pc:sldMkLst>
          <pc:docMk/>
          <pc:sldMk cId="1463123581" sldId="402"/>
        </pc:sldMkLst>
        <pc:spChg chg="mod">
          <ac:chgData name="DOSSÉ Jens, SDD/SDPS" userId="a40ff21c-b7c2-43dc-a51e-634729b36192" providerId="ADAL" clId="{C633FCD2-6D6B-4255-8E82-D66759D2B0A1}" dt="2023-06-09T14:01:07.021" v="5659" actId="20577"/>
          <ac:spMkLst>
            <pc:docMk/>
            <pc:sldMk cId="1463123581" sldId="402"/>
            <ac:spMk id="2" creationId="{B0482071-436A-FF25-D574-438642CEF726}"/>
          </ac:spMkLst>
        </pc:spChg>
        <pc:picChg chg="add mod">
          <ac:chgData name="DOSSÉ Jens, SDD/SDPS" userId="a40ff21c-b7c2-43dc-a51e-634729b36192" providerId="ADAL" clId="{C633FCD2-6D6B-4255-8E82-D66759D2B0A1}" dt="2023-06-09T14:00:44.799" v="5629"/>
          <ac:picMkLst>
            <pc:docMk/>
            <pc:sldMk cId="1463123581" sldId="402"/>
            <ac:picMk id="4" creationId="{F752A0B1-DD3E-E9F9-5E66-C832F98E2B1B}"/>
          </ac:picMkLst>
        </pc:picChg>
        <pc:picChg chg="del">
          <ac:chgData name="DOSSÉ Jens, SDD/SDPS" userId="a40ff21c-b7c2-43dc-a51e-634729b36192" providerId="ADAL" clId="{C633FCD2-6D6B-4255-8E82-D66759D2B0A1}" dt="2023-06-09T14:00:13.569" v="5624" actId="478"/>
          <ac:picMkLst>
            <pc:docMk/>
            <pc:sldMk cId="1463123581" sldId="402"/>
            <ac:picMk id="6" creationId="{D5D29CC0-0E62-36D3-7B02-75CBF714397D}"/>
          </ac:picMkLst>
        </pc:picChg>
      </pc:sldChg>
      <pc:sldChg chg="modSp new del mod">
        <pc:chgData name="DOSSÉ Jens, SDD/SDPS" userId="a40ff21c-b7c2-43dc-a51e-634729b36192" providerId="ADAL" clId="{C633FCD2-6D6B-4255-8E82-D66759D2B0A1}" dt="2023-06-09T13:32:11.068" v="5620" actId="47"/>
        <pc:sldMkLst>
          <pc:docMk/>
          <pc:sldMk cId="4096950686" sldId="402"/>
        </pc:sldMkLst>
        <pc:spChg chg="mod">
          <ac:chgData name="DOSSÉ Jens, SDD/SDPS" userId="a40ff21c-b7c2-43dc-a51e-634729b36192" providerId="ADAL" clId="{C633FCD2-6D6B-4255-8E82-D66759D2B0A1}" dt="2023-06-09T13:30:26.444" v="5578" actId="20577"/>
          <ac:spMkLst>
            <pc:docMk/>
            <pc:sldMk cId="4096950686" sldId="402"/>
            <ac:spMk id="2" creationId="{EC9ED480-CA90-3E48-3359-5D142F658C48}"/>
          </ac:spMkLst>
        </pc:spChg>
        <pc:spChg chg="mod">
          <ac:chgData name="DOSSÉ Jens, SDD/SDPS" userId="a40ff21c-b7c2-43dc-a51e-634729b36192" providerId="ADAL" clId="{C633FCD2-6D6B-4255-8E82-D66759D2B0A1}" dt="2023-06-09T13:30:48.844" v="5619" actId="20577"/>
          <ac:spMkLst>
            <pc:docMk/>
            <pc:sldMk cId="4096950686" sldId="402"/>
            <ac:spMk id="3" creationId="{0FB27731-9E2D-BC9C-1492-2A2B4E654333}"/>
          </ac:spMkLst>
        </pc:spChg>
      </pc:sldChg>
      <pc:sldMasterChg chg="modSp mod addSldLayout delSldLayout modSldLayout">
        <pc:chgData name="DOSSÉ Jens, SDD/SDPS" userId="a40ff21c-b7c2-43dc-a51e-634729b36192" providerId="ADAL" clId="{C633FCD2-6D6B-4255-8E82-D66759D2B0A1}" dt="2023-06-05T07:08:15.176" v="1069" actId="255"/>
        <pc:sldMasterMkLst>
          <pc:docMk/>
          <pc:sldMasterMk cId="1184881351" sldId="2147483648"/>
        </pc:sldMasterMkLst>
        <pc:spChg chg="mod">
          <ac:chgData name="DOSSÉ Jens, SDD/SDPS" userId="a40ff21c-b7c2-43dc-a51e-634729b36192" providerId="ADAL" clId="{C633FCD2-6D6B-4255-8E82-D66759D2B0A1}" dt="2023-06-05T07:08:15.176" v="1069" actId="255"/>
          <ac:spMkLst>
            <pc:docMk/>
            <pc:sldMasterMk cId="1184881351" sldId="2147483648"/>
            <ac:spMk id="2" creationId="{00000000-0000-0000-0000-000000000000}"/>
          </ac:spMkLst>
        </pc:spChg>
        <pc:sldLayoutChg chg="modSp mod">
          <pc:chgData name="DOSSÉ Jens, SDD/SDPS" userId="a40ff21c-b7c2-43dc-a51e-634729b36192" providerId="ADAL" clId="{C633FCD2-6D6B-4255-8E82-D66759D2B0A1}" dt="2023-06-05T07:08:04.280" v="1068" actId="403"/>
          <pc:sldLayoutMkLst>
            <pc:docMk/>
            <pc:sldMasterMk cId="1184881351" sldId="2147483648"/>
            <pc:sldLayoutMk cId="4293073549" sldId="2147483661"/>
          </pc:sldLayoutMkLst>
          <pc:spChg chg="mod">
            <ac:chgData name="DOSSÉ Jens, SDD/SDPS" userId="a40ff21c-b7c2-43dc-a51e-634729b36192" providerId="ADAL" clId="{C633FCD2-6D6B-4255-8E82-D66759D2B0A1}" dt="2023-06-05T07:08:04.280" v="1068" actId="403"/>
            <ac:spMkLst>
              <pc:docMk/>
              <pc:sldMasterMk cId="1184881351" sldId="2147483648"/>
              <pc:sldLayoutMk cId="4293073549" sldId="2147483661"/>
              <ac:spMk id="6" creationId="{00000000-0000-0000-0000-000000000000}"/>
            </ac:spMkLst>
          </pc:spChg>
          <pc:spChg chg="mod">
            <ac:chgData name="DOSSÉ Jens, SDD/SDPS" userId="a40ff21c-b7c2-43dc-a51e-634729b36192" providerId="ADAL" clId="{C633FCD2-6D6B-4255-8E82-D66759D2B0A1}" dt="2023-06-02T17:52:05.199" v="117" actId="2711"/>
            <ac:spMkLst>
              <pc:docMk/>
              <pc:sldMasterMk cId="1184881351" sldId="2147483648"/>
              <pc:sldLayoutMk cId="4293073549" sldId="2147483661"/>
              <ac:spMk id="9" creationId="{00000000-0000-0000-0000-000000000000}"/>
            </ac:spMkLst>
          </pc:spChg>
          <pc:spChg chg="mod">
            <ac:chgData name="DOSSÉ Jens, SDD/SDPS" userId="a40ff21c-b7c2-43dc-a51e-634729b36192" providerId="ADAL" clId="{C633FCD2-6D6B-4255-8E82-D66759D2B0A1}" dt="2023-06-02T17:52:32.750" v="120" actId="207"/>
            <ac:spMkLst>
              <pc:docMk/>
              <pc:sldMasterMk cId="1184881351" sldId="2147483648"/>
              <pc:sldLayoutMk cId="4293073549" sldId="2147483661"/>
              <ac:spMk id="25" creationId="{00000000-0000-0000-0000-000000000000}"/>
            </ac:spMkLst>
          </pc:spChg>
        </pc:sldLayoutChg>
        <pc:sldLayoutChg chg="modSp">
          <pc:chgData name="DOSSÉ Jens, SDD/SDPS" userId="a40ff21c-b7c2-43dc-a51e-634729b36192" providerId="ADAL" clId="{C633FCD2-6D6B-4255-8E82-D66759D2B0A1}" dt="2023-06-05T07:05:42.985" v="1062" actId="403"/>
          <pc:sldLayoutMkLst>
            <pc:docMk/>
            <pc:sldMasterMk cId="1184881351" sldId="2147483648"/>
            <pc:sldLayoutMk cId="104028088" sldId="2147483667"/>
          </pc:sldLayoutMkLst>
          <pc:spChg chg="mod">
            <ac:chgData name="DOSSÉ Jens, SDD/SDPS" userId="a40ff21c-b7c2-43dc-a51e-634729b36192" providerId="ADAL" clId="{C633FCD2-6D6B-4255-8E82-D66759D2B0A1}" dt="2023-06-05T07:05:42.985" v="1062" actId="403"/>
            <ac:spMkLst>
              <pc:docMk/>
              <pc:sldMasterMk cId="1184881351" sldId="2147483648"/>
              <pc:sldLayoutMk cId="104028088" sldId="2147483667"/>
              <ac:spMk id="6" creationId="{00000000-0000-0000-0000-000000000000}"/>
            </ac:spMkLst>
          </pc:spChg>
        </pc:sldLayoutChg>
        <pc:sldLayoutChg chg="addSp modSp new del mod replId">
          <pc:chgData name="DOSSÉ Jens, SDD/SDPS" userId="a40ff21c-b7c2-43dc-a51e-634729b36192" providerId="ADAL" clId="{C633FCD2-6D6B-4255-8E82-D66759D2B0A1}" dt="2023-06-02T18:45:19.341" v="502" actId="2696"/>
          <pc:sldLayoutMkLst>
            <pc:docMk/>
            <pc:sldMasterMk cId="1184881351" sldId="2147483648"/>
            <pc:sldLayoutMk cId="685947308" sldId="2147483671"/>
          </pc:sldLayoutMkLst>
          <pc:spChg chg="mod">
            <ac:chgData name="DOSSÉ Jens, SDD/SDPS" userId="a40ff21c-b7c2-43dc-a51e-634729b36192" providerId="ADAL" clId="{C633FCD2-6D6B-4255-8E82-D66759D2B0A1}" dt="2023-06-02T17:51:01.182" v="116"/>
            <ac:spMkLst>
              <pc:docMk/>
              <pc:sldMasterMk cId="1184881351" sldId="2147483648"/>
              <pc:sldLayoutMk cId="685947308" sldId="2147483671"/>
              <ac:spMk id="2" creationId="{94CE06E1-191C-3189-B5A6-CB4F8B2336A7}"/>
            </ac:spMkLst>
          </pc:spChg>
          <pc:spChg chg="add mod">
            <ac:chgData name="DOSSÉ Jens, SDD/SDPS" userId="a40ff21c-b7c2-43dc-a51e-634729b36192" providerId="ADAL" clId="{C633FCD2-6D6B-4255-8E82-D66759D2B0A1}" dt="2023-06-02T17:44:15.773" v="98" actId="1035"/>
            <ac:spMkLst>
              <pc:docMk/>
              <pc:sldMasterMk cId="1184881351" sldId="2147483648"/>
              <pc:sldLayoutMk cId="685947308" sldId="2147483671"/>
              <ac:spMk id="3" creationId="{93A89A54-8D24-CA6D-57FC-49227E2F22FE}"/>
            </ac:spMkLst>
          </pc:spChg>
        </pc:sldLayoutChg>
      </pc:sldMasterChg>
      <pc:sldMasterChg chg="modSp mod addSldLayout delSldLayout modSldLayout">
        <pc:chgData name="DOSSÉ Jens, SDD/SDPS" userId="a40ff21c-b7c2-43dc-a51e-634729b36192" providerId="ADAL" clId="{C633FCD2-6D6B-4255-8E82-D66759D2B0A1}" dt="2023-06-05T07:08:30.213" v="1070" actId="404"/>
        <pc:sldMasterMkLst>
          <pc:docMk/>
          <pc:sldMasterMk cId="3589061203" sldId="2147483660"/>
        </pc:sldMasterMkLst>
        <pc:spChg chg="mod">
          <ac:chgData name="DOSSÉ Jens, SDD/SDPS" userId="a40ff21c-b7c2-43dc-a51e-634729b36192" providerId="ADAL" clId="{C633FCD2-6D6B-4255-8E82-D66759D2B0A1}" dt="2023-06-02T17:40:10.683" v="88"/>
          <ac:spMkLst>
            <pc:docMk/>
            <pc:sldMasterMk cId="3589061203" sldId="2147483660"/>
            <ac:spMk id="13" creationId="{00000000-0000-0000-0000-000000000000}"/>
          </ac:spMkLst>
        </pc:spChg>
        <pc:spChg chg="mod">
          <ac:chgData name="DOSSÉ Jens, SDD/SDPS" userId="a40ff21c-b7c2-43dc-a51e-634729b36192" providerId="ADAL" clId="{C633FCD2-6D6B-4255-8E82-D66759D2B0A1}" dt="2023-06-05T07:08:30.213" v="1070" actId="404"/>
          <ac:spMkLst>
            <pc:docMk/>
            <pc:sldMasterMk cId="3589061203" sldId="2147483660"/>
            <ac:spMk id="25" creationId="{00000000-0000-0000-0000-000000000000}"/>
          </ac:spMkLst>
        </pc:spChg>
        <pc:sldLayoutChg chg="addSp delSp modSp new del mod replId">
          <pc:chgData name="DOSSÉ Jens, SDD/SDPS" userId="a40ff21c-b7c2-43dc-a51e-634729b36192" providerId="ADAL" clId="{C633FCD2-6D6B-4255-8E82-D66759D2B0A1}" dt="2023-06-02T18:46:20.933" v="505" actId="2696"/>
          <pc:sldLayoutMkLst>
            <pc:docMk/>
            <pc:sldMasterMk cId="3589061203" sldId="2147483660"/>
            <pc:sldLayoutMk cId="3874521698" sldId="2147483672"/>
          </pc:sldLayoutMkLst>
          <pc:spChg chg="mod">
            <ac:chgData name="DOSSÉ Jens, SDD/SDPS" userId="a40ff21c-b7c2-43dc-a51e-634729b36192" providerId="ADAL" clId="{C633FCD2-6D6B-4255-8E82-D66759D2B0A1}" dt="2023-06-02T17:50:52.401" v="115"/>
            <ac:spMkLst>
              <pc:docMk/>
              <pc:sldMasterMk cId="3589061203" sldId="2147483660"/>
              <pc:sldLayoutMk cId="3874521698" sldId="2147483672"/>
              <ac:spMk id="2" creationId="{C0BE9E57-E167-6278-4FE8-D0FF43F42C5F}"/>
            </ac:spMkLst>
          </pc:spChg>
          <pc:spChg chg="add del mod">
            <ac:chgData name="DOSSÉ Jens, SDD/SDPS" userId="a40ff21c-b7c2-43dc-a51e-634729b36192" providerId="ADAL" clId="{C633FCD2-6D6B-4255-8E82-D66759D2B0A1}" dt="2023-06-02T17:43:13.077" v="92" actId="478"/>
            <ac:spMkLst>
              <pc:docMk/>
              <pc:sldMasterMk cId="3589061203" sldId="2147483660"/>
              <pc:sldLayoutMk cId="3874521698" sldId="2147483672"/>
              <ac:spMk id="3" creationId="{7BF51890-31B8-A51C-6BBA-6D0667E52572}"/>
            </ac:spMkLst>
          </pc:spChg>
          <pc:spChg chg="add mod">
            <ac:chgData name="DOSSÉ Jens, SDD/SDPS" userId="a40ff21c-b7c2-43dc-a51e-634729b36192" providerId="ADAL" clId="{C633FCD2-6D6B-4255-8E82-D66759D2B0A1}" dt="2023-06-02T18:44:58.247" v="501" actId="20577"/>
            <ac:spMkLst>
              <pc:docMk/>
              <pc:sldMasterMk cId="3589061203" sldId="2147483660"/>
              <pc:sldLayoutMk cId="3874521698" sldId="2147483672"/>
              <ac:spMk id="4" creationId="{C9F4FA54-7E28-E834-2E31-71279D058AB1}"/>
            </ac:spMkLst>
          </pc:spChg>
        </pc:sldLayoutChg>
        <pc:sldLayoutChg chg="del">
          <pc:chgData name="DOSSÉ Jens, SDD/SDPS" userId="a40ff21c-b7c2-43dc-a51e-634729b36192" providerId="ADAL" clId="{C633FCD2-6D6B-4255-8E82-D66759D2B0A1}" dt="2023-06-05T07:05:51.680" v="1063" actId="2696"/>
          <pc:sldLayoutMkLst>
            <pc:docMk/>
            <pc:sldMasterMk cId="3589061203" sldId="2147483660"/>
            <pc:sldLayoutMk cId="3967069759" sldId="2147483673"/>
          </pc:sldLayoutMkLst>
        </pc:sldLayoutChg>
        <pc:sldLayoutChg chg="add mod modTransition">
          <pc:chgData name="DOSSÉ Jens, SDD/SDPS" userId="a40ff21c-b7c2-43dc-a51e-634729b36192" providerId="ADAL" clId="{C633FCD2-6D6B-4255-8E82-D66759D2B0A1}" dt="2023-06-02T18:45:46.168" v="503" actId="2890"/>
          <pc:sldLayoutMkLst>
            <pc:docMk/>
            <pc:sldMasterMk cId="3589061203" sldId="2147483660"/>
            <pc:sldLayoutMk cId="1396336126" sldId="2147483674"/>
          </pc:sldLayoutMkLst>
        </pc:sldLayoutChg>
        <pc:sldLayoutChg chg="del">
          <pc:chgData name="DOSSÉ Jens, SDD/SDPS" userId="a40ff21c-b7c2-43dc-a51e-634729b36192" providerId="ADAL" clId="{C633FCD2-6D6B-4255-8E82-D66759D2B0A1}" dt="2023-06-05T07:02:12.757" v="1050" actId="2696"/>
          <pc:sldLayoutMkLst>
            <pc:docMk/>
            <pc:sldMasterMk cId="3589061203" sldId="2147483660"/>
            <pc:sldLayoutMk cId="3355578276" sldId="2147483675"/>
          </pc:sldLayoutMkLst>
        </pc:sldLayoutChg>
      </pc:sldMasterChg>
      <pc:sldMasterChg chg="addSp delSp modSp mod delSldLayout modSldLayout">
        <pc:chgData name="DOSSÉ Jens, SDD/SDPS" userId="a40ff21c-b7c2-43dc-a51e-634729b36192" providerId="ADAL" clId="{C633FCD2-6D6B-4255-8E82-D66759D2B0A1}" dt="2023-06-05T07:08:46.682" v="1071" actId="404"/>
        <pc:sldMasterMkLst>
          <pc:docMk/>
          <pc:sldMasterMk cId="1507468563" sldId="2147483666"/>
        </pc:sldMasterMkLst>
        <pc:spChg chg="del mod">
          <ac:chgData name="DOSSÉ Jens, SDD/SDPS" userId="a40ff21c-b7c2-43dc-a51e-634729b36192" providerId="ADAL" clId="{C633FCD2-6D6B-4255-8E82-D66759D2B0A1}" dt="2023-06-02T17:37:19.076" v="77" actId="478"/>
          <ac:spMkLst>
            <pc:docMk/>
            <pc:sldMasterMk cId="1507468563" sldId="2147483666"/>
            <ac:spMk id="13" creationId="{00000000-0000-0000-0000-000000000000}"/>
          </ac:spMkLst>
        </pc:spChg>
        <pc:spChg chg="del">
          <ac:chgData name="DOSSÉ Jens, SDD/SDPS" userId="a40ff21c-b7c2-43dc-a51e-634729b36192" providerId="ADAL" clId="{C633FCD2-6D6B-4255-8E82-D66759D2B0A1}" dt="2023-06-02T17:37:20.789" v="78" actId="478"/>
          <ac:spMkLst>
            <pc:docMk/>
            <pc:sldMasterMk cId="1507468563" sldId="2147483666"/>
            <ac:spMk id="25" creationId="{00000000-0000-0000-0000-000000000000}"/>
          </ac:spMkLst>
        </pc:spChg>
        <pc:grpChg chg="add del">
          <ac:chgData name="DOSSÉ Jens, SDD/SDPS" userId="a40ff21c-b7c2-43dc-a51e-634729b36192" providerId="ADAL" clId="{C633FCD2-6D6B-4255-8E82-D66759D2B0A1}" dt="2023-06-02T17:37:30.448" v="80" actId="478"/>
          <ac:grpSpMkLst>
            <pc:docMk/>
            <pc:sldMasterMk cId="1507468563" sldId="2147483666"/>
            <ac:grpSpMk id="8" creationId="{00000000-0000-0000-0000-000000000000}"/>
          </ac:grpSpMkLst>
        </pc:grpChg>
        <pc:sldLayoutChg chg="modSp mod setBg">
          <pc:chgData name="DOSSÉ Jens, SDD/SDPS" userId="a40ff21c-b7c2-43dc-a51e-634729b36192" providerId="ADAL" clId="{C633FCD2-6D6B-4255-8E82-D66759D2B0A1}" dt="2023-06-05T07:08:46.682" v="1071" actId="404"/>
          <pc:sldLayoutMkLst>
            <pc:docMk/>
            <pc:sldMasterMk cId="1507468563" sldId="2147483666"/>
            <pc:sldLayoutMk cId="1382136688" sldId="2147483668"/>
          </pc:sldLayoutMkLst>
          <pc:spChg chg="mod">
            <ac:chgData name="DOSSÉ Jens, SDD/SDPS" userId="a40ff21c-b7c2-43dc-a51e-634729b36192" providerId="ADAL" clId="{C633FCD2-6D6B-4255-8E82-D66759D2B0A1}" dt="2023-06-02T17:35:55.132" v="75" actId="207"/>
            <ac:spMkLst>
              <pc:docMk/>
              <pc:sldMasterMk cId="1507468563" sldId="2147483666"/>
              <pc:sldLayoutMk cId="1382136688" sldId="2147483668"/>
              <ac:spMk id="3" creationId="{00000000-0000-0000-0000-000000000000}"/>
            </ac:spMkLst>
          </pc:spChg>
          <pc:spChg chg="mod">
            <ac:chgData name="DOSSÉ Jens, SDD/SDPS" userId="a40ff21c-b7c2-43dc-a51e-634729b36192" providerId="ADAL" clId="{C633FCD2-6D6B-4255-8E82-D66759D2B0A1}" dt="2023-06-05T07:08:46.682" v="1071" actId="404"/>
            <ac:spMkLst>
              <pc:docMk/>
              <pc:sldMasterMk cId="1507468563" sldId="2147483666"/>
              <pc:sldLayoutMk cId="1382136688" sldId="2147483668"/>
              <ac:spMk id="11" creationId="{00000000-0000-0000-0000-000000000000}"/>
            </ac:spMkLst>
          </pc:spChg>
        </pc:sldLayoutChg>
        <pc:sldLayoutChg chg="modSp del">
          <pc:chgData name="DOSSÉ Jens, SDD/SDPS" userId="a40ff21c-b7c2-43dc-a51e-634729b36192" providerId="ADAL" clId="{C633FCD2-6D6B-4255-8E82-D66759D2B0A1}" dt="2023-06-02T17:32:16.140" v="53" actId="2696"/>
          <pc:sldLayoutMkLst>
            <pc:docMk/>
            <pc:sldMasterMk cId="1507468563" sldId="2147483666"/>
            <pc:sldLayoutMk cId="2888460831" sldId="2147483671"/>
          </pc:sldLayoutMkLst>
          <pc:spChg chg="mod">
            <ac:chgData name="DOSSÉ Jens, SDD/SDPS" userId="a40ff21c-b7c2-43dc-a51e-634729b36192" providerId="ADAL" clId="{C633FCD2-6D6B-4255-8E82-D66759D2B0A1}" dt="2023-06-02T17:31:24.558" v="49" actId="12"/>
            <ac:spMkLst>
              <pc:docMk/>
              <pc:sldMasterMk cId="1507468563" sldId="2147483666"/>
              <pc:sldLayoutMk cId="2888460831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DOSSÉ Jens, SDD/SDPS" userId="a40ff21c-b7c2-43dc-a51e-634729b36192" providerId="ADAL" clId="{DA9593AC-CA75-42BD-A6AB-7FB5341E9FD0}"/>
    <pc:docChg chg="modSld sldOrd">
      <pc:chgData name="DOSSÉ Jens, SDD/SDPS" userId="a40ff21c-b7c2-43dc-a51e-634729b36192" providerId="ADAL" clId="{DA9593AC-CA75-42BD-A6AB-7FB5341E9FD0}" dt="2023-06-09T14:43:55.555" v="1"/>
      <pc:docMkLst>
        <pc:docMk/>
      </pc:docMkLst>
      <pc:sldChg chg="ord">
        <pc:chgData name="DOSSÉ Jens, SDD/SDPS" userId="a40ff21c-b7c2-43dc-a51e-634729b36192" providerId="ADAL" clId="{DA9593AC-CA75-42BD-A6AB-7FB5341E9FD0}" dt="2023-06-09T14:43:55.555" v="1"/>
        <pc:sldMkLst>
          <pc:docMk/>
          <pc:sldMk cId="965850611" sldId="3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972BE6-AEEE-447F-A531-5AEF36557B3D}" type="datetimeFigureOut">
              <a:rPr lang="en-GB" smtClean="0"/>
              <a:t>10/06/2023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DD412-C915-44A2-A06D-8BCC8BBB2B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082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t="19196" r="1886"/>
          <a:stretch/>
        </p:blipFill>
        <p:spPr>
          <a:xfrm>
            <a:off x="0" y="-12722"/>
            <a:ext cx="12198478" cy="687072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62000"/>
                </a:schemeClr>
              </a:gs>
              <a:gs pos="47000">
                <a:srgbClr val="B6CAE3">
                  <a:alpha val="67000"/>
                </a:srgbClr>
              </a:gs>
              <a:gs pos="0">
                <a:schemeClr val="bg1">
                  <a:lumMod val="75000"/>
                  <a:alpha val="87000"/>
                </a:schemeClr>
              </a:gs>
            </a:gsLst>
            <a:lin ang="0" scaled="1"/>
          </a:gradFill>
        </p:spPr>
      </p:pic>
      <p:sp>
        <p:nvSpPr>
          <p:cNvPr id="25" name="Rectangle 24"/>
          <p:cNvSpPr/>
          <p:nvPr userDrawn="1"/>
        </p:nvSpPr>
        <p:spPr>
          <a:xfrm rot="10800000">
            <a:off x="-8281" y="1337791"/>
            <a:ext cx="11121565" cy="3820451"/>
          </a:xfrm>
          <a:prstGeom prst="rect">
            <a:avLst/>
          </a:prstGeom>
          <a:gradFill flip="none" rotWithShape="1">
            <a:gsLst>
              <a:gs pos="100000">
                <a:srgbClr val="B6CAE3">
                  <a:alpha val="67000"/>
                </a:srgbClr>
              </a:gs>
              <a:gs pos="0">
                <a:schemeClr val="bg1">
                  <a:lumMod val="75000"/>
                  <a:alpha val="8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299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1113284" y="1337715"/>
            <a:ext cx="239476" cy="692722"/>
          </a:xfrm>
          <a:prstGeom prst="rect">
            <a:avLst/>
          </a:prstGeom>
          <a:gradFill>
            <a:gsLst>
              <a:gs pos="66000">
                <a:schemeClr val="accent2"/>
              </a:gs>
              <a:gs pos="44000">
                <a:srgbClr val="BD2030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11113286" y="2030360"/>
            <a:ext cx="240514" cy="1088608"/>
          </a:xfrm>
          <a:prstGeom prst="rect">
            <a:avLst/>
          </a:prstGeom>
          <a:gradFill>
            <a:gsLst>
              <a:gs pos="66000">
                <a:srgbClr val="88C240"/>
              </a:gs>
              <a:gs pos="47000">
                <a:schemeClr val="accent4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 userDrawn="1"/>
        </p:nvSpPr>
        <p:spPr>
          <a:xfrm>
            <a:off x="11114083" y="3119122"/>
            <a:ext cx="239717" cy="2039122"/>
          </a:xfrm>
          <a:prstGeom prst="rect">
            <a:avLst/>
          </a:prstGeom>
          <a:gradFill>
            <a:gsLst>
              <a:gs pos="66000">
                <a:schemeClr val="bg1"/>
              </a:gs>
              <a:gs pos="45000">
                <a:schemeClr val="tx1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ubtitle 8"/>
          <p:cNvSpPr>
            <a:spLocks noGrp="1"/>
          </p:cNvSpPr>
          <p:nvPr userDrawn="1">
            <p:ph type="subTitle" idx="1" hasCustomPrompt="1"/>
          </p:nvPr>
        </p:nvSpPr>
        <p:spPr>
          <a:xfrm>
            <a:off x="443063" y="3596171"/>
            <a:ext cx="9078413" cy="365934"/>
          </a:xfrm>
        </p:spPr>
        <p:txBody>
          <a:bodyPr wrap="square"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2400" baseline="0">
                <a:solidFill>
                  <a:srgbClr val="FDCE0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/>
              <a:t>Cliquez pour modifier les sous-titres</a:t>
            </a:r>
            <a:endParaRPr kumimoji="0"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8"/>
          <a:stretch/>
        </p:blipFill>
        <p:spPr>
          <a:xfrm>
            <a:off x="8493463" y="5512395"/>
            <a:ext cx="1233308" cy="12156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301" y="5509803"/>
            <a:ext cx="3529694" cy="121947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/>
          <a:stretch/>
        </p:blipFill>
        <p:spPr>
          <a:xfrm>
            <a:off x="9716723" y="5504670"/>
            <a:ext cx="2286272" cy="121563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 userDrawn="1">
            <p:ph type="title"/>
          </p:nvPr>
        </p:nvSpPr>
        <p:spPr>
          <a:xfrm>
            <a:off x="443063" y="2096722"/>
            <a:ext cx="9078412" cy="1022400"/>
          </a:xfrm>
        </p:spPr>
        <p:txBody>
          <a:bodyPr/>
          <a:lstStyle>
            <a:lvl1pPr algn="l">
              <a:defRPr sz="4000" b="1">
                <a:solidFill>
                  <a:srgbClr val="00629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0" y="-12722"/>
            <a:ext cx="77101" cy="68805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073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88384" y="6465945"/>
            <a:ext cx="456000" cy="24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E09200-14E9-4175-B49D-6D22FE5AFA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2" name="Rectangle 41"/>
          <p:cNvSpPr/>
          <p:nvPr/>
        </p:nvSpPr>
        <p:spPr>
          <a:xfrm rot="10800000">
            <a:off x="12423" y="1333884"/>
            <a:ext cx="10936505" cy="3820451"/>
          </a:xfrm>
          <a:prstGeom prst="rect">
            <a:avLst/>
          </a:prstGeom>
          <a:gradFill flip="none" rotWithShape="1">
            <a:gsLst>
              <a:gs pos="100000">
                <a:srgbClr val="B6CAE3">
                  <a:alpha val="67000"/>
                </a:srgbClr>
              </a:gs>
              <a:gs pos="0">
                <a:schemeClr val="bg1">
                  <a:lumMod val="75000"/>
                  <a:alpha val="8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58794" y="2568916"/>
            <a:ext cx="8832000" cy="1041311"/>
          </a:xfrm>
        </p:spPr>
        <p:txBody>
          <a:bodyPr anchor="ctr" anchorCtr="0">
            <a:spAutoFit/>
          </a:bodyPr>
          <a:lstStyle>
            <a:lvl1pPr algn="l">
              <a:lnSpc>
                <a:spcPts val="3700"/>
              </a:lnSpc>
              <a:defRPr sz="3200" b="1" i="0" cap="all" baseline="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</a:t>
            </a:r>
            <a:br>
              <a:rPr lang="fr-FR" dirty="0"/>
            </a:br>
            <a:r>
              <a:rPr lang="fr-FR" dirty="0"/>
              <a:t>le titre de l'en-tête de section</a:t>
            </a:r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0" y="-12722"/>
            <a:ext cx="77101" cy="68805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024" y="221645"/>
            <a:ext cx="2045180" cy="706592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10944099" y="1334942"/>
            <a:ext cx="240516" cy="692722"/>
          </a:xfrm>
          <a:prstGeom prst="rect">
            <a:avLst/>
          </a:prstGeom>
          <a:gradFill>
            <a:gsLst>
              <a:gs pos="66000">
                <a:schemeClr val="accent2"/>
              </a:gs>
              <a:gs pos="44000">
                <a:srgbClr val="BD2030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/>
          <p:cNvSpPr/>
          <p:nvPr/>
        </p:nvSpPr>
        <p:spPr>
          <a:xfrm>
            <a:off x="10944099" y="2027587"/>
            <a:ext cx="240516" cy="1117949"/>
          </a:xfrm>
          <a:prstGeom prst="rect">
            <a:avLst/>
          </a:prstGeom>
          <a:gradFill>
            <a:gsLst>
              <a:gs pos="66000">
                <a:srgbClr val="88C240"/>
              </a:gs>
              <a:gs pos="47000">
                <a:schemeClr val="accent4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/>
          <p:cNvSpPr/>
          <p:nvPr/>
        </p:nvSpPr>
        <p:spPr>
          <a:xfrm>
            <a:off x="10944100" y="3119674"/>
            <a:ext cx="240516" cy="2039122"/>
          </a:xfrm>
          <a:prstGeom prst="rect">
            <a:avLst/>
          </a:prstGeom>
          <a:gradFill>
            <a:gsLst>
              <a:gs pos="66000">
                <a:schemeClr val="bg1"/>
              </a:gs>
              <a:gs pos="45000">
                <a:schemeClr val="tx1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5667" y="6464759"/>
            <a:ext cx="8405669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7721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AB69-5B4E-4AD6-BC5C-361111901A42}" type="datetimeFigureOut">
              <a:rPr lang="en-US" smtClean="0"/>
              <a:t>10-Jun-2023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93F69-2994-4C35-A8FF-6069E75F9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39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t="19196" r="1886"/>
          <a:stretch/>
        </p:blipFill>
        <p:spPr>
          <a:xfrm>
            <a:off x="0" y="-12722"/>
            <a:ext cx="12198478" cy="687072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62000"/>
                </a:schemeClr>
              </a:gs>
              <a:gs pos="47000">
                <a:srgbClr val="B6CAE3">
                  <a:alpha val="67000"/>
                </a:srgbClr>
              </a:gs>
              <a:gs pos="0">
                <a:schemeClr val="bg1">
                  <a:lumMod val="75000"/>
                  <a:alpha val="87000"/>
                </a:schemeClr>
              </a:gs>
            </a:gsLst>
            <a:lin ang="0" scaled="1"/>
          </a:gradFill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8"/>
          <a:stretch/>
        </p:blipFill>
        <p:spPr>
          <a:xfrm>
            <a:off x="8493463" y="5512395"/>
            <a:ext cx="1233308" cy="12156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301" y="5509803"/>
            <a:ext cx="3529694" cy="121947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/>
          <a:stretch/>
        </p:blipFill>
        <p:spPr>
          <a:xfrm>
            <a:off x="9716723" y="5504670"/>
            <a:ext cx="2286272" cy="121563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74868" y="457392"/>
            <a:ext cx="9078412" cy="1022400"/>
          </a:xfrm>
          <a:solidFill>
            <a:schemeClr val="bg2">
              <a:lumMod val="10000"/>
            </a:schemeClr>
          </a:solidFill>
        </p:spPr>
        <p:txBody>
          <a:bodyPr/>
          <a:lstStyle>
            <a:lvl1pPr algn="l">
              <a:defRPr sz="4000" b="1">
                <a:solidFill>
                  <a:srgbClr val="5ECCF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28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06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E9E57-E167-6278-4FE8-D0FF43F42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modify the title</a:t>
            </a:r>
            <a:endParaRPr lang="en-GB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9F4FA54-7E28-E834-2E31-71279D058AB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4000" y="1326292"/>
            <a:ext cx="10958400" cy="50662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/>
              <a:t>Click to modify the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33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62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4000" y="1289304"/>
            <a:ext cx="10958400" cy="513621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30400" indent="-230400" eaLnBrk="1" latinLnBrk="0" hangingPunct="1">
              <a:buFont typeface="Arial" panose="020B0604020202020204" pitchFamily="34" charset="0"/>
              <a:buChar char="•"/>
              <a:defRPr>
                <a:ln>
                  <a:noFill/>
                </a:ln>
                <a:solidFill>
                  <a:srgbClr val="006299"/>
                </a:solidFill>
              </a:defRPr>
            </a:lvl1pPr>
            <a:lvl2pPr marL="687600" indent="-230400" eaLnBrk="1" latinLnBrk="0" hangingPunct="1">
              <a:buFont typeface="Arial" panose="020B0604020202020204" pitchFamily="34" charset="0"/>
              <a:buChar char="•"/>
              <a:defRPr>
                <a:ln>
                  <a:noFill/>
                </a:ln>
                <a:solidFill>
                  <a:srgbClr val="006299"/>
                </a:solidFill>
              </a:defRPr>
            </a:lvl2pPr>
            <a:lvl3pPr marL="1144800" indent="-230400" eaLnBrk="1" latinLnBrk="0" hangingPunct="1">
              <a:buFont typeface="Arial" panose="020B0604020202020204" pitchFamily="34" charset="0"/>
              <a:buChar char="•"/>
              <a:defRPr>
                <a:ln>
                  <a:noFill/>
                </a:ln>
                <a:solidFill>
                  <a:srgbClr val="006299"/>
                </a:solidFill>
              </a:defRPr>
            </a:lvl3pPr>
            <a:lvl4pPr marL="1602000" indent="-230400" eaLnBrk="1" latinLnBrk="0" hangingPunct="1">
              <a:buFont typeface="Arial" panose="020B0604020202020204" pitchFamily="34" charset="0"/>
              <a:buChar char="•"/>
              <a:defRPr>
                <a:ln>
                  <a:noFill/>
                </a:ln>
                <a:solidFill>
                  <a:srgbClr val="006299"/>
                </a:solidFill>
              </a:defRPr>
            </a:lvl4pPr>
            <a:lvl5pPr marL="2059200" indent="-230400" eaLnBrk="1" latinLnBrk="0" hangingPunct="1">
              <a:buFont typeface="Arial" panose="020B0604020202020204" pitchFamily="34" charset="0"/>
              <a:buChar char="•"/>
              <a:defRPr>
                <a:ln>
                  <a:noFill/>
                </a:ln>
                <a:solidFill>
                  <a:srgbClr val="006299"/>
                </a:solidFill>
              </a:defRPr>
            </a:lvl5pPr>
          </a:lstStyle>
          <a:p>
            <a:pPr lvl="0" eaLnBrk="1" latinLnBrk="0" hangingPunct="1"/>
            <a:r>
              <a:rPr kumimoji="0" lang="en-GB" noProof="0" dirty="0"/>
              <a:t>Click to modify the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61324" y="188259"/>
            <a:ext cx="9038488" cy="7530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noProof="0" dirty="0"/>
              <a:t>Click to modify the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13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135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t="19196" r="1886"/>
          <a:stretch/>
        </p:blipFill>
        <p:spPr>
          <a:xfrm>
            <a:off x="0" y="-12722"/>
            <a:ext cx="12198478" cy="687072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62000"/>
                </a:schemeClr>
              </a:gs>
              <a:gs pos="47000">
                <a:srgbClr val="B6CAE3">
                  <a:alpha val="67000"/>
                </a:srgbClr>
              </a:gs>
              <a:gs pos="0">
                <a:schemeClr val="bg1">
                  <a:lumMod val="75000"/>
                  <a:alpha val="87000"/>
                </a:schemeClr>
              </a:gs>
            </a:gsLst>
            <a:lin ang="0" scaled="1"/>
          </a:gradFill>
        </p:spPr>
      </p:pic>
      <p:sp>
        <p:nvSpPr>
          <p:cNvPr id="25" name="Rectangle 24"/>
          <p:cNvSpPr/>
          <p:nvPr/>
        </p:nvSpPr>
        <p:spPr>
          <a:xfrm rot="10800000">
            <a:off x="-8281" y="1337791"/>
            <a:ext cx="11121565" cy="3820451"/>
          </a:xfrm>
          <a:prstGeom prst="rect">
            <a:avLst/>
          </a:prstGeom>
          <a:gradFill flip="none" rotWithShape="1">
            <a:gsLst>
              <a:gs pos="100000">
                <a:srgbClr val="B6CAE3">
                  <a:alpha val="67000"/>
                </a:srgbClr>
              </a:gs>
              <a:gs pos="0">
                <a:schemeClr val="bg1">
                  <a:lumMod val="75000"/>
                  <a:alpha val="8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1113284" y="1337715"/>
            <a:ext cx="239476" cy="692722"/>
          </a:xfrm>
          <a:prstGeom prst="rect">
            <a:avLst/>
          </a:prstGeom>
          <a:gradFill>
            <a:gsLst>
              <a:gs pos="66000">
                <a:schemeClr val="accent2"/>
              </a:gs>
              <a:gs pos="44000">
                <a:srgbClr val="BD2030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11113286" y="2030360"/>
            <a:ext cx="240514" cy="1088608"/>
          </a:xfrm>
          <a:prstGeom prst="rect">
            <a:avLst/>
          </a:prstGeom>
          <a:gradFill>
            <a:gsLst>
              <a:gs pos="66000">
                <a:srgbClr val="88C240"/>
              </a:gs>
              <a:gs pos="47000">
                <a:schemeClr val="accent4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11114083" y="3119122"/>
            <a:ext cx="239717" cy="2039122"/>
          </a:xfrm>
          <a:prstGeom prst="rect">
            <a:avLst/>
          </a:prstGeom>
          <a:gradFill>
            <a:gsLst>
              <a:gs pos="66000">
                <a:schemeClr val="bg1"/>
              </a:gs>
              <a:gs pos="45000">
                <a:schemeClr val="tx1"/>
              </a:gs>
            </a:gsLst>
            <a:lin ang="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443063" y="3596171"/>
            <a:ext cx="9078413" cy="352800"/>
          </a:xfrm>
        </p:spPr>
        <p:txBody>
          <a:bodyPr wrap="square"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2400" baseline="0">
                <a:solidFill>
                  <a:schemeClr val="accent6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/>
              <a:t>Cliquez pour modifier les sous-titres</a:t>
            </a:r>
            <a:endParaRPr kumimoji="0"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8"/>
          <a:stretch/>
        </p:blipFill>
        <p:spPr>
          <a:xfrm>
            <a:off x="8493463" y="5512395"/>
            <a:ext cx="1233308" cy="12156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301" y="5509803"/>
            <a:ext cx="3529694" cy="121947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/>
          <a:stretch/>
        </p:blipFill>
        <p:spPr>
          <a:xfrm>
            <a:off x="9716723" y="5504670"/>
            <a:ext cx="2286272" cy="121563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43063" y="2096722"/>
            <a:ext cx="9078412" cy="1022400"/>
          </a:xfrm>
        </p:spPr>
        <p:txBody>
          <a:bodyPr/>
          <a:lstStyle>
            <a:lvl1pPr algn="l">
              <a:defRPr sz="3600" b="1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8" name="Rectangle 27"/>
          <p:cNvSpPr/>
          <p:nvPr/>
        </p:nvSpPr>
        <p:spPr>
          <a:xfrm>
            <a:off x="0" y="-12722"/>
            <a:ext cx="77101" cy="68805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361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eaLnBrk="1" latinLnBrk="0" hangingPunct="1">
              <a:defRPr>
                <a:solidFill>
                  <a:schemeClr val="accent1"/>
                </a:solidFill>
              </a:defRPr>
            </a:lvl1pPr>
            <a:lvl2pPr eaLnBrk="1" latinLnBrk="0" hangingPunct="1">
              <a:defRPr>
                <a:solidFill>
                  <a:schemeClr val="accent1"/>
                </a:solidFill>
              </a:defRPr>
            </a:lvl2pPr>
            <a:lvl3pPr eaLnBrk="1" latinLnBrk="0" hangingPunct="1">
              <a:defRPr>
                <a:solidFill>
                  <a:schemeClr val="accent1"/>
                </a:solidFill>
              </a:defRPr>
            </a:lvl3pPr>
            <a:lvl4pPr eaLnBrk="1" latinLnBrk="0" hangingPunct="1">
              <a:defRPr>
                <a:solidFill>
                  <a:schemeClr val="accent1"/>
                </a:solidFill>
              </a:defRPr>
            </a:lvl4pPr>
            <a:lvl5pPr eaLnBrk="1" latinLnBrk="0" hangingPunct="1">
              <a:defRPr>
                <a:solidFill>
                  <a:schemeClr val="accent1"/>
                </a:solidFill>
              </a:defRPr>
            </a:lvl5pPr>
          </a:lstStyle>
          <a:p>
            <a:pPr lvl="0" eaLnBrk="1" latinLnBrk="0" hangingPunct="1"/>
            <a:r>
              <a:rPr lang="fr-FR" dirty="0"/>
              <a:t>Cliquez pour modifier les styles du texte du masque</a:t>
            </a:r>
            <a:endParaRPr lang="en-US" dirty="0"/>
          </a:p>
          <a:p>
            <a:pPr lvl="1" eaLnBrk="1" latinLnBrk="0" hangingPunct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 eaLnBrk="1" latinLnBrk="0" hangingPunct="1"/>
            <a:r>
              <a:rPr lang="en-US" dirty="0" err="1"/>
              <a:t>Troisième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 eaLnBrk="1" latinLnBrk="0" hangingPunct="1"/>
            <a:r>
              <a:rPr lang="en-US" dirty="0" err="1"/>
              <a:t>Quatrième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 eaLnBrk="1" latinLnBrk="0" hangingPunct="1"/>
            <a:r>
              <a:rPr lang="en-US" dirty="0" err="1"/>
              <a:t>Cinquième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kumimoji="0"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61324" y="188259"/>
            <a:ext cx="9038488" cy="7530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CLIQUEZ POUR MODIFIER LE TITRE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906" y="6467852"/>
            <a:ext cx="8405669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9349" y="6467852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FE09200-14E9-4175-B49D-6D22FE5AFA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00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1746" y="235712"/>
            <a:ext cx="9068400" cy="67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4313" y="1359242"/>
            <a:ext cx="10719487" cy="5148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01EB79-B2A2-C5DE-7879-C9C105DE52B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36085" y="157145"/>
            <a:ext cx="2193183" cy="78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8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5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5ECCF3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rgbClr val="B4DCFA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rgbClr val="B4DCF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rgbClr val="B4DCF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rgbClr val="B4DCF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rgbClr val="B4DCF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 userDrawn="1">
            <p:ph type="body" idx="1"/>
          </p:nvPr>
        </p:nvSpPr>
        <p:spPr>
          <a:xfrm>
            <a:off x="624000" y="1326292"/>
            <a:ext cx="10958400" cy="50662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5" name="Title Placeholder 1"/>
          <p:cNvSpPr>
            <a:spLocks noGrp="1"/>
          </p:cNvSpPr>
          <p:nvPr userDrawn="1">
            <p:ph type="title"/>
          </p:nvPr>
        </p:nvSpPr>
        <p:spPr>
          <a:xfrm>
            <a:off x="662669" y="237600"/>
            <a:ext cx="9069160" cy="6717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8" name="Group 7"/>
          <p:cNvGrpSpPr/>
          <p:nvPr userDrawn="1"/>
        </p:nvGrpSpPr>
        <p:grpSpPr>
          <a:xfrm rot="16200000">
            <a:off x="1861105" y="-855247"/>
            <a:ext cx="98320" cy="3820529"/>
            <a:chOff x="11113285" y="1337715"/>
            <a:chExt cx="241316" cy="3820529"/>
          </a:xfrm>
        </p:grpSpPr>
        <p:sp>
          <p:nvSpPr>
            <p:cNvPr id="35" name="Rectangle 34"/>
            <p:cNvSpPr/>
            <p:nvPr userDrawn="1"/>
          </p:nvSpPr>
          <p:spPr>
            <a:xfrm>
              <a:off x="11113285" y="1337715"/>
              <a:ext cx="241316" cy="692722"/>
            </a:xfrm>
            <a:prstGeom prst="rect">
              <a:avLst/>
            </a:prstGeom>
            <a:gradFill>
              <a:gsLst>
                <a:gs pos="66000">
                  <a:schemeClr val="accent2"/>
                </a:gs>
                <a:gs pos="44000">
                  <a:srgbClr val="BD2030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11113286" y="2030360"/>
              <a:ext cx="240514" cy="1088608"/>
            </a:xfrm>
            <a:prstGeom prst="rect">
              <a:avLst/>
            </a:prstGeom>
            <a:gradFill>
              <a:gsLst>
                <a:gs pos="66000">
                  <a:srgbClr val="88C240"/>
                </a:gs>
                <a:gs pos="47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11114083" y="3119122"/>
              <a:ext cx="239717" cy="2039122"/>
            </a:xfrm>
            <a:prstGeom prst="rect">
              <a:avLst/>
            </a:prstGeom>
            <a:gradFill>
              <a:gsLst>
                <a:gs pos="66000">
                  <a:schemeClr val="bg1"/>
                </a:gs>
                <a:gs pos="45000">
                  <a:schemeClr val="tx1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Rectangle 37"/>
          <p:cNvSpPr/>
          <p:nvPr userDrawn="1"/>
        </p:nvSpPr>
        <p:spPr>
          <a:xfrm rot="16200000">
            <a:off x="7957267" y="-3130878"/>
            <a:ext cx="97994" cy="83714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36085" y="157145"/>
            <a:ext cx="2193183" cy="78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6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5" r:id="rId2"/>
  </p:sldLayoutIdLst>
  <p:txStyles>
    <p:titleStyle>
      <a:lvl1pPr algn="l" rtl="0" eaLnBrk="1" latinLnBrk="0" hangingPunct="1">
        <a:spcBef>
          <a:spcPct val="0"/>
        </a:spcBef>
        <a:buNone/>
        <a:defRPr kumimoji="0" sz="4000" b="1" kern="1200">
          <a:solidFill>
            <a:srgbClr val="5ECCF3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30400" indent="-230400" algn="l" rtl="0" eaLnBrk="1" latinLnBrk="0" hangingPunct="1">
        <a:spcBef>
          <a:spcPts val="0"/>
        </a:spcBef>
        <a:buClr>
          <a:srgbClr val="B4DCFA"/>
        </a:buClr>
        <a:buFont typeface="Arial" pitchFamily="34" charset="0"/>
        <a:buChar char="•"/>
        <a:defRPr kumimoji="0" sz="2800" kern="1200">
          <a:solidFill>
            <a:srgbClr val="B4DCFA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7600" indent="-230400" algn="l" rtl="0" eaLnBrk="1" latinLnBrk="0" hangingPunct="1">
        <a:spcBef>
          <a:spcPts val="0"/>
        </a:spcBef>
        <a:buClr>
          <a:srgbClr val="B4DCFA"/>
        </a:buClr>
        <a:buFont typeface="Arial" panose="020B0604020202020204" pitchFamily="34" charset="0"/>
        <a:buChar char="•"/>
        <a:defRPr kumimoji="0" sz="2400" kern="1200">
          <a:solidFill>
            <a:srgbClr val="B4DCFA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4800" indent="-230400" algn="l" rtl="0" eaLnBrk="1" latinLnBrk="0" hangingPunct="1">
        <a:spcBef>
          <a:spcPts val="0"/>
        </a:spcBef>
        <a:buClr>
          <a:srgbClr val="B4DCFA"/>
        </a:buClr>
        <a:buFont typeface="Arial" pitchFamily="34" charset="0"/>
        <a:buChar char="•"/>
        <a:defRPr kumimoji="0" sz="2000" kern="1200">
          <a:solidFill>
            <a:srgbClr val="B4DCFA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2000" indent="-230400" algn="l" rtl="0" eaLnBrk="1" latinLnBrk="0" hangingPunct="1">
        <a:spcBef>
          <a:spcPts val="0"/>
        </a:spcBef>
        <a:buClr>
          <a:srgbClr val="B4DCFA"/>
        </a:buClr>
        <a:buFont typeface="Arial" panose="020B0604020202020204" pitchFamily="34" charset="0"/>
        <a:buChar char="•"/>
        <a:defRPr kumimoji="0" sz="1800" kern="1200">
          <a:solidFill>
            <a:srgbClr val="B4DCFA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9200" indent="-230400" algn="l" rtl="0" eaLnBrk="1" latinLnBrk="0" hangingPunct="1">
        <a:spcBef>
          <a:spcPts val="0"/>
        </a:spcBef>
        <a:buClr>
          <a:srgbClr val="B4DCFA"/>
        </a:buClr>
        <a:buFont typeface="Arial" panose="020B0604020202020204" pitchFamily="34" charset="0"/>
        <a:buChar char="•"/>
        <a:defRPr kumimoji="0" sz="1800" kern="1200">
          <a:solidFill>
            <a:srgbClr val="B4DCFA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024" y="221645"/>
            <a:ext cx="2045180" cy="706592"/>
          </a:xfrm>
          <a:prstGeom prst="rect">
            <a:avLst/>
          </a:prstGeom>
        </p:spPr>
      </p:pic>
      <p:grpSp>
        <p:nvGrpSpPr>
          <p:cNvPr id="8" name="Group 7"/>
          <p:cNvGrpSpPr/>
          <p:nvPr userDrawn="1"/>
        </p:nvGrpSpPr>
        <p:grpSpPr>
          <a:xfrm rot="16200000">
            <a:off x="1861105" y="-855247"/>
            <a:ext cx="98320" cy="3820529"/>
            <a:chOff x="11113285" y="1337715"/>
            <a:chExt cx="241316" cy="3820529"/>
          </a:xfrm>
        </p:grpSpPr>
        <p:sp>
          <p:nvSpPr>
            <p:cNvPr id="35" name="Rectangle 34"/>
            <p:cNvSpPr/>
            <p:nvPr/>
          </p:nvSpPr>
          <p:spPr>
            <a:xfrm>
              <a:off x="11113285" y="1337715"/>
              <a:ext cx="241316" cy="692722"/>
            </a:xfrm>
            <a:prstGeom prst="rect">
              <a:avLst/>
            </a:prstGeom>
            <a:gradFill>
              <a:gsLst>
                <a:gs pos="66000">
                  <a:schemeClr val="accent2"/>
                </a:gs>
                <a:gs pos="44000">
                  <a:srgbClr val="BD2030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113286" y="2030360"/>
              <a:ext cx="240514" cy="1088608"/>
            </a:xfrm>
            <a:prstGeom prst="rect">
              <a:avLst/>
            </a:prstGeom>
            <a:gradFill>
              <a:gsLst>
                <a:gs pos="66000">
                  <a:srgbClr val="88C240"/>
                </a:gs>
                <a:gs pos="47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1114083" y="3119122"/>
              <a:ext cx="239717" cy="2039122"/>
            </a:xfrm>
            <a:prstGeom prst="rect">
              <a:avLst/>
            </a:prstGeom>
            <a:gradFill>
              <a:gsLst>
                <a:gs pos="66000">
                  <a:schemeClr val="bg1"/>
                </a:gs>
                <a:gs pos="45000">
                  <a:schemeClr val="tx1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Rectangle 37"/>
          <p:cNvSpPr/>
          <p:nvPr/>
        </p:nvSpPr>
        <p:spPr>
          <a:xfrm rot="16200000">
            <a:off x="7957267" y="-3130878"/>
            <a:ext cx="97994" cy="83714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46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0" r:id="rId2"/>
  </p:sldLayoutIdLst>
  <p:txStyles>
    <p:titleStyle>
      <a:lvl1pPr algn="l" rtl="0" eaLnBrk="1" latinLnBrk="0" hangingPunct="1">
        <a:spcBef>
          <a:spcPct val="0"/>
        </a:spcBef>
        <a:buNone/>
        <a:defRPr kumimoji="0" sz="4400" b="1" kern="1200" baseline="0">
          <a:solidFill>
            <a:srgbClr val="006299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16000" indent="-230400" algn="l" rtl="0" eaLnBrk="1" latinLnBrk="0" hangingPunct="1">
        <a:spcBef>
          <a:spcPts val="0"/>
        </a:spcBef>
        <a:buClr>
          <a:srgbClr val="4F81BD"/>
        </a:buClr>
        <a:buFont typeface="Arial" panose="020B0604020202020204" pitchFamily="34" charset="0"/>
        <a:buChar char="•"/>
        <a:defRPr kumimoji="0" sz="2800" kern="1200">
          <a:solidFill>
            <a:srgbClr val="00629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216000" indent="-230400" algn="l" rtl="0" eaLnBrk="1" latinLnBrk="0" hangingPunct="1">
        <a:spcBef>
          <a:spcPts val="0"/>
        </a:spcBef>
        <a:buClr>
          <a:srgbClr val="4F81BD"/>
        </a:buClr>
        <a:buFont typeface="Arial" panose="020B0604020202020204" pitchFamily="34" charset="0"/>
        <a:buChar char="•"/>
        <a:defRPr kumimoji="0" sz="2400" kern="1200">
          <a:solidFill>
            <a:srgbClr val="00629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216000" indent="-230400" algn="l" rtl="0" eaLnBrk="1" latinLnBrk="0" hangingPunct="1">
        <a:spcBef>
          <a:spcPts val="0"/>
        </a:spcBef>
        <a:buClr>
          <a:srgbClr val="4F81BD"/>
        </a:buClr>
        <a:buFont typeface="Arial" panose="020B0604020202020204" pitchFamily="34" charset="0"/>
        <a:buChar char="•"/>
        <a:defRPr kumimoji="0" sz="2000" kern="1200">
          <a:solidFill>
            <a:srgbClr val="00629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216000" indent="-230400" algn="l" rtl="0" eaLnBrk="1" latinLnBrk="0" hangingPunct="1">
        <a:spcBef>
          <a:spcPts val="0"/>
        </a:spcBef>
        <a:buClr>
          <a:srgbClr val="4F81BD"/>
        </a:buClr>
        <a:buFont typeface="Arial" panose="020B0604020202020204" pitchFamily="34" charset="0"/>
        <a:buChar char="•"/>
        <a:defRPr kumimoji="0" sz="1800" kern="1200">
          <a:solidFill>
            <a:srgbClr val="00629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6000" indent="-230400" algn="l" rtl="0" eaLnBrk="1" latinLnBrk="0" hangingPunct="1">
        <a:spcBef>
          <a:spcPts val="0"/>
        </a:spcBef>
        <a:buClr>
          <a:srgbClr val="4F81BD"/>
        </a:buClr>
        <a:buFont typeface="Arial" panose="020B0604020202020204" pitchFamily="34" charset="0"/>
        <a:buChar char="•"/>
        <a:defRPr kumimoji="0" sz="1800" kern="1200" baseline="0">
          <a:solidFill>
            <a:srgbClr val="00629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24000" y="1602000"/>
            <a:ext cx="109584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/>
              <a:t>Cliquez pour modifier les styles du texte du masque</a:t>
            </a:r>
            <a:endParaRPr kumimoji="0" lang="en-US" dirty="0"/>
          </a:p>
          <a:p>
            <a:pPr lvl="1" eaLnBrk="1" latinLnBrk="0" hangingPunct="1"/>
            <a:r>
              <a:rPr kumimoji="0" lang="en-US" dirty="0" err="1"/>
              <a:t>Deuxième</a:t>
            </a:r>
            <a:r>
              <a:rPr kumimoji="0" lang="en-US" dirty="0"/>
              <a:t> </a:t>
            </a:r>
            <a:r>
              <a:rPr kumimoji="0" lang="en-US" dirty="0" err="1"/>
              <a:t>niveau</a:t>
            </a:r>
            <a:endParaRPr kumimoji="0" lang="en-US" dirty="0"/>
          </a:p>
          <a:p>
            <a:pPr lvl="2" eaLnBrk="1" latinLnBrk="0" hangingPunct="1"/>
            <a:r>
              <a:rPr kumimoji="0" lang="en-US" dirty="0" err="1"/>
              <a:t>Troisième</a:t>
            </a:r>
            <a:r>
              <a:rPr kumimoji="0" lang="en-US" dirty="0"/>
              <a:t> </a:t>
            </a:r>
            <a:r>
              <a:rPr kumimoji="0" lang="en-US" dirty="0" err="1"/>
              <a:t>niveau</a:t>
            </a:r>
            <a:endParaRPr kumimoji="0" lang="en-US" dirty="0"/>
          </a:p>
          <a:p>
            <a:pPr lvl="3" eaLnBrk="1" latinLnBrk="0" hangingPunct="1"/>
            <a:r>
              <a:rPr kumimoji="0" lang="en-US" dirty="0" err="1"/>
              <a:t>Quatrième</a:t>
            </a:r>
            <a:r>
              <a:rPr kumimoji="0" lang="en-US" dirty="0"/>
              <a:t> </a:t>
            </a:r>
            <a:r>
              <a:rPr kumimoji="0" lang="en-US" dirty="0" err="1"/>
              <a:t>niveau</a:t>
            </a:r>
            <a:endParaRPr kumimoji="0" lang="en-US" dirty="0"/>
          </a:p>
          <a:p>
            <a:pPr lvl="4" eaLnBrk="1" latinLnBrk="0" hangingPunct="1"/>
            <a:r>
              <a:rPr kumimoji="0" lang="en-US" dirty="0" err="1"/>
              <a:t>Cinquième</a:t>
            </a:r>
            <a:r>
              <a:rPr kumimoji="0" lang="en-US" dirty="0"/>
              <a:t> </a:t>
            </a:r>
            <a:r>
              <a:rPr kumimoji="0" lang="en-US" dirty="0" err="1"/>
              <a:t>niveau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662669" y="237600"/>
            <a:ext cx="9069160" cy="6717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CLIQUEZ POUR MODIFIER LE TITRE</a:t>
            </a:r>
            <a:endParaRPr lang="en-US" dirty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1571" y="6443138"/>
            <a:ext cx="8405669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r>
              <a:rPr lang="en-US" dirty="0"/>
              <a:t>A reference open source community for official statistics</a:t>
            </a:r>
            <a:endParaRPr lang="en-GB" dirty="0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9348" y="6443138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FE09200-14E9-4175-B49D-6D22FE5AFA7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024" y="221645"/>
            <a:ext cx="2045180" cy="70659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 rot="16200000">
            <a:off x="1861105" y="-855247"/>
            <a:ext cx="98320" cy="3820529"/>
            <a:chOff x="11113285" y="1337715"/>
            <a:chExt cx="241316" cy="3820529"/>
          </a:xfrm>
        </p:grpSpPr>
        <p:sp>
          <p:nvSpPr>
            <p:cNvPr id="35" name="Rectangle 34"/>
            <p:cNvSpPr/>
            <p:nvPr/>
          </p:nvSpPr>
          <p:spPr>
            <a:xfrm>
              <a:off x="11113285" y="1337715"/>
              <a:ext cx="241316" cy="692722"/>
            </a:xfrm>
            <a:prstGeom prst="rect">
              <a:avLst/>
            </a:prstGeom>
            <a:gradFill>
              <a:gsLst>
                <a:gs pos="66000">
                  <a:schemeClr val="accent2"/>
                </a:gs>
                <a:gs pos="44000">
                  <a:srgbClr val="BD2030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113286" y="2030360"/>
              <a:ext cx="240514" cy="1088608"/>
            </a:xfrm>
            <a:prstGeom prst="rect">
              <a:avLst/>
            </a:prstGeom>
            <a:gradFill>
              <a:gsLst>
                <a:gs pos="66000">
                  <a:srgbClr val="88C240"/>
                </a:gs>
                <a:gs pos="47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1114083" y="3119122"/>
              <a:ext cx="239717" cy="2039122"/>
            </a:xfrm>
            <a:prstGeom prst="rect">
              <a:avLst/>
            </a:prstGeom>
            <a:gradFill>
              <a:gsLst>
                <a:gs pos="66000">
                  <a:schemeClr val="bg1"/>
                </a:gs>
                <a:gs pos="45000">
                  <a:schemeClr val="tx1"/>
                </a:gs>
              </a:gsLst>
              <a:lin ang="0" scaled="1"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Rectangle 37"/>
          <p:cNvSpPr/>
          <p:nvPr/>
        </p:nvSpPr>
        <p:spPr>
          <a:xfrm rot="16200000">
            <a:off x="7957267" y="-3130878"/>
            <a:ext cx="97994" cy="83714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29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xStyles>
    <p:titleStyle>
      <a:lvl1pPr algn="l" rtl="0" eaLnBrk="1" latinLnBrk="0" hangingPunct="1">
        <a:spcBef>
          <a:spcPct val="0"/>
        </a:spcBef>
        <a:buNone/>
        <a:defRPr kumimoji="0" sz="24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180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160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160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s://lustat.statec.lu/?lc=en" TargetMode="Externa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s://data-explorer-camstat-live.officialstatistics.org/?locale=en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png"/><Relationship Id="rId4" Type="http://schemas.openxmlformats.org/officeDocument/2006/relationships/hyperlink" Target="https://data-explorer-camstat-live.officialstatistics.org/?locale=en&amp;start=0&amp;constraints%5b0%5d=6nQpoAP%2C0%7CSDG%20indicators%23SDG%23&amp;facet=6nQpoA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s://stathub.nso.go.th/?lc=en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png"/><Relationship Id="rId4" Type="http://schemas.openxmlformats.org/officeDocument/2006/relationships/hyperlink" Target="https://stathub.nso.go.th/?lc=en&amp;fs%5b0%5d=International%20Indicators%2C0%7CSustainable%20Development%20Goals%23SDG%23&amp;pg=0&amp;fc=International%20Indicators&amp;bp=true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s://stats.pacificdata.org/?lc=en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9.png"/><Relationship Id="rId4" Type="http://schemas.openxmlformats.org/officeDocument/2006/relationships/hyperlink" Target="https://stats.pacificdata.org/?lc=en&amp;fs%5b0%5d=Development%20indicators%2C0%7CSustainable%20Development%20Goals%23SDG%23&amp;pg=0&amp;fc=Development%20indicators&amp;bp=true&amp;snb=18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jpe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s://dataexplorer.unescap.org/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s://statdb.nso.gov.mt/" TargetMode="Externa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https://uaestat.fcsc.gov.ae/en" TargetMode="Externa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hyperlink" Target="https://data.ilo.org/?lc=en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https://explore.data.abs.gov.au/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hyperlink" Target="https://data.unicef.org/resources/data_explorer/unicef_f/?ag=UNICEF&amp;df=GLOBAL_DATAFLOW&amp;ver=1.0&amp;dq=.CME_ARR_10T19..&amp;startPeriod=2011&amp;endPeriod=2021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hyperlink" Target="https://data.bfs.admin.ch/?lc=en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jpe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raxing?utm_source=unsplash&amp;utm_medium=referral&amp;utm_content=creditCopyText" TargetMode="Externa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unsplash.com/s/photo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7771" y="3361710"/>
            <a:ext cx="9078413" cy="15696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b="1" dirty="0"/>
              <a:t>SDMX Tools and implementations</a:t>
            </a:r>
          </a:p>
          <a:p>
            <a:pPr>
              <a:lnSpc>
                <a:spcPct val="100000"/>
              </a:lnSpc>
            </a:pPr>
            <a:r>
              <a:rPr lang="en-US" b="1" dirty="0"/>
              <a:t>Knowledge sharing Workshop</a:t>
            </a:r>
          </a:p>
          <a:p>
            <a:pPr>
              <a:lnSpc>
                <a:spcPct val="100000"/>
              </a:lnSpc>
            </a:pPr>
            <a:endParaRPr lang="en-GB" b="1" dirty="0"/>
          </a:p>
          <a:p>
            <a:pPr>
              <a:lnSpc>
                <a:spcPct val="100000"/>
              </a:lnSpc>
            </a:pPr>
            <a:r>
              <a:rPr lang="en-GB" b="1" dirty="0"/>
              <a:t>ISTAT, June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063" y="2096722"/>
            <a:ext cx="10615706" cy="1022400"/>
          </a:xfrm>
        </p:spPr>
        <p:txBody>
          <a:bodyPr>
            <a:noAutofit/>
          </a:bodyPr>
          <a:lstStyle/>
          <a:p>
            <a:r>
              <a:rPr lang="en-US" sz="4000" dirty="0"/>
              <a:t>Building SDMX capabilities in your </a:t>
            </a:r>
            <a:r>
              <a:rPr lang="en-US" sz="4000" dirty="0" err="1"/>
              <a:t>organisation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with .Stat Suite and .Stat Academy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540771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BD3AFA-35D4-98FB-3F52-55287C5BE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5792" cy="692200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4BB0C7-1D6A-59CE-F7CE-527858C4F29F}"/>
              </a:ext>
            </a:extLst>
          </p:cNvPr>
          <p:cNvSpPr txBox="1">
            <a:spLocks/>
          </p:cNvSpPr>
          <p:nvPr/>
        </p:nvSpPr>
        <p:spPr>
          <a:xfrm>
            <a:off x="4169664" y="722568"/>
            <a:ext cx="7671816" cy="1022400"/>
          </a:xfrm>
          <a:prstGeom prst="rect">
            <a:avLst/>
          </a:prstGeom>
          <a:solidFill>
            <a:srgbClr val="B4DCFA">
              <a:lumMod val="10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5ECCF3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CCF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What is the .Stat Academy?</a:t>
            </a:r>
          </a:p>
        </p:txBody>
      </p:sp>
      <p:pic>
        <p:nvPicPr>
          <p:cNvPr id="2050" name="Picture 2" descr=".Stat Academy">
            <a:extLst>
              <a:ext uri="{FF2B5EF4-FFF2-40B4-BE49-F238E27FC236}">
                <a16:creationId xmlns:a16="http://schemas.microsoft.com/office/drawing/2014/main" id="{D1855F4A-E0D5-1FDF-48C2-579D3E48F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735" y="991814"/>
            <a:ext cx="1170153" cy="48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37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5DD283B-3556-F941-7620-9D14A5A01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5792" cy="69220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6C8D9C-EA24-F534-1635-5CCED64F3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269" y="-1"/>
            <a:ext cx="4535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3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5524C-ABB3-6E91-9B2A-CBBB4BC22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>
                <a:latin typeface="+mn-lt"/>
              </a:rPr>
              <a:t>.Stat Suite project status</a:t>
            </a:r>
          </a:p>
        </p:txBody>
      </p:sp>
    </p:spTree>
    <p:extLst>
      <p:ext uri="{BB962C8B-B14F-4D97-AF65-F5344CB8AC3E}">
        <p14:creationId xmlns:p14="http://schemas.microsoft.com/office/powerpoint/2010/main" val="119203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69A3B-35E9-6949-5A92-DCF3641D43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l" rtl="0" eaLnBrk="1" fontAlgn="t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0" u="none" strike="noStrike" kern="1200" dirty="0">
                <a:effectLst/>
                <a:latin typeface="Calibri" panose="020F0502020204030204" pitchFamily="34" charset="0"/>
              </a:rPr>
              <a:t>Usability tests</a:t>
            </a:r>
          </a:p>
          <a:p>
            <a:pPr algn="l" rtl="0" eaLnBrk="1" fontAlgn="t" latinLnBrk="0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GB" sz="2000" b="1" i="0" u="none" strike="noStrike" kern="1200" dirty="0">
                <a:effectLst/>
                <a:latin typeface="Calibri" panose="020F0502020204030204" pitchFamily="34" charset="0"/>
              </a:rPr>
              <a:t>5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 tasks that reflect the </a:t>
            </a:r>
            <a:r>
              <a:rPr lang="en-GB" sz="2000" b="1" i="0" u="none" strike="noStrike" kern="1200" dirty="0">
                <a:effectLst/>
                <a:latin typeface="Calibri" panose="020F0502020204030204" pitchFamily="34" charset="0"/>
              </a:rPr>
              <a:t>functional vision</a:t>
            </a:r>
          </a:p>
          <a:p>
            <a:pPr algn="l" rtl="0" eaLnBrk="1" fontAlgn="t" latinLnBrk="0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Compare with </a:t>
            </a:r>
            <a:r>
              <a:rPr lang="en-GB" sz="2000" b="1" i="0" u="none" strike="noStrike" kern="1200" dirty="0">
                <a:effectLst/>
                <a:latin typeface="Calibri" panose="020F0502020204030204" pitchFamily="34" charset="0"/>
              </a:rPr>
              <a:t>5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 other data dissemination applications: </a:t>
            </a:r>
            <a:r>
              <a:rPr lang="en-GB" sz="2000" b="1" i="0" u="none" strike="noStrike" kern="1200" dirty="0" err="1">
                <a:effectLst/>
                <a:latin typeface="Calibri" panose="020F0502020204030204" pitchFamily="34" charset="0"/>
              </a:rPr>
              <a:t>PXWeb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, </a:t>
            </a:r>
            <a:r>
              <a:rPr lang="en-GB" sz="2000" b="1" i="0" u="none" strike="noStrike" kern="1200" dirty="0" err="1">
                <a:effectLst/>
                <a:latin typeface="Calibri" panose="020F0502020204030204" pitchFamily="34" charset="0"/>
              </a:rPr>
              <a:t>Istat</a:t>
            </a:r>
            <a:r>
              <a:rPr lang="en-GB" sz="2000" b="1" i="0" u="none" strike="noStrike" kern="1200" dirty="0">
                <a:effectLst/>
                <a:latin typeface="Calibri" panose="020F0502020204030204" pitchFamily="34" charset="0"/>
              </a:rPr>
              <a:t> Browser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, </a:t>
            </a:r>
            <a:r>
              <a:rPr lang="en-GB" sz="2000" b="1" i="0" u="none" strike="noStrike" kern="1200" dirty="0" err="1">
                <a:effectLst/>
                <a:latin typeface="Calibri" panose="020F0502020204030204" pitchFamily="34" charset="0"/>
              </a:rPr>
              <a:t>StatLine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, </a:t>
            </a:r>
            <a:r>
              <a:rPr lang="en-GB" sz="2000" b="1" i="0" u="none" strike="noStrike" kern="1200" dirty="0" err="1">
                <a:effectLst/>
                <a:latin typeface="Calibri" panose="020F0502020204030204" pitchFamily="34" charset="0"/>
              </a:rPr>
              <a:t>FAOStat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, </a:t>
            </a:r>
            <a:r>
              <a:rPr lang="en-GB" sz="2000" b="1" i="0" u="none" strike="noStrike" kern="1200" dirty="0">
                <a:effectLst/>
                <a:latin typeface="Calibri" panose="020F0502020204030204" pitchFamily="34" charset="0"/>
              </a:rPr>
              <a:t>StatCan</a:t>
            </a:r>
            <a:endParaRPr lang="en-GB" sz="2000" b="1" dirty="0"/>
          </a:p>
          <a:p>
            <a:pPr algn="l" rtl="0" eaLnBrk="1" fontAlgn="t" latinLnBrk="0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Using </a:t>
            </a:r>
            <a:r>
              <a:rPr lang="en-GB" sz="2000" b="1" i="0" u="none" strike="noStrike" kern="1200" dirty="0">
                <a:effectLst/>
                <a:latin typeface="Calibri" panose="020F0502020204030204" pitchFamily="34" charset="0"/>
              </a:rPr>
              <a:t>Net Promoter Score</a:t>
            </a:r>
            <a:r>
              <a:rPr lang="en-GB" sz="2000" b="0" i="0" u="none" strike="noStrike" kern="1200" dirty="0">
                <a:effectLst/>
                <a:latin typeface="Calibri" panose="020F0502020204030204" pitchFamily="34" charset="0"/>
              </a:rPr>
              <a:t> approach: scores </a:t>
            </a:r>
            <a:r>
              <a:rPr lang="en-US" sz="2000" b="1" i="0" u="none" strike="noStrike" kern="1200" dirty="0">
                <a:effectLst/>
                <a:latin typeface="Calibri" panose="020F0502020204030204" pitchFamily="34" charset="0"/>
              </a:rPr>
              <a:t>0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</a:rPr>
              <a:t> to </a:t>
            </a:r>
            <a:r>
              <a:rPr lang="en-US" sz="2000" b="1" i="0" u="none" strike="noStrike" kern="1200" dirty="0">
                <a:effectLst/>
                <a:latin typeface="Calibri" panose="020F0502020204030204" pitchFamily="34" charset="0"/>
              </a:rPr>
              <a:t>10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</a:rPr>
              <a:t> evaluating both the </a:t>
            </a:r>
            <a:r>
              <a:rPr lang="en-US" sz="2000" b="1" i="0" u="none" strike="noStrike" kern="1200" dirty="0">
                <a:effectLst/>
                <a:latin typeface="Calibri" panose="020F0502020204030204" pitchFamily="34" charset="0"/>
              </a:rPr>
              <a:t>content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</a:rPr>
              <a:t> and the </a:t>
            </a:r>
            <a:r>
              <a:rPr lang="en-US" sz="2000" b="1" i="0" u="none" strike="noStrike" kern="1200" dirty="0">
                <a:effectLst/>
                <a:latin typeface="Calibri" panose="020F0502020204030204" pitchFamily="34" charset="0"/>
              </a:rPr>
              <a:t>features/design</a:t>
            </a:r>
            <a:endParaRPr lang="en-GB" sz="2000" b="1" i="0" u="none" strike="noStrike" kern="1200" dirty="0">
              <a:effectLst/>
              <a:latin typeface="Calibri" panose="020F0502020204030204" pitchFamily="34" charset="0"/>
            </a:endParaRPr>
          </a:p>
          <a:p>
            <a:pPr algn="l" rtl="0" eaLnBrk="1" fontAlgn="t" latinLnBrk="0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GB" sz="2000" b="1" dirty="0"/>
              <a:t>11</a:t>
            </a:r>
            <a:r>
              <a:rPr lang="en-GB" sz="2000" dirty="0"/>
              <a:t> respondents from SIS-CC member organisations:</a:t>
            </a:r>
          </a:p>
          <a:p>
            <a:pPr lvl="1"/>
            <a:r>
              <a:rPr lang="en-GB" sz="2000" dirty="0">
                <a:latin typeface="Calibri"/>
                <a:ea typeface="+mn-lt"/>
                <a:cs typeface="+mn-lt"/>
              </a:rPr>
              <a:t>Food and Agriculture Organization (</a:t>
            </a:r>
            <a:r>
              <a:rPr lang="en-GB" sz="2000" dirty="0">
                <a:latin typeface="Calibri"/>
                <a:cs typeface="Calibri"/>
              </a:rPr>
              <a:t>FAO)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ea typeface="+mn-lt"/>
                <a:cs typeface="+mn-lt"/>
              </a:rPr>
              <a:t>Pacific Community (</a:t>
            </a:r>
            <a:r>
              <a:rPr lang="en-GB" sz="2000" dirty="0">
                <a:latin typeface="Calibri"/>
                <a:cs typeface="Calibri"/>
              </a:rPr>
              <a:t>SPC)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ea typeface="+mn-lt"/>
                <a:cs typeface="+mn-lt"/>
              </a:rPr>
              <a:t>Australian Bureau of Statistics (</a:t>
            </a:r>
            <a:r>
              <a:rPr lang="en-GB" sz="2000" dirty="0">
                <a:latin typeface="Calibri"/>
                <a:cs typeface="Calibri"/>
              </a:rPr>
              <a:t>ABS)</a:t>
            </a:r>
            <a:endParaRPr lang="en-US" sz="2000" dirty="0">
              <a:latin typeface="Calibri"/>
              <a:ea typeface="+mn-lt"/>
              <a:cs typeface="Calibri"/>
            </a:endParaRPr>
          </a:p>
          <a:p>
            <a:pPr lvl="1"/>
            <a:r>
              <a:rPr lang="en-GB" sz="2000" dirty="0">
                <a:latin typeface="Calibri"/>
                <a:ea typeface="+mn-lt"/>
                <a:cs typeface="+mn-lt"/>
              </a:rPr>
              <a:t>Statistics Canada (</a:t>
            </a:r>
            <a:r>
              <a:rPr lang="en-GB" sz="2000" dirty="0">
                <a:latin typeface="Calibri"/>
                <a:cs typeface="Calibri"/>
              </a:rPr>
              <a:t>StatCan)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cs typeface="Calibri"/>
              </a:rPr>
              <a:t>STATEC (Luxembourg)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cs typeface="Calibri"/>
              </a:rPr>
              <a:t>National Bank of Belgium (NBB)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cs typeface="Calibri"/>
              </a:rPr>
              <a:t>UNSD 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ea typeface="+mn-lt"/>
                <a:cs typeface="+mn-lt"/>
              </a:rPr>
              <a:t>European Central Bank (</a:t>
            </a:r>
            <a:r>
              <a:rPr lang="en-GB" sz="2000" dirty="0">
                <a:latin typeface="Calibri"/>
                <a:cs typeface="Calibri"/>
              </a:rPr>
              <a:t>ECB)</a:t>
            </a:r>
            <a:endParaRPr lang="en-US" sz="2000" dirty="0">
              <a:latin typeface="Calibri"/>
              <a:ea typeface="+mn-lt"/>
              <a:cs typeface="Calibri"/>
            </a:endParaRPr>
          </a:p>
          <a:p>
            <a:pPr lvl="1"/>
            <a:r>
              <a:rPr lang="en-GB" sz="2000" dirty="0">
                <a:latin typeface="Calibri"/>
                <a:ea typeface="+mn-lt"/>
                <a:cs typeface="+mn-lt"/>
              </a:rPr>
              <a:t>Bank for International Settlements </a:t>
            </a:r>
            <a:r>
              <a:rPr lang="en-GB" sz="2000" dirty="0">
                <a:latin typeface="Calibri"/>
                <a:cs typeface="Calibri"/>
              </a:rPr>
              <a:t>(BIS)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cs typeface="Calibri"/>
              </a:rPr>
              <a:t>UNICEF and </a:t>
            </a:r>
            <a:endParaRPr lang="en-US" sz="2000" dirty="0">
              <a:latin typeface="Calibri"/>
              <a:cs typeface="Calibri"/>
            </a:endParaRPr>
          </a:p>
          <a:p>
            <a:pPr lvl="1"/>
            <a:r>
              <a:rPr lang="en-GB" sz="2000" dirty="0">
                <a:latin typeface="Calibri"/>
                <a:cs typeface="Calibri"/>
              </a:rPr>
              <a:t>OECD</a:t>
            </a:r>
            <a:endParaRPr lang="en-GB" sz="2000" b="0" i="0" u="none" strike="noStrike" kern="12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9767FE-D246-424D-B7BC-43FE29628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 vision achievement status</a:t>
            </a:r>
          </a:p>
        </p:txBody>
      </p:sp>
    </p:spTree>
    <p:extLst>
      <p:ext uri="{BB962C8B-B14F-4D97-AF65-F5344CB8AC3E}">
        <p14:creationId xmlns:p14="http://schemas.microsoft.com/office/powerpoint/2010/main" val="1426764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Net Promoter Score</a:t>
            </a:r>
          </a:p>
        </p:txBody>
      </p:sp>
      <p:pic>
        <p:nvPicPr>
          <p:cNvPr id="1026" name="Picture 2" descr="Customer Feedback Concept Diagram ">
            <a:extLst>
              <a:ext uri="{FF2B5EF4-FFF2-40B4-BE49-F238E27FC236}">
                <a16:creationId xmlns:a16="http://schemas.microsoft.com/office/drawing/2014/main" id="{DE82CE8C-EAA2-9C1F-1AFF-F31694020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00"/>
          <a:stretch/>
        </p:blipFill>
        <p:spPr bwMode="auto">
          <a:xfrm>
            <a:off x="332140" y="1517904"/>
            <a:ext cx="10995493" cy="487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F1B577-DD74-AB15-8716-925002211ED9}"/>
              </a:ext>
            </a:extLst>
          </p:cNvPr>
          <p:cNvSpPr/>
          <p:nvPr/>
        </p:nvSpPr>
        <p:spPr>
          <a:xfrm>
            <a:off x="1348079" y="3948828"/>
            <a:ext cx="8924544" cy="4389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592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FF1D89E-7450-2F5C-651D-CEBB9400D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478" y="1741823"/>
            <a:ext cx="3109913" cy="48226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BC48E5D-90DD-ECBD-BC57-A452CD3D8998}"/>
              </a:ext>
            </a:extLst>
          </p:cNvPr>
          <p:cNvSpPr/>
          <p:nvPr/>
        </p:nvSpPr>
        <p:spPr>
          <a:xfrm>
            <a:off x="9910107" y="1359210"/>
            <a:ext cx="369332" cy="541903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80343C-F7B5-CF6D-4A7A-7844FE10CA9D}"/>
              </a:ext>
            </a:extLst>
          </p:cNvPr>
          <p:cNvSpPr txBox="1"/>
          <p:nvPr/>
        </p:nvSpPr>
        <p:spPr>
          <a:xfrm rot="16200000">
            <a:off x="9571610" y="1613696"/>
            <a:ext cx="101811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Calibri"/>
              </a:rPr>
              <a:t>.Stat DE 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9CE12D1-8988-9CE6-98D2-5C9898B45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00" y="1289304"/>
            <a:ext cx="7989648" cy="5136210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latin typeface="Calibri"/>
              </a:rPr>
              <a:t>Functional vision from the user’s perspective: </a:t>
            </a:r>
            <a:br>
              <a:rPr lang="en-GB" sz="2400" dirty="0">
                <a:latin typeface="Calibri"/>
              </a:rPr>
            </a:br>
            <a:r>
              <a:rPr lang="en-GB" sz="2400" dirty="0">
                <a:latin typeface="Calibri"/>
              </a:rPr>
              <a:t>“</a:t>
            </a:r>
            <a:r>
              <a:rPr lang="en-GB" sz="2400" i="1" dirty="0">
                <a:solidFill>
                  <a:srgbClr val="00B0F0"/>
                </a:solidFill>
                <a:latin typeface="Calibri"/>
              </a:rPr>
              <a:t>Let me easily access the organisation’s statistical data. </a:t>
            </a:r>
            <a:br>
              <a:rPr lang="en-GB" sz="2400" i="1" dirty="0">
                <a:solidFill>
                  <a:srgbClr val="00B0F0"/>
                </a:solidFill>
                <a:latin typeface="Calibri"/>
              </a:rPr>
            </a:br>
            <a:r>
              <a:rPr lang="en-GB" sz="2400" i="1" dirty="0">
                <a:solidFill>
                  <a:srgbClr val="00B0F0"/>
                </a:solidFill>
                <a:latin typeface="Calibri"/>
              </a:rPr>
              <a:t>Let me </a:t>
            </a:r>
            <a:r>
              <a:rPr lang="en-GB" sz="2400" b="1" i="1" dirty="0">
                <a:solidFill>
                  <a:srgbClr val="00B0F0"/>
                </a:solidFill>
                <a:latin typeface="Calibri"/>
              </a:rPr>
              <a:t>find</a:t>
            </a:r>
            <a:r>
              <a:rPr lang="en-GB" sz="2400" i="1" dirty="0">
                <a:solidFill>
                  <a:srgbClr val="00B0F0"/>
                </a:solidFill>
                <a:latin typeface="Calibri"/>
              </a:rPr>
              <a:t>, </a:t>
            </a:r>
            <a:r>
              <a:rPr lang="en-GB" sz="2400" b="1" i="1" dirty="0">
                <a:solidFill>
                  <a:srgbClr val="00B0F0"/>
                </a:solidFill>
                <a:latin typeface="Calibri"/>
              </a:rPr>
              <a:t>understand </a:t>
            </a:r>
            <a:r>
              <a:rPr lang="en-GB" sz="2400" i="1" dirty="0">
                <a:solidFill>
                  <a:srgbClr val="00B0F0"/>
                </a:solidFill>
                <a:latin typeface="Calibri"/>
              </a:rPr>
              <a:t>and </a:t>
            </a:r>
            <a:r>
              <a:rPr lang="en-GB" sz="2400" b="1" i="1" dirty="0">
                <a:solidFill>
                  <a:srgbClr val="00B0F0"/>
                </a:solidFill>
                <a:latin typeface="Calibri"/>
              </a:rPr>
              <a:t>use </a:t>
            </a:r>
            <a:r>
              <a:rPr lang="en-GB" sz="2400" i="1" dirty="0">
                <a:solidFill>
                  <a:srgbClr val="00B0F0"/>
                </a:solidFill>
                <a:latin typeface="Calibri"/>
              </a:rPr>
              <a:t>the data I need</a:t>
            </a:r>
            <a:r>
              <a:rPr lang="en-GB" sz="2400" dirty="0">
                <a:solidFill>
                  <a:srgbClr val="00B0F0"/>
                </a:solidFill>
                <a:latin typeface="Calibri"/>
              </a:rPr>
              <a:t>.</a:t>
            </a:r>
            <a:r>
              <a:rPr lang="en-GB" sz="2400" dirty="0">
                <a:latin typeface="Calibri"/>
              </a:rPr>
              <a:t>”</a:t>
            </a:r>
            <a:br>
              <a:rPr lang="en-GB" sz="2400" dirty="0">
                <a:latin typeface="Calibri"/>
              </a:rPr>
            </a:br>
            <a:endParaRPr lang="en-GB" sz="1050" dirty="0">
              <a:latin typeface="Calibri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 b="0" dirty="0">
                <a:solidFill>
                  <a:srgbClr val="006299"/>
                </a:solidFill>
                <a:latin typeface="Calibri"/>
              </a:rPr>
              <a:t>As an engaged citizen, </a:t>
            </a:r>
            <a:r>
              <a:rPr lang="en-GB" sz="2000" b="1" kern="1200" dirty="0">
                <a:highlight>
                  <a:srgbClr val="FFFF00"/>
                </a:highlight>
              </a:rPr>
              <a:t>find</a:t>
            </a:r>
            <a:r>
              <a:rPr lang="en-GB" sz="2000" kern="1200" dirty="0"/>
              <a:t> population [of an area] in 2020 </a:t>
            </a:r>
          </a:p>
          <a:p>
            <a:pPr marL="457200" indent="-457200">
              <a:buFont typeface="+mj-lt"/>
              <a:buAutoNum type="arabicPeriod"/>
            </a:pPr>
            <a:r>
              <a:rPr kumimoji="0" lang="en-GB" sz="2000" b="0" kern="1200" noProof="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As a journalist, </a:t>
            </a:r>
            <a:r>
              <a:rPr lang="en-US" sz="2000" b="1" dirty="0">
                <a:highlight>
                  <a:srgbClr val="FFFF00"/>
                </a:highlight>
                <a:latin typeface="Calibri"/>
              </a:rPr>
              <a:t>f</a:t>
            </a:r>
            <a:r>
              <a:rPr lang="en-US" sz="2000" b="1" kern="1200" dirty="0">
                <a:highlight>
                  <a:srgbClr val="FFFF00"/>
                </a:highlight>
                <a:latin typeface="Calibri"/>
              </a:rPr>
              <a:t>ind</a:t>
            </a:r>
            <a:r>
              <a:rPr lang="en-US" sz="2000" b="0" kern="1200" dirty="0">
                <a:latin typeface="Calibri"/>
              </a:rPr>
              <a:t> the number of datasets </a:t>
            </a:r>
            <a:br>
              <a:rPr lang="en-US" sz="2000" b="0" kern="1200" dirty="0">
                <a:latin typeface="Calibri"/>
              </a:rPr>
            </a:br>
            <a:r>
              <a:rPr lang="en-US" sz="2000" b="0" kern="1200" dirty="0">
                <a:latin typeface="Calibri"/>
              </a:rPr>
              <a:t>with [monthly/quarterly] data about woman</a:t>
            </a:r>
            <a:endParaRPr lang="en-GB" sz="2000" b="0" kern="1200" dirty="0">
              <a:latin typeface="Calibri"/>
            </a:endParaRPr>
          </a:p>
          <a:p>
            <a:pPr marL="457200" indent="-457200">
              <a:buFont typeface="+mj-lt"/>
              <a:buAutoNum type="arabicPeriod"/>
            </a:pPr>
            <a:r>
              <a:rPr kumimoji="0" lang="en-GB" sz="2000" b="0" kern="120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As a statistical expert, </a:t>
            </a:r>
            <a:r>
              <a:rPr kumimoji="0" lang="en-GB" sz="2000" b="1" kern="1200" dirty="0">
                <a:solidFill>
                  <a:srgbClr val="006299"/>
                </a:solidFill>
                <a:highlight>
                  <a:srgbClr val="FFFF00"/>
                </a:highlight>
                <a:latin typeface="Calibri"/>
                <a:ea typeface="+mn-ea"/>
                <a:cs typeface="+mn-cs"/>
              </a:rPr>
              <a:t>understand</a:t>
            </a:r>
            <a:r>
              <a:rPr kumimoji="0" lang="en-GB" sz="2000" b="0" kern="120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 data </a:t>
            </a:r>
            <a:br>
              <a:rPr kumimoji="0" lang="en-GB" sz="2000" b="0" kern="120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</a:br>
            <a:r>
              <a:rPr kumimoji="0" lang="en-GB" sz="2000" b="0" kern="120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by </a:t>
            </a:r>
            <a:r>
              <a:rPr lang="en-US" sz="2000" b="1" dirty="0">
                <a:latin typeface="Calibri"/>
                <a:cs typeface="Calibri"/>
              </a:rPr>
              <a:t>locating</a:t>
            </a:r>
            <a:r>
              <a:rPr lang="en-US" sz="2000" dirty="0">
                <a:latin typeface="Calibri"/>
                <a:cs typeface="Calibri"/>
              </a:rPr>
              <a:t> [specific reference metadata]</a:t>
            </a:r>
          </a:p>
          <a:p>
            <a:pPr marL="457200" indent="-457200">
              <a:buFont typeface="+mj-lt"/>
              <a:buAutoNum type="arabicPeriod"/>
            </a:pPr>
            <a:r>
              <a:rPr kumimoji="0" lang="en-GB" sz="2000" b="0" kern="120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As a policy analyst, </a:t>
            </a:r>
            <a:r>
              <a:rPr kumimoji="0" lang="en-GB" sz="2000" b="1" kern="1200" dirty="0">
                <a:solidFill>
                  <a:srgbClr val="006299"/>
                </a:solidFill>
                <a:highlight>
                  <a:srgbClr val="FFFF00"/>
                </a:highlight>
                <a:latin typeface="Calibri"/>
                <a:ea typeface="+mn-ea"/>
                <a:cs typeface="+mn-cs"/>
              </a:rPr>
              <a:t>use</a:t>
            </a:r>
            <a:r>
              <a:rPr kumimoji="0" lang="en-GB" sz="2000" b="0" kern="120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 data by </a:t>
            </a:r>
            <a:r>
              <a:rPr lang="en-US" sz="2000" b="1" dirty="0">
                <a:latin typeface="Calibri"/>
                <a:cs typeface="Calibri"/>
              </a:rPr>
              <a:t>pivoting</a:t>
            </a:r>
            <a:r>
              <a:rPr lang="en-US" sz="2000" dirty="0">
                <a:latin typeface="Calibri"/>
                <a:cs typeface="Calibri"/>
              </a:rPr>
              <a:t> [to a certain layout], </a:t>
            </a:r>
            <a:br>
              <a:rPr lang="en-US" sz="2000" dirty="0">
                <a:latin typeface="Calibri"/>
                <a:cs typeface="Calibri"/>
              </a:rPr>
            </a:br>
            <a:r>
              <a:rPr lang="en-US" sz="2000" b="1" dirty="0">
                <a:latin typeface="Calibri"/>
                <a:cs typeface="Calibri"/>
              </a:rPr>
              <a:t>exporting</a:t>
            </a:r>
            <a:r>
              <a:rPr lang="en-US" sz="2000" dirty="0">
                <a:latin typeface="Calibri"/>
                <a:cs typeface="Calibri"/>
              </a:rPr>
              <a:t> in Excel as displayed &amp; </a:t>
            </a:r>
            <a:r>
              <a:rPr lang="en-US" sz="2000" b="1" dirty="0">
                <a:latin typeface="Calibri"/>
                <a:cs typeface="Calibri"/>
              </a:rPr>
              <a:t>bookmarking</a:t>
            </a:r>
            <a:r>
              <a:rPr lang="en-US" sz="2000" dirty="0">
                <a:latin typeface="Calibri"/>
                <a:cs typeface="Calibri"/>
              </a:rPr>
              <a:t> the table view, </a:t>
            </a:r>
            <a:br>
              <a:rPr lang="en-US" sz="2000" dirty="0">
                <a:latin typeface="Calibri"/>
                <a:cs typeface="Calibri"/>
              </a:rPr>
            </a:br>
            <a:r>
              <a:rPr lang="en-US" sz="2000" dirty="0">
                <a:latin typeface="Calibri"/>
                <a:cs typeface="Calibri"/>
              </a:rPr>
              <a:t>which should allow to close and reopen the browser tab to return to the exact same table view</a:t>
            </a:r>
          </a:p>
          <a:p>
            <a:pPr marL="457200" indent="-457200">
              <a:buFont typeface="+mj-lt"/>
              <a:buAutoNum type="arabicPeriod"/>
            </a:pPr>
            <a:r>
              <a:rPr kumimoji="0" lang="en-GB" sz="2000" b="0" kern="1200" noProof="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As a web developer, </a:t>
            </a:r>
            <a:r>
              <a:rPr kumimoji="0" lang="en-GB" sz="2000" b="1" kern="1200" noProof="0" dirty="0">
                <a:solidFill>
                  <a:srgbClr val="006299"/>
                </a:solidFill>
                <a:highlight>
                  <a:srgbClr val="FFFF00"/>
                </a:highlight>
                <a:latin typeface="Calibri"/>
                <a:ea typeface="+mn-ea"/>
                <a:cs typeface="+mn-cs"/>
              </a:rPr>
              <a:t>use</a:t>
            </a:r>
            <a:r>
              <a:rPr kumimoji="0" lang="en-GB" sz="2000" b="0" kern="1200" noProof="0" dirty="0">
                <a:solidFill>
                  <a:srgbClr val="006299"/>
                </a:solidFill>
                <a:latin typeface="Calibri"/>
                <a:ea typeface="+mn-ea"/>
                <a:cs typeface="+mn-cs"/>
              </a:rPr>
              <a:t> data by </a:t>
            </a:r>
            <a:r>
              <a:rPr lang="en-US" sz="2000" b="1" dirty="0" err="1">
                <a:latin typeface="Calibri"/>
                <a:cs typeface="Calibri"/>
              </a:rPr>
              <a:t>customising</a:t>
            </a:r>
            <a:r>
              <a:rPr lang="en-US" sz="2000" dirty="0">
                <a:latin typeface="Calibri"/>
                <a:cs typeface="Calibri"/>
              </a:rPr>
              <a:t> the selection </a:t>
            </a:r>
            <a:br>
              <a:rPr lang="en-US" sz="2000" dirty="0">
                <a:latin typeface="Calibri"/>
                <a:cs typeface="Calibri"/>
              </a:rPr>
            </a:br>
            <a:r>
              <a:rPr lang="en-US" sz="2000" dirty="0">
                <a:latin typeface="Calibri"/>
                <a:cs typeface="Calibri"/>
              </a:rPr>
              <a:t>[in a certain manner], and </a:t>
            </a:r>
            <a:r>
              <a:rPr lang="en-US" sz="2000" b="1" dirty="0">
                <a:latin typeface="Calibri"/>
                <a:cs typeface="Calibri"/>
              </a:rPr>
              <a:t>getting</a:t>
            </a:r>
            <a:r>
              <a:rPr lang="en-US" sz="2000" dirty="0">
                <a:latin typeface="Calibri"/>
                <a:cs typeface="Calibri"/>
              </a:rPr>
              <a:t> the related </a:t>
            </a:r>
            <a:r>
              <a:rPr lang="en-US" sz="2000" b="1" dirty="0">
                <a:latin typeface="Calibri"/>
                <a:cs typeface="Calibri"/>
              </a:rPr>
              <a:t>API query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2FCA807-6F29-0841-F680-092453486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.Stat Suite Data Explorer usability tests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391DD2-76AB-511E-D7BC-FCFBCE9C69FC}"/>
              </a:ext>
            </a:extLst>
          </p:cNvPr>
          <p:cNvSpPr/>
          <p:nvPr/>
        </p:nvSpPr>
        <p:spPr>
          <a:xfrm>
            <a:off x="8613648" y="5340096"/>
            <a:ext cx="3374136" cy="594360"/>
          </a:xfrm>
          <a:prstGeom prst="rect">
            <a:avLst/>
          </a:prstGeom>
          <a:noFill/>
          <a:ln w="57150">
            <a:solidFill>
              <a:srgbClr val="4EA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792D43-BA86-CE31-3212-EA48E2C7BC1F}"/>
              </a:ext>
            </a:extLst>
          </p:cNvPr>
          <p:cNvSpPr/>
          <p:nvPr/>
        </p:nvSpPr>
        <p:spPr>
          <a:xfrm>
            <a:off x="8613648" y="2655430"/>
            <a:ext cx="3374136" cy="205468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419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B5306F-37F2-0C79-3313-321CCC75A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.Stat Suite Data Explorer usability tests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3C51BD-DD49-84CC-197B-BC3345E89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132" y="1664167"/>
            <a:ext cx="9650172" cy="4525006"/>
          </a:xfrm>
          <a:prstGeom prst="rect">
            <a:avLst/>
          </a:prstGeom>
        </p:spPr>
      </p:pic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9A4083-A913-EE95-94AB-F5791B735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644227"/>
              </p:ext>
            </p:extLst>
          </p:nvPr>
        </p:nvGraphicFramePr>
        <p:xfrm>
          <a:off x="332868" y="1572726"/>
          <a:ext cx="4334774" cy="43830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34774">
                  <a:extLst>
                    <a:ext uri="{9D8B030D-6E8A-4147-A177-3AD203B41FA5}">
                      <a16:colId xmlns:a16="http://schemas.microsoft.com/office/drawing/2014/main" val="612069354"/>
                    </a:ext>
                  </a:extLst>
                </a:gridCol>
              </a:tblGrid>
              <a:tr h="319928">
                <a:tc>
                  <a:txBody>
                    <a:bodyPr/>
                    <a:lstStyle/>
                    <a:p>
                      <a:endParaRPr lang="en-GB" sz="1400" b="1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339112"/>
                  </a:ext>
                </a:extLst>
              </a:tr>
              <a:tr h="767829">
                <a:tc>
                  <a:txBody>
                    <a:bodyPr/>
                    <a:lstStyle/>
                    <a:p>
                      <a:pPr algn="l"/>
                      <a:r>
                        <a:rPr lang="en-GB" sz="1400" b="0" dirty="0">
                          <a:solidFill>
                            <a:srgbClr val="006299"/>
                          </a:solidFill>
                          <a:latin typeface="Calibri"/>
                        </a:rPr>
                        <a:t>1: As an engaged citizen, </a:t>
                      </a:r>
                      <a:r>
                        <a:rPr lang="en-US" sz="1400" b="1" dirty="0">
                          <a:solidFill>
                            <a:srgbClr val="006299"/>
                          </a:solidFill>
                          <a:highlight>
                            <a:srgbClr val="FFFF00"/>
                          </a:highlight>
                          <a:latin typeface="Calibri"/>
                        </a:rPr>
                        <a:t>find</a:t>
                      </a:r>
                      <a:r>
                        <a:rPr lang="en-US" sz="1400" b="0" dirty="0">
                          <a:solidFill>
                            <a:srgbClr val="006299"/>
                          </a:solidFill>
                          <a:latin typeface="Calibri"/>
                        </a:rPr>
                        <a:t> population [of an area] in 2020</a:t>
                      </a:r>
                    </a:p>
                    <a:p>
                      <a:pPr algn="l"/>
                      <a:endParaRPr lang="en-GB" sz="1400" b="0" dirty="0">
                        <a:solidFill>
                          <a:srgbClr val="006299"/>
                        </a:solidFill>
                        <a:latin typeface="Calibri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477661"/>
                  </a:ext>
                </a:extLst>
              </a:tr>
              <a:tr h="7678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kern="1200" noProof="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2: As a journalist, </a:t>
                      </a:r>
                      <a:r>
                        <a:rPr kumimoji="0" lang="en-US" sz="1400" b="1" kern="1200" noProof="0" dirty="0">
                          <a:solidFill>
                            <a:srgbClr val="006299"/>
                          </a:solidFill>
                          <a:highlight>
                            <a:srgbClr val="FFFF00"/>
                          </a:highlight>
                          <a:latin typeface="Calibri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400" b="1" kern="1200" dirty="0" err="1">
                          <a:highlight>
                            <a:srgbClr val="FFFF00"/>
                          </a:highlight>
                          <a:latin typeface="Calibri"/>
                        </a:rPr>
                        <a:t>ind</a:t>
                      </a:r>
                      <a:r>
                        <a:rPr lang="en-US" sz="1400" b="0" kern="1200" dirty="0">
                          <a:latin typeface="Calibri"/>
                        </a:rPr>
                        <a:t> the number of datasets with [monthly/quarterly] data about woman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3071681"/>
                  </a:ext>
                </a:extLst>
              </a:tr>
              <a:tr h="7678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kern="120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3: As a statistical expert, </a:t>
                      </a:r>
                      <a:r>
                        <a:rPr kumimoji="0" lang="en-GB" sz="1400" b="1" kern="1200" dirty="0">
                          <a:solidFill>
                            <a:srgbClr val="006299"/>
                          </a:solidFill>
                          <a:highlight>
                            <a:srgbClr val="FFFF00"/>
                          </a:highlight>
                          <a:latin typeface="Calibri"/>
                          <a:ea typeface="+mn-ea"/>
                          <a:cs typeface="+mn-cs"/>
                        </a:rPr>
                        <a:t>understand</a:t>
                      </a:r>
                      <a:r>
                        <a:rPr kumimoji="0" lang="en-GB" sz="1400" b="0" kern="120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 data by </a:t>
                      </a:r>
                      <a:r>
                        <a:rPr kumimoji="0" lang="en-US" sz="1400" b="1" kern="120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Calibri"/>
                        </a:rPr>
                        <a:t>l</a:t>
                      </a:r>
                      <a:r>
                        <a:rPr lang="en-US" sz="1400" b="1" dirty="0">
                          <a:latin typeface="Calibri"/>
                          <a:cs typeface="Calibri"/>
                        </a:rPr>
                        <a:t>ocating</a:t>
                      </a:r>
                      <a:r>
                        <a:rPr lang="en-US" sz="1400" dirty="0">
                          <a:latin typeface="Calibri"/>
                          <a:cs typeface="Calibri"/>
                        </a:rPr>
                        <a:t> [specific reference metadata]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0" kern="1200" dirty="0">
                        <a:solidFill>
                          <a:srgbClr val="006299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353733"/>
                  </a:ext>
                </a:extLst>
              </a:tr>
              <a:tr h="991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kern="120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4:  As a policy analyst, </a:t>
                      </a:r>
                      <a:r>
                        <a:rPr kumimoji="0" lang="en-GB" sz="1400" b="1" kern="1200" dirty="0">
                          <a:solidFill>
                            <a:srgbClr val="006299"/>
                          </a:solidFill>
                          <a:highlight>
                            <a:srgbClr val="FFFF00"/>
                          </a:highlight>
                          <a:latin typeface="Calibri"/>
                          <a:ea typeface="+mn-ea"/>
                          <a:cs typeface="+mn-cs"/>
                        </a:rPr>
                        <a:t>use</a:t>
                      </a:r>
                      <a:r>
                        <a:rPr kumimoji="0" lang="en-GB" sz="1400" b="0" kern="120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 data by </a:t>
                      </a:r>
                      <a:r>
                        <a:rPr lang="en-US" sz="1400" b="1" dirty="0">
                          <a:latin typeface="Calibri"/>
                          <a:cs typeface="Calibri"/>
                        </a:rPr>
                        <a:t>pivoting</a:t>
                      </a:r>
                      <a:r>
                        <a:rPr lang="en-US" sz="1400" dirty="0">
                          <a:latin typeface="Calibri"/>
                          <a:cs typeface="Calibri"/>
                        </a:rPr>
                        <a:t> [to a certain layout], </a:t>
                      </a:r>
                      <a:r>
                        <a:rPr lang="en-US" sz="1400" b="1" dirty="0">
                          <a:latin typeface="Calibri"/>
                          <a:cs typeface="Calibri"/>
                        </a:rPr>
                        <a:t>exporting</a:t>
                      </a:r>
                      <a:r>
                        <a:rPr lang="en-US" sz="1400" dirty="0">
                          <a:latin typeface="Calibri"/>
                          <a:cs typeface="Calibri"/>
                        </a:rPr>
                        <a:t> in Excel as displayed &amp; </a:t>
                      </a:r>
                      <a:r>
                        <a:rPr lang="en-US" sz="1400" b="1" dirty="0">
                          <a:latin typeface="Calibri"/>
                          <a:cs typeface="Calibri"/>
                        </a:rPr>
                        <a:t>bookmarking</a:t>
                      </a:r>
                      <a:r>
                        <a:rPr lang="en-US" sz="1400" dirty="0">
                          <a:latin typeface="Calibri"/>
                          <a:cs typeface="Calibri"/>
                        </a:rPr>
                        <a:t> the table view, which should allow to close and reopen the browser tab to return to the exact same table view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21681"/>
                  </a:ext>
                </a:extLst>
              </a:tr>
              <a:tr h="7678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kern="1200" noProof="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5: As a web developer, </a:t>
                      </a:r>
                      <a:r>
                        <a:rPr kumimoji="0" lang="en-GB" sz="1400" b="1" kern="1200" noProof="0" dirty="0">
                          <a:solidFill>
                            <a:srgbClr val="006299"/>
                          </a:solidFill>
                          <a:highlight>
                            <a:srgbClr val="FFFF00"/>
                          </a:highlight>
                          <a:latin typeface="Calibri"/>
                          <a:ea typeface="+mn-ea"/>
                          <a:cs typeface="+mn-cs"/>
                        </a:rPr>
                        <a:t>use</a:t>
                      </a:r>
                      <a:r>
                        <a:rPr kumimoji="0" lang="en-GB" sz="1400" b="0" kern="1200" noProof="0" dirty="0">
                          <a:solidFill>
                            <a:srgbClr val="006299"/>
                          </a:solidFill>
                          <a:latin typeface="Calibri"/>
                          <a:ea typeface="+mn-ea"/>
                          <a:cs typeface="+mn-cs"/>
                        </a:rPr>
                        <a:t> data by </a:t>
                      </a:r>
                      <a:r>
                        <a:rPr lang="en-US" sz="1400" b="1" dirty="0" err="1">
                          <a:latin typeface="Calibri"/>
                          <a:cs typeface="Calibri"/>
                        </a:rPr>
                        <a:t>customising</a:t>
                      </a:r>
                      <a:r>
                        <a:rPr lang="en-US" sz="1400" dirty="0">
                          <a:latin typeface="Calibri"/>
                          <a:cs typeface="Calibri"/>
                        </a:rPr>
                        <a:t> the selection [in a certain manner], and </a:t>
                      </a:r>
                      <a:r>
                        <a:rPr lang="en-US" sz="1400" b="1" dirty="0">
                          <a:latin typeface="Calibri"/>
                          <a:cs typeface="Calibri"/>
                        </a:rPr>
                        <a:t>getting</a:t>
                      </a:r>
                      <a:r>
                        <a:rPr lang="en-US" sz="1400" dirty="0">
                          <a:latin typeface="Calibri"/>
                          <a:cs typeface="Calibri"/>
                        </a:rPr>
                        <a:t> the related </a:t>
                      </a:r>
                      <a:r>
                        <a:rPr lang="en-US" sz="1400" b="1" dirty="0">
                          <a:latin typeface="Calibri"/>
                          <a:cs typeface="Calibri"/>
                        </a:rPr>
                        <a:t>API query</a:t>
                      </a:r>
                      <a:endParaRPr kumimoji="0" lang="en-US" sz="1400" b="0" kern="1200" dirty="0">
                        <a:solidFill>
                          <a:srgbClr val="006299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46956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2962A38-4C8C-AD90-B46E-61CDFC5C87D2}"/>
              </a:ext>
            </a:extLst>
          </p:cNvPr>
          <p:cNvSpPr txBox="1"/>
          <p:nvPr/>
        </p:nvSpPr>
        <p:spPr>
          <a:xfrm>
            <a:off x="1603884" y="1527007"/>
            <a:ext cx="12070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latin typeface="Calibri"/>
              </a:rPr>
              <a:t>Use cases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7D1A98B-C8C5-2222-9953-773E008FD526}"/>
              </a:ext>
            </a:extLst>
          </p:cNvPr>
          <p:cNvSpPr/>
          <p:nvPr/>
        </p:nvSpPr>
        <p:spPr>
          <a:xfrm>
            <a:off x="9524990" y="3974551"/>
            <a:ext cx="256032" cy="256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D8AAC6-63B7-C36F-301B-1C678E9E5DBC}"/>
              </a:ext>
            </a:extLst>
          </p:cNvPr>
          <p:cNvSpPr/>
          <p:nvPr/>
        </p:nvSpPr>
        <p:spPr>
          <a:xfrm>
            <a:off x="7568184" y="2258568"/>
            <a:ext cx="256032" cy="256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A394D34-EDAE-55A2-8D67-7A883D5F62B8}"/>
              </a:ext>
            </a:extLst>
          </p:cNvPr>
          <p:cNvSpPr/>
          <p:nvPr/>
        </p:nvSpPr>
        <p:spPr>
          <a:xfrm>
            <a:off x="6472058" y="3145536"/>
            <a:ext cx="256032" cy="256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F58EC24-E6E3-3DE4-DE63-33BC8A90037B}"/>
              </a:ext>
            </a:extLst>
          </p:cNvPr>
          <p:cNvSpPr/>
          <p:nvPr/>
        </p:nvSpPr>
        <p:spPr>
          <a:xfrm>
            <a:off x="8939774" y="4847594"/>
            <a:ext cx="256032" cy="256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551A873-3293-DDAA-D266-90CB463AC4D0}"/>
              </a:ext>
            </a:extLst>
          </p:cNvPr>
          <p:cNvSpPr/>
          <p:nvPr/>
        </p:nvSpPr>
        <p:spPr>
          <a:xfrm>
            <a:off x="9214094" y="5699719"/>
            <a:ext cx="256032" cy="256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BA6A23F-C81E-C801-7690-A38088003594}"/>
              </a:ext>
            </a:extLst>
          </p:cNvPr>
          <p:cNvSpPr/>
          <p:nvPr/>
        </p:nvSpPr>
        <p:spPr>
          <a:xfrm>
            <a:off x="5894970" y="6459470"/>
            <a:ext cx="256032" cy="256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66C0977-F70B-AA91-7708-CA782C43E0E8}"/>
              </a:ext>
            </a:extLst>
          </p:cNvPr>
          <p:cNvCxnSpPr/>
          <p:nvPr/>
        </p:nvCxnSpPr>
        <p:spPr>
          <a:xfrm>
            <a:off x="6236346" y="6587486"/>
            <a:ext cx="329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E033C7C-F44D-B33E-5AFB-03ADD5005D90}"/>
              </a:ext>
            </a:extLst>
          </p:cNvPr>
          <p:cNvSpPr txBox="1"/>
          <p:nvPr/>
        </p:nvSpPr>
        <p:spPr>
          <a:xfrm>
            <a:off x="6565530" y="6402820"/>
            <a:ext cx="3857604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dirty="0">
                <a:solidFill>
                  <a:srgbClr val="006299"/>
                </a:solidFill>
                <a:latin typeface="Calibri"/>
                <a:cs typeface="Calibri"/>
              </a:rPr>
              <a:t>Pacific Data Hub (SPC) </a:t>
            </a:r>
            <a:r>
              <a:rPr lang="fr-FR" dirty="0">
                <a:solidFill>
                  <a:srgbClr val="00B050"/>
                </a:solidFill>
                <a:latin typeface="Calibri"/>
                <a:cs typeface="Calibri"/>
              </a:rPr>
              <a:t>.Stat DE</a:t>
            </a:r>
            <a:endParaRPr lang="en-GB" dirty="0">
              <a:solidFill>
                <a:srgbClr val="00B050"/>
              </a:solidFill>
              <a:latin typeface="Calibri"/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1000EF-65CB-F19F-E4FA-2B6FBCF456CE}"/>
              </a:ext>
            </a:extLst>
          </p:cNvPr>
          <p:cNvSpPr txBox="1"/>
          <p:nvPr/>
        </p:nvSpPr>
        <p:spPr>
          <a:xfrm>
            <a:off x="10001022" y="1572726"/>
            <a:ext cx="2095326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Lessons learned</a:t>
            </a:r>
          </a:p>
          <a:p>
            <a:pPr marL="230400" marR="0" lvl="0" indent="-230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Years are not indexed</a:t>
            </a:r>
          </a:p>
          <a:p>
            <a:pPr marL="230400" marR="0" lvl="0" indent="-230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Too many search facets</a:t>
            </a:r>
          </a:p>
          <a:p>
            <a:pPr marL="230400" marR="0" lvl="0" indent="-230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Not intuitive</a:t>
            </a:r>
            <a:r>
              <a:rPr lang="en-GB" sz="1400" dirty="0">
                <a:solidFill>
                  <a:srgbClr val="0062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dataflow names, descriptions and relevance</a:t>
            </a:r>
          </a:p>
          <a:p>
            <a:pPr marL="230400" marR="0" lvl="0" indent="-230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62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model issues (e.g. frequency)</a:t>
            </a:r>
          </a:p>
          <a:p>
            <a:pPr marL="230400" marR="0" lvl="0" indent="-230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62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Missing synonyms (woman=female)</a:t>
            </a:r>
          </a:p>
          <a:p>
            <a:pPr marL="230400" marR="0" lvl="0" indent="-230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62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 to be improved (overview, split of attributes/ref. metadata)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239616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78FA59-44EF-3201-C07D-7836B7C91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Completion of Data Explorer main features</a:t>
            </a:r>
            <a:r>
              <a:rPr lang="en-GB" dirty="0"/>
              <a:t>: </a:t>
            </a:r>
            <a:br>
              <a:rPr lang="en-GB" dirty="0"/>
            </a:br>
            <a:r>
              <a:rPr lang="en-GB" dirty="0"/>
              <a:t>branding/localisation/</a:t>
            </a:r>
            <a:r>
              <a:rPr lang="en-GB" dirty="0" err="1"/>
              <a:t>rtl</a:t>
            </a:r>
            <a:r>
              <a:rPr lang="en-GB" dirty="0"/>
              <a:t>, hub, search with stemming, synonyms &amp; boost, overview, share with mgmt., time filter &amp; order, layout preview, download csv/Excel/ext. resources/chart, default </a:t>
            </a:r>
            <a:r>
              <a:rPr lang="en-GB" dirty="0" err="1"/>
              <a:t>selection+layout</a:t>
            </a:r>
            <a:r>
              <a:rPr lang="en-GB" dirty="0"/>
              <a:t>, many chart types, feedback, GTM, </a:t>
            </a:r>
            <a:br>
              <a:rPr lang="en-GB" dirty="0"/>
            </a:br>
            <a:r>
              <a:rPr lang="en-GB" dirty="0"/>
              <a:t>tables: hierarchical display in rows and columns, attributes, ref. metadata, auto-combining concepts, microdata &amp; qualitative data, highlighting, </a:t>
            </a:r>
            <a:br>
              <a:rPr lang="en-GB" dirty="0"/>
            </a:br>
            <a:r>
              <a:rPr lang="en-GB" dirty="0"/>
              <a:t>design enhancements: scroll behaviour, tree filters, applied filters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1811AB-060B-A6C1-F6D2-0944CBA46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Enhancements since 2019 - Data Explorer</a:t>
            </a:r>
          </a:p>
        </p:txBody>
      </p:sp>
    </p:spTree>
    <p:extLst>
      <p:ext uri="{BB962C8B-B14F-4D97-AF65-F5344CB8AC3E}">
        <p14:creationId xmlns:p14="http://schemas.microsoft.com/office/powerpoint/2010/main" val="2541675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78FA59-44EF-3201-C07D-7836B7C91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Completion of DLM MVP</a:t>
            </a:r>
            <a:r>
              <a:rPr lang="en-GB" dirty="0"/>
              <a:t>: </a:t>
            </a:r>
            <a:br>
              <a:rPr lang="en-GB" dirty="0"/>
            </a:br>
            <a:r>
              <a:rPr lang="en-GB" dirty="0" err="1"/>
              <a:t>structure+data+ref</a:t>
            </a:r>
            <a:r>
              <a:rPr lang="en-GB" dirty="0"/>
              <a:t>. metadata mgmt., structure dependency viewer &amp; deletion, logbook, permission editor, categorisation, search indexation, preview</a:t>
            </a:r>
          </a:p>
          <a:p>
            <a:endParaRPr lang="en-GB" dirty="0"/>
          </a:p>
          <a:p>
            <a:r>
              <a:rPr lang="en-GB" b="1" dirty="0"/>
              <a:t>DLM Excel add-in</a:t>
            </a:r>
            <a:r>
              <a:rPr lang="en-GB" dirty="0"/>
              <a:t>: </a:t>
            </a:r>
            <a:br>
              <a:rPr lang="en-GB" dirty="0"/>
            </a:br>
            <a:r>
              <a:rPr lang="en-GB" dirty="0"/>
              <a:t>retrieve, edit and save data &amp; ref. metadata, rich-text editor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1811AB-060B-A6C1-F6D2-0944CBA46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- Data Lifecycle Manager</a:t>
            </a:r>
          </a:p>
        </p:txBody>
      </p:sp>
    </p:spTree>
    <p:extLst>
      <p:ext uri="{BB962C8B-B14F-4D97-AF65-F5344CB8AC3E}">
        <p14:creationId xmlns:p14="http://schemas.microsoft.com/office/powerpoint/2010/main" val="212157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78FA59-44EF-3201-C07D-7836B7C91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.Stat CORE main features</a:t>
            </a:r>
            <a:r>
              <a:rPr lang="en-GB" dirty="0"/>
              <a:t>: data content validation, point-in-time embargo incl. across spaces, generic and </a:t>
            </a:r>
            <a:r>
              <a:rPr lang="en-GB" u="sng" dirty="0"/>
              <a:t>secure</a:t>
            </a:r>
            <a:r>
              <a:rPr lang="en-GB" dirty="0"/>
              <a:t> OpenID-Connect authentication working with any modern identity provider, advanced DB logging, SDMX-compatible data CRUD operations, SDMX-CSV 2.0 and JSON 2.0 support, intentionally missing values, concurrent data uploads, non-calendar year reporting, HTTP compression</a:t>
            </a:r>
          </a:p>
          <a:p>
            <a:endParaRPr lang="en-GB" dirty="0"/>
          </a:p>
          <a:p>
            <a:r>
              <a:rPr lang="en-GB" b="1" dirty="0"/>
              <a:t>Deployment</a:t>
            </a:r>
            <a:r>
              <a:rPr lang="en-GB" dirty="0"/>
              <a:t>: componentised, cloud-ready, fully containerised, high-level of security QA</a:t>
            </a:r>
          </a:p>
          <a:p>
            <a:endParaRPr lang="en-GB" dirty="0"/>
          </a:p>
          <a:p>
            <a:r>
              <a:rPr lang="en-GB" b="1" dirty="0"/>
              <a:t>Collaboration</a:t>
            </a:r>
            <a:r>
              <a:rPr lang="en-GB" dirty="0"/>
              <a:t>: Continued close collaboration with Eurostat, new partnership with BIS (FMR Workbench)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1811AB-060B-A6C1-F6D2-0944CBA46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- .Stat Core &amp; deployment</a:t>
            </a:r>
          </a:p>
        </p:txBody>
      </p:sp>
    </p:spTree>
    <p:extLst>
      <p:ext uri="{BB962C8B-B14F-4D97-AF65-F5344CB8AC3E}">
        <p14:creationId xmlns:p14="http://schemas.microsoft.com/office/powerpoint/2010/main" val="73505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5524C-ABB3-6E91-9B2A-CBBB4BC22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31414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17ED82-5323-0E7D-8C84-2DB4379F244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584B31C-C8E6-4C46-847A-471BE8E42805}" type="slidenum">
              <a:rPr lang="en-US" smtClean="0"/>
              <a:t>20</a:t>
            </a:fld>
            <a:endParaRPr lang="en-US"/>
          </a:p>
        </p:txBody>
      </p:sp>
      <p:pic>
        <p:nvPicPr>
          <p:cNvPr id="1026" name="Picture 2" descr="Coffee Break: Predicting behaviour and giving advice">
            <a:extLst>
              <a:ext uri="{FF2B5EF4-FFF2-40B4-BE49-F238E27FC236}">
                <a16:creationId xmlns:a16="http://schemas.microsoft.com/office/drawing/2014/main" id="{5BB0FDA3-A4BA-EA06-D9BE-5ED8DCB8F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85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81D56-8932-6EB9-D4EB-1BF468907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GB" sz="2800" dirty="0"/>
              <a:t>CORE/DE: Enhanced display of </a:t>
            </a:r>
            <a:r>
              <a:rPr lang="en-GB" sz="2800" dirty="0">
                <a:solidFill>
                  <a:schemeClr val="accent5"/>
                </a:solidFill>
              </a:rPr>
              <a:t>parents without data</a:t>
            </a:r>
            <a:r>
              <a:rPr lang="en-GB" sz="2800" dirty="0"/>
              <a:t> in hierarchical dimensions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CORE/DE: </a:t>
            </a:r>
            <a:r>
              <a:rPr lang="en-US" sz="2800" dirty="0">
                <a:solidFill>
                  <a:schemeClr val="accent5"/>
                </a:solidFill>
              </a:rPr>
              <a:t>Non-coded dimensions</a:t>
            </a:r>
            <a:r>
              <a:rPr lang="en-US" sz="2800" dirty="0"/>
              <a:t> for microdata</a:t>
            </a:r>
          </a:p>
          <a:p>
            <a:pPr>
              <a:lnSpc>
                <a:spcPct val="110000"/>
              </a:lnSpc>
            </a:pPr>
            <a:r>
              <a:rPr lang="en-GB" sz="2800" dirty="0"/>
              <a:t>CORE/DE: Hide SDMX </a:t>
            </a:r>
            <a:r>
              <a:rPr lang="en-GB" sz="2800" dirty="0">
                <a:solidFill>
                  <a:schemeClr val="accent5"/>
                </a:solidFill>
              </a:rPr>
              <a:t>confidential/embargoed</a:t>
            </a:r>
            <a:r>
              <a:rPr lang="en-GB" sz="2800" dirty="0"/>
              <a:t> data</a:t>
            </a:r>
            <a:endParaRPr lang="en-US" sz="2800" dirty="0"/>
          </a:p>
          <a:p>
            <a:pPr>
              <a:lnSpc>
                <a:spcPct val="110000"/>
              </a:lnSpc>
            </a:pPr>
            <a:r>
              <a:rPr lang="en-US" sz="2800" dirty="0"/>
              <a:t>CORE/EXCEL: Time-machine feature – access to all </a:t>
            </a:r>
            <a:r>
              <a:rPr lang="en-US" sz="2800" dirty="0">
                <a:solidFill>
                  <a:schemeClr val="accent5"/>
                </a:solidFill>
              </a:rPr>
              <a:t>historic data versions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CORE: </a:t>
            </a:r>
            <a:r>
              <a:rPr lang="en-US" sz="2800" dirty="0">
                <a:solidFill>
                  <a:schemeClr val="accent5"/>
                </a:solidFill>
              </a:rPr>
              <a:t>Maintain data </a:t>
            </a:r>
            <a:r>
              <a:rPr lang="en-US" sz="2800" dirty="0"/>
              <a:t>after any changes in non-final structures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CORE: </a:t>
            </a:r>
            <a:r>
              <a:rPr lang="en-US" sz="2800" dirty="0">
                <a:solidFill>
                  <a:schemeClr val="accent5"/>
                </a:solidFill>
              </a:rPr>
              <a:t>Maintain data</a:t>
            </a:r>
            <a:r>
              <a:rPr lang="en-US" sz="2800" dirty="0"/>
              <a:t> after patch/minor changes in final structures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CORE: Efficient data archiving (DB compression)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CORE: MariaDB support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CORE: Allowed constraint for several distinct sub-cubes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DE: Enhanced </a:t>
            </a:r>
            <a:r>
              <a:rPr lang="en-US" sz="2800" dirty="0">
                <a:solidFill>
                  <a:schemeClr val="accent5"/>
                </a:solidFill>
              </a:rPr>
              <a:t>Excel export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DE: Generic combined concepts</a:t>
            </a:r>
            <a:endParaRPr lang="en-US" sz="2800" dirty="0">
              <a:solidFill>
                <a:schemeClr val="accent5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2800" dirty="0"/>
              <a:t>DE: Further enhanced </a:t>
            </a:r>
            <a:r>
              <a:rPr lang="en-US" sz="2800" dirty="0">
                <a:solidFill>
                  <a:schemeClr val="accent5"/>
                </a:solidFill>
              </a:rPr>
              <a:t>web accessibility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DE: More usability tests and continued </a:t>
            </a:r>
            <a:r>
              <a:rPr lang="en-GB" sz="2800" dirty="0"/>
              <a:t>UX review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DLM: Integration with FMR Workbench for </a:t>
            </a:r>
            <a:r>
              <a:rPr lang="en-US" sz="2800" dirty="0">
                <a:solidFill>
                  <a:schemeClr val="accent5"/>
                </a:solidFill>
              </a:rPr>
              <a:t>structure creation/edition</a:t>
            </a:r>
            <a:endParaRPr lang="en-US" sz="2800" dirty="0"/>
          </a:p>
          <a:p>
            <a:pPr>
              <a:lnSpc>
                <a:spcPct val="110000"/>
              </a:lnSpc>
            </a:pPr>
            <a:r>
              <a:rPr lang="en-US" sz="2800" dirty="0"/>
              <a:t>DLM: Extend </a:t>
            </a:r>
            <a:r>
              <a:rPr lang="en-US" sz="2800" dirty="0">
                <a:solidFill>
                  <a:schemeClr val="accent5"/>
                </a:solidFill>
              </a:rPr>
              <a:t>logbook for search </a:t>
            </a:r>
            <a:r>
              <a:rPr lang="en-US" sz="2800" dirty="0"/>
              <a:t>logs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F72D20-68D1-A34F-2AD3-2A626BA2B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Currently prioritised features for 2023</a:t>
            </a:r>
          </a:p>
        </p:txBody>
      </p:sp>
    </p:spTree>
    <p:extLst>
      <p:ext uri="{BB962C8B-B14F-4D97-AF65-F5344CB8AC3E}">
        <p14:creationId xmlns:p14="http://schemas.microsoft.com/office/powerpoint/2010/main" val="367561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A38127-6015-B63F-3377-957E3EF35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400" dirty="0"/>
              <a:t>CORE/DE: Table pagination (through queries with ordered dimensions)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CORE/DE: SDMX 3.0 features: multiple measures &amp; advanced attribute display, codelist extensions, semantic versioning of structures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CORE: More validations, transformations (VTL), integrated mappings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CORE: Optimisations: full download, caching, performance, persistent import queue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DE: Shared chart re-editing, dashboards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DE: Cross-dataflow queries, search by time series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DE: Search with natural language, search in attributes/measures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DLM: Workflow/process management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DLM: Intuitive, user-friendly assistant for simple data modelling without SDMX knowledge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CORE/DLM: Survey integration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B39D2-FD86-A348-AF1C-516C0357A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Future outlook</a:t>
            </a:r>
          </a:p>
        </p:txBody>
      </p:sp>
    </p:spTree>
    <p:extLst>
      <p:ext uri="{BB962C8B-B14F-4D97-AF65-F5344CB8AC3E}">
        <p14:creationId xmlns:p14="http://schemas.microsoft.com/office/powerpoint/2010/main" val="922551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5524C-ABB3-6E91-9B2A-CBBB4BC22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68" y="339365"/>
            <a:ext cx="9078412" cy="1809945"/>
          </a:xfrm>
        </p:spPr>
        <p:txBody>
          <a:bodyPr/>
          <a:lstStyle/>
          <a:p>
            <a:r>
              <a:rPr lang="en-GB" sz="4000" dirty="0">
                <a:latin typeface="+mn-lt"/>
              </a:rPr>
              <a:t>Modernising the production and dissemination of official statistics in IOs, NSOs and CBs with SDMX and .Stat Suite</a:t>
            </a:r>
          </a:p>
        </p:txBody>
      </p:sp>
    </p:spTree>
    <p:extLst>
      <p:ext uri="{BB962C8B-B14F-4D97-AF65-F5344CB8AC3E}">
        <p14:creationId xmlns:p14="http://schemas.microsoft.com/office/powerpoint/2010/main" val="71665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714FE9-032B-14B8-FEDB-B62619C4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2020: legacy application needs to be replaced</a:t>
            </a:r>
          </a:p>
          <a:p>
            <a:r>
              <a:rPr lang="en-GB" dirty="0"/>
              <a:t>Longer term impact:</a:t>
            </a:r>
          </a:p>
          <a:p>
            <a:pPr lvl="1"/>
            <a:r>
              <a:rPr lang="en-GB" dirty="0"/>
              <a:t>Make data more accessible </a:t>
            </a:r>
          </a:p>
          <a:p>
            <a:pPr lvl="1"/>
            <a:r>
              <a:rPr lang="en-GB" dirty="0"/>
              <a:t>Better inform the public debate (including academia, media, NGOs, business, public at the large)</a:t>
            </a:r>
          </a:p>
          <a:p>
            <a:pPr lvl="1"/>
            <a:r>
              <a:rPr lang="en-GB" dirty="0"/>
              <a:t>Support the policy decision making process (local &amp; national governments, international bodies)</a:t>
            </a:r>
          </a:p>
          <a:p>
            <a:r>
              <a:rPr lang="en-GB" dirty="0"/>
              <a:t>Medium term outcome:</a:t>
            </a:r>
          </a:p>
          <a:p>
            <a:pPr lvl="1"/>
            <a:r>
              <a:rPr lang="en-GB" dirty="0"/>
              <a:t>Modernisation of the data lifecycle</a:t>
            </a:r>
          </a:p>
          <a:p>
            <a:pPr lvl="1"/>
            <a:r>
              <a:rPr lang="en-GB" dirty="0"/>
              <a:t>Harmonised data models</a:t>
            </a:r>
          </a:p>
          <a:p>
            <a:pPr lvl="1"/>
            <a:r>
              <a:rPr lang="en-GB" dirty="0"/>
              <a:t>Process integration and harmonisation</a:t>
            </a:r>
          </a:p>
          <a:p>
            <a:r>
              <a:rPr lang="en-GB" dirty="0"/>
              <a:t>Planned go-live: 2024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business cases: NBB</a:t>
            </a:r>
          </a:p>
        </p:txBody>
      </p:sp>
    </p:spTree>
    <p:extLst>
      <p:ext uri="{BB962C8B-B14F-4D97-AF65-F5344CB8AC3E}">
        <p14:creationId xmlns:p14="http://schemas.microsoft.com/office/powerpoint/2010/main" val="2831021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714FE9-032B-14B8-FEDB-B62619C4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2021: legacy application (Beyond 20/20) needs to be replaced</a:t>
            </a:r>
          </a:p>
          <a:p>
            <a:r>
              <a:rPr lang="en-US" dirty="0"/>
              <a:t>Expected outcomes and impact:</a:t>
            </a:r>
          </a:p>
          <a:p>
            <a:pPr lvl="1"/>
            <a:r>
              <a:rPr lang="en-US" dirty="0"/>
              <a:t>Improve the data life-cycle </a:t>
            </a:r>
          </a:p>
          <a:p>
            <a:pPr lvl="2"/>
            <a:r>
              <a:rPr lang="en-US" dirty="0"/>
              <a:t>Better process and data integration and automation</a:t>
            </a:r>
          </a:p>
          <a:p>
            <a:pPr lvl="2"/>
            <a:r>
              <a:rPr lang="en-US" dirty="0"/>
              <a:t>Enhanced efficiency</a:t>
            </a:r>
          </a:p>
          <a:p>
            <a:pPr lvl="1"/>
            <a:r>
              <a:rPr lang="en-US" dirty="0"/>
              <a:t>Improve the user experience and make data more accessible</a:t>
            </a:r>
          </a:p>
          <a:p>
            <a:pPr lvl="2"/>
            <a:r>
              <a:rPr lang="en-US" dirty="0" err="1"/>
              <a:t>Harmonised</a:t>
            </a:r>
            <a:r>
              <a:rPr lang="en-US" dirty="0"/>
              <a:t> data models and better data </a:t>
            </a:r>
            <a:r>
              <a:rPr lang="en-US" dirty="0" err="1"/>
              <a:t>organisation</a:t>
            </a:r>
            <a:endParaRPr lang="en-US" dirty="0"/>
          </a:p>
          <a:p>
            <a:pPr lvl="2"/>
            <a:r>
              <a:rPr lang="en-US" dirty="0"/>
              <a:t>Compliance with international standards (SDMX)</a:t>
            </a:r>
          </a:p>
          <a:p>
            <a:r>
              <a:rPr lang="en-US" dirty="0"/>
              <a:t>Launch of new portal (.Stat Data Explorer): April 2022</a:t>
            </a:r>
            <a:endParaRPr lang="en-GB" dirty="0"/>
          </a:p>
          <a:p>
            <a:r>
              <a:rPr lang="en-GB" dirty="0"/>
              <a:t>Data model improvements: 2023-2025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business cases: STATEC</a:t>
            </a:r>
          </a:p>
        </p:txBody>
      </p:sp>
    </p:spTree>
    <p:extLst>
      <p:ext uri="{BB962C8B-B14F-4D97-AF65-F5344CB8AC3E}">
        <p14:creationId xmlns:p14="http://schemas.microsoft.com/office/powerpoint/2010/main" val="2028917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STATEC</a:t>
            </a:r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B7F442BD-4561-B006-FA69-5C797F513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287" y="1117654"/>
            <a:ext cx="9689426" cy="574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9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86004" cy="671761"/>
          </a:xfrm>
        </p:spPr>
        <p:txBody>
          <a:bodyPr/>
          <a:lstStyle/>
          <a:p>
            <a:r>
              <a:rPr lang="en-GB" dirty="0"/>
              <a:t>Example: SDG at Stats Cambodia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1A46F771-D06A-50BC-5330-E29A50D6B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4" y="1813893"/>
            <a:ext cx="6011916" cy="3946828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769796E6-4E57-6A5B-E56C-462652FAC1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767" y="1813891"/>
            <a:ext cx="5922650" cy="394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11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SDG at Stats Thailand</a:t>
            </a:r>
          </a:p>
        </p:txBody>
      </p:sp>
      <p:pic>
        <p:nvPicPr>
          <p:cNvPr id="9" name="Picture 8">
            <a:hlinkClick r:id="rId2"/>
            <a:extLst>
              <a:ext uri="{FF2B5EF4-FFF2-40B4-BE49-F238E27FC236}">
                <a16:creationId xmlns:a16="http://schemas.microsoft.com/office/drawing/2014/main" id="{FADCCFB3-39B1-86BC-4D1A-0E63DC46D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" y="1975104"/>
            <a:ext cx="5997593" cy="3867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hlinkClick r:id="rId4"/>
            <a:extLst>
              <a:ext uri="{FF2B5EF4-FFF2-40B4-BE49-F238E27FC236}">
                <a16:creationId xmlns:a16="http://schemas.microsoft.com/office/drawing/2014/main" id="{27282D63-0405-1BE3-A9FE-2A90BAC8CF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580" y="1975104"/>
            <a:ext cx="6022555" cy="3867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399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16" y="237600"/>
            <a:ext cx="9404876" cy="671761"/>
          </a:xfrm>
        </p:spPr>
        <p:txBody>
          <a:bodyPr/>
          <a:lstStyle/>
          <a:p>
            <a:r>
              <a:rPr lang="en-GB" dirty="0"/>
              <a:t>Example: SDG at Pacific Data Hub</a:t>
            </a: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C5DED288-3B35-CF50-3B18-14E0C13ED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1" y="1989514"/>
            <a:ext cx="6038591" cy="3972374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10F4298A-A1DA-DBCA-2537-032724FAFF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270" y="1991055"/>
            <a:ext cx="5941722" cy="397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78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1"/>
          <p:cNvSpPr>
            <a:spLocks noGrp="1"/>
          </p:cNvSpPr>
          <p:nvPr>
            <p:ph idx="1"/>
          </p:nvPr>
        </p:nvSpPr>
        <p:spPr>
          <a:xfrm>
            <a:off x="624000" y="5147623"/>
            <a:ext cx="8217504" cy="143879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n-GB" dirty="0"/>
              <a:t>The Statistical Information System Collaboration Community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reference open-source community for official statistics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focusing on product excellence and delivering concrete solutions </a:t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common problems through 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co-investment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co-innovation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the SIS-CC?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9880040" y="1742532"/>
            <a:ext cx="1739378" cy="2372639"/>
            <a:chOff x="9541198" y="1701789"/>
            <a:chExt cx="2026835" cy="2731865"/>
          </a:xfrm>
        </p:grpSpPr>
        <p:pic>
          <p:nvPicPr>
            <p:cNvPr id="25" name="Picture 2" descr="RÃ©sultat de recherche d'images pour &quot;logo eurostat&quot;">
              <a:extLst>
                <a:ext uri="{FF2B5EF4-FFF2-40B4-BE49-F238E27FC236}">
                  <a16:creationId xmlns:a16="http://schemas.microsoft.com/office/drawing/2014/main" id="{FD017B98-EB8E-4663-8119-F86C38EC9E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080" b="26064"/>
            <a:stretch/>
          </p:blipFill>
          <p:spPr bwMode="auto">
            <a:xfrm>
              <a:off x="9541198" y="1701789"/>
              <a:ext cx="2026835" cy="5261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5" descr="Image result for uns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7351" y="3595420"/>
              <a:ext cx="676825" cy="838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Image 6">
              <a:extLst>
                <a:ext uri="{FF2B5EF4-FFF2-40B4-BE49-F238E27FC236}">
                  <a16:creationId xmlns:a16="http://schemas.microsoft.com/office/drawing/2014/main" id="{FDC6A08B-86A7-4DB4-82BD-65E57EDCE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48" y="2590557"/>
              <a:ext cx="1234632" cy="560684"/>
            </a:xfrm>
            <a:prstGeom prst="rect">
              <a:avLst/>
            </a:prstGeom>
          </p:spPr>
        </p:pic>
      </p:grpSp>
      <p:cxnSp>
        <p:nvCxnSpPr>
          <p:cNvPr id="28" name="Straight Connector 27"/>
          <p:cNvCxnSpPr>
            <a:cxnSpLocks/>
          </p:cNvCxnSpPr>
          <p:nvPr/>
        </p:nvCxnSpPr>
        <p:spPr>
          <a:xfrm flipH="1">
            <a:off x="9445536" y="1664898"/>
            <a:ext cx="27666" cy="479991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0189383" y="1286360"/>
            <a:ext cx="1120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12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Partners</a:t>
            </a:r>
            <a:endParaRPr kumimoji="0" lang="en-GB" sz="1800" b="1" i="1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143405" y="1286360"/>
            <a:ext cx="120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12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Members</a:t>
            </a:r>
            <a:endParaRPr kumimoji="0" lang="en-GB" sz="1800" b="1" i="1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841" b="28366"/>
          <a:stretch/>
        </p:blipFill>
        <p:spPr>
          <a:xfrm>
            <a:off x="10145460" y="4377059"/>
            <a:ext cx="1473958" cy="412250"/>
          </a:xfrm>
          <a:prstGeom prst="rect">
            <a:avLst/>
          </a:prstGeom>
        </p:spPr>
      </p:pic>
      <p:pic>
        <p:nvPicPr>
          <p:cNvPr id="1026" name="Picture 2" descr="FAO">
            <a:extLst>
              <a:ext uri="{FF2B5EF4-FFF2-40B4-BE49-F238E27FC236}">
                <a16:creationId xmlns:a16="http://schemas.microsoft.com/office/drawing/2014/main" id="{AB315201-0FFB-479A-D3A1-B2ED47348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222" y="1596612"/>
            <a:ext cx="2001104" cy="57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atistics Canada">
            <a:extLst>
              <a:ext uri="{FF2B5EF4-FFF2-40B4-BE49-F238E27FC236}">
                <a16:creationId xmlns:a16="http://schemas.microsoft.com/office/drawing/2014/main" id="{46D4A9B9-DD70-0811-8253-36F74159B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17" y="1828262"/>
            <a:ext cx="1616320" cy="18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ederal Statistical Office Switzerland">
            <a:extLst>
              <a:ext uri="{FF2B5EF4-FFF2-40B4-BE49-F238E27FC236}">
                <a16:creationId xmlns:a16="http://schemas.microsoft.com/office/drawing/2014/main" id="{3ED96F89-2FEE-B564-ACB0-E31A5B7511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" b="71455"/>
          <a:stretch/>
        </p:blipFill>
        <p:spPr bwMode="auto">
          <a:xfrm>
            <a:off x="5281211" y="1697805"/>
            <a:ext cx="2113060" cy="47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F3366E-A494-4858-8F55-2BE9672F46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5309" y="2436489"/>
            <a:ext cx="1715232" cy="571744"/>
          </a:xfrm>
          <a:prstGeom prst="rect">
            <a:avLst/>
          </a:prstGeom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EC34BB69-0E91-5B54-19B9-3E0E6DD3D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222" y="2384850"/>
            <a:ext cx="1136211" cy="78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A8A40AF2-E19E-2329-09AE-18154CF4A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795" y="2318678"/>
            <a:ext cx="1213104" cy="83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96EFFC96-4498-1C1E-63B6-36B4FF544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960" y="1434047"/>
            <a:ext cx="1304544" cy="89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25A5743E-478E-9BB7-45A9-8C6388A85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218" y="2204204"/>
            <a:ext cx="15240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EA2A26E1-8C06-6A1E-B5A1-34D0AD492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09" y="3222352"/>
            <a:ext cx="1190986" cy="81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CAA28A59-DEC6-AB3D-BF63-55073A7BA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635" y="3301167"/>
            <a:ext cx="1026396" cy="70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462A7FAF-F112-9571-4E5E-DDE3FBF94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328" y="3107879"/>
            <a:ext cx="15240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27581CB6-74EE-47F0-46EC-40BC3841B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845" y="3148482"/>
            <a:ext cx="15240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587C1EB8-3C28-1CE3-7950-B3462E084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83" y="4000792"/>
            <a:ext cx="986738" cy="91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4FB66E67-2112-B51C-84DD-1C2301E79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30" y="4055024"/>
            <a:ext cx="1136211" cy="78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65B1D3EC-0A89-810F-14AB-1ED523655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200" y="4010452"/>
            <a:ext cx="15240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>
            <a:extLst>
              <a:ext uri="{FF2B5EF4-FFF2-40B4-BE49-F238E27FC236}">
                <a16:creationId xmlns:a16="http://schemas.microsoft.com/office/drawing/2014/main" id="{EF379EF2-9279-BF57-CE89-147EAA515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109" y="4083040"/>
            <a:ext cx="1213104" cy="83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>
            <a:extLst>
              <a:ext uri="{FF2B5EF4-FFF2-40B4-BE49-F238E27FC236}">
                <a16:creationId xmlns:a16="http://schemas.microsoft.com/office/drawing/2014/main" id="{2C001A25-C65E-44AE-D14F-3FA6920A7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460" y="5328916"/>
            <a:ext cx="113347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34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SDG at UNESCAP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8425AC32-57CD-2AD0-5803-084C873CA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480" y="1099292"/>
            <a:ext cx="9365041" cy="575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48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Malta Data Portal</a:t>
            </a: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8C1CE652-7660-3D77-5964-9D6293852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076" y="1103724"/>
            <a:ext cx="8613849" cy="575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46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UEA Data Portal</a:t>
            </a:r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E7D1BA68-63DB-379F-48D1-0AB481220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606" y="1110772"/>
            <a:ext cx="8606788" cy="574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81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ILOSTAT Data Explorer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7408FC8C-8680-F40D-99B3-C70C6BE46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869" y="1105104"/>
            <a:ext cx="8594263" cy="575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15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ABS Data Explorer</a:t>
            </a:r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7AADE54A-6456-7B28-22A8-A4F188F1E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281" y="1115568"/>
            <a:ext cx="7689438" cy="57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9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UNICEF Data Warehouse</a:t>
            </a:r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D5D29CC0-0E62-36D3-7B02-75CBF7143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054" y="1116095"/>
            <a:ext cx="8141892" cy="574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99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071-436A-FF25-D574-438642CEF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68" y="237600"/>
            <a:ext cx="9221995" cy="671761"/>
          </a:xfrm>
        </p:spPr>
        <p:txBody>
          <a:bodyPr/>
          <a:lstStyle/>
          <a:p>
            <a:r>
              <a:rPr lang="en-GB" dirty="0"/>
              <a:t>Example: BFS Data Explorer (beta)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F752A0B1-DD3E-E9F9-5E66-C832F98E2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065" y="1118326"/>
            <a:ext cx="8229870" cy="573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23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102014" y="3136438"/>
            <a:ext cx="30366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 ‘</a:t>
            </a:r>
            <a:r>
              <a:rPr kumimoji="0" lang="en-US" b="1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SDMX</a:t>
            </a: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-native’, secure and performant </a:t>
            </a:r>
            <a:r>
              <a:rPr kumimoji="0" lang="en-US" b="1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backbone</a:t>
            </a: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to store statistical data.</a:t>
            </a:r>
          </a:p>
        </p:txBody>
      </p:sp>
      <p:grpSp>
        <p:nvGrpSpPr>
          <p:cNvPr id="18" name="Google Shape;295;p61"/>
          <p:cNvGrpSpPr>
            <a:grpSpLocks noChangeAspect="1"/>
          </p:cNvGrpSpPr>
          <p:nvPr/>
        </p:nvGrpSpPr>
        <p:grpSpPr>
          <a:xfrm>
            <a:off x="882324" y="1786283"/>
            <a:ext cx="1824312" cy="867211"/>
            <a:chOff x="3965579" y="3275106"/>
            <a:chExt cx="4560300" cy="2167800"/>
          </a:xfrm>
        </p:grpSpPr>
        <p:sp>
          <p:nvSpPr>
            <p:cNvPr id="19" name="Google Shape;296;p61"/>
            <p:cNvSpPr/>
            <p:nvPr/>
          </p:nvSpPr>
          <p:spPr>
            <a:xfrm>
              <a:off x="3965579" y="3275106"/>
              <a:ext cx="4560300" cy="2167800"/>
            </a:xfrm>
            <a:prstGeom prst="rect">
              <a:avLst/>
            </a:prstGeom>
            <a:solidFill>
              <a:srgbClr val="0A7B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BB89C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" name="Google Shape;297;p61" descr=".Stat Data Explorer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002467" y="3421593"/>
              <a:ext cx="4495561" cy="202126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" name="Google Shape;298;p61"/>
          <p:cNvGrpSpPr>
            <a:grpSpLocks noChangeAspect="1"/>
          </p:cNvGrpSpPr>
          <p:nvPr/>
        </p:nvGrpSpPr>
        <p:grpSpPr>
          <a:xfrm>
            <a:off x="897081" y="4320050"/>
            <a:ext cx="1820026" cy="969493"/>
            <a:chOff x="3965579" y="2994873"/>
            <a:chExt cx="4560300" cy="2429184"/>
          </a:xfrm>
        </p:grpSpPr>
        <p:sp>
          <p:nvSpPr>
            <p:cNvPr id="22" name="Google Shape;299;p61"/>
            <p:cNvSpPr/>
            <p:nvPr/>
          </p:nvSpPr>
          <p:spPr>
            <a:xfrm>
              <a:off x="3965579" y="3256257"/>
              <a:ext cx="4560300" cy="2167800"/>
            </a:xfrm>
            <a:prstGeom prst="rect">
              <a:avLst/>
            </a:prstGeom>
            <a:solidFill>
              <a:srgbClr val="E36C0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CC841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BB89C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" name="Google Shape;300;p61" descr=".Stat Data Lifecycle Manager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112006" y="2994873"/>
              <a:ext cx="4303014" cy="216928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882891" y="3048009"/>
            <a:ext cx="1823178" cy="864138"/>
            <a:chOff x="3865822" y="3105780"/>
            <a:chExt cx="4560442" cy="2161530"/>
          </a:xfrm>
        </p:grpSpPr>
        <p:sp>
          <p:nvSpPr>
            <p:cNvPr id="25" name="Rectangle 24"/>
            <p:cNvSpPr/>
            <p:nvPr/>
          </p:nvSpPr>
          <p:spPr>
            <a:xfrm>
              <a:off x="3865822" y="3262432"/>
              <a:ext cx="4560442" cy="2004878"/>
            </a:xfrm>
            <a:prstGeom prst="rect">
              <a:avLst/>
            </a:prstGeom>
            <a:solidFill>
              <a:srgbClr val="8CC8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0BB89C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6" name="Picture 25" descr=".Stat Cor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3336" y="3105780"/>
              <a:ext cx="4164431" cy="1872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Rectangle 26"/>
          <p:cNvSpPr/>
          <p:nvPr/>
        </p:nvSpPr>
        <p:spPr>
          <a:xfrm>
            <a:off x="3101463" y="4412516"/>
            <a:ext cx="32261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 efficient </a:t>
            </a:r>
            <a:r>
              <a:rPr kumimoji="0" lang="en-US" b="1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back-office </a:t>
            </a:r>
            <a:br>
              <a:rPr kumimoji="0" lang="en-US" b="1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to manage the data lifecycle </a:t>
            </a:r>
            <a:b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for official (macro) statistics.</a:t>
            </a:r>
            <a:endParaRPr kumimoji="0" lang="en-GB" b="0" i="0" u="none" strike="noStrike" kern="1200" cap="none" spc="10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113429" y="1632209"/>
            <a:ext cx="3226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 easy-to-use </a:t>
            </a:r>
            <a:r>
              <a:rPr kumimoji="0" lang="en-US" b="1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GUI </a:t>
            </a:r>
            <a:r>
              <a:rPr kumimoji="0" lang="en-US" b="0" i="0" u="none" strike="noStrike" kern="1200" cap="none" spc="10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to disseminate data and allow for integration with other dissemination products.</a:t>
            </a:r>
            <a:endParaRPr kumimoji="0" lang="en-US" b="1" i="0" u="none" strike="noStrike" kern="1200" cap="none" spc="10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5555" y="1634233"/>
            <a:ext cx="1634490" cy="1179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7460" y="4403394"/>
            <a:ext cx="1632585" cy="1062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ectangle 32"/>
          <p:cNvSpPr/>
          <p:nvPr/>
        </p:nvSpPr>
        <p:spPr>
          <a:xfrm>
            <a:off x="9176431" y="6609560"/>
            <a:ext cx="301556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https://sis-cc.gitlab.io/dotstatsuite-documentation/</a:t>
            </a:r>
          </a:p>
        </p:txBody>
      </p:sp>
      <p:pic>
        <p:nvPicPr>
          <p:cNvPr id="35" name="Picture 2" descr="Main Components of .Stat Suit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178" y="182260"/>
            <a:ext cx="771592" cy="77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3101463" y="6124978"/>
            <a:ext cx="8633082" cy="384721"/>
            <a:chOff x="2278503" y="6212007"/>
            <a:chExt cx="8633082" cy="384721"/>
          </a:xfrm>
        </p:grpSpPr>
        <p:grpSp>
          <p:nvGrpSpPr>
            <p:cNvPr id="4" name="Group 3"/>
            <p:cNvGrpSpPr/>
            <p:nvPr/>
          </p:nvGrpSpPr>
          <p:grpSpPr>
            <a:xfrm>
              <a:off x="2278503" y="6212007"/>
              <a:ext cx="7243150" cy="384721"/>
              <a:chOff x="8702918" y="769944"/>
              <a:chExt cx="7243150" cy="384721"/>
            </a:xfrm>
          </p:grpSpPr>
          <p:pic>
            <p:nvPicPr>
              <p:cNvPr id="5" name="Image 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62909" y="857898"/>
                <a:ext cx="244420" cy="251461"/>
              </a:xfrm>
              <a:prstGeom prst="rect">
                <a:avLst/>
              </a:prstGeom>
            </p:spPr>
          </p:pic>
          <p:pic>
            <p:nvPicPr>
              <p:cNvPr id="6" name="Image 1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727800" y="876003"/>
                <a:ext cx="218268" cy="215250"/>
              </a:xfrm>
              <a:prstGeom prst="rect">
                <a:avLst/>
              </a:prstGeom>
            </p:spPr>
          </p:pic>
          <p:pic>
            <p:nvPicPr>
              <p:cNvPr id="7" name="Image 3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02918" y="829310"/>
                <a:ext cx="277077" cy="277077"/>
              </a:xfrm>
              <a:prstGeom prst="rect">
                <a:avLst/>
              </a:prstGeom>
            </p:spPr>
          </p:pic>
          <p:pic>
            <p:nvPicPr>
              <p:cNvPr id="8" name="Image 4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59542" y="870975"/>
                <a:ext cx="225308" cy="225308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8979995" y="769944"/>
                <a:ext cx="2029280" cy="384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Component-based</a:t>
                </a: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9521653" y="6219701"/>
              <a:ext cx="13899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377">
                <a:defRPr/>
              </a:pPr>
              <a:r>
                <a:rPr lang="en-GB" dirty="0">
                  <a:solidFill>
                    <a:srgbClr val="7F7F7F"/>
                  </a:solidFill>
                  <a:latin typeface="Calibri"/>
                </a:rPr>
                <a:t>Open-source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224711" y="6219701"/>
              <a:ext cx="19409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377">
                <a:defRPr/>
              </a:pPr>
              <a:r>
                <a:rPr lang="en-GB" dirty="0">
                  <a:solidFill>
                    <a:srgbClr val="7F7F7F"/>
                  </a:solidFill>
                  <a:latin typeface="Calibri"/>
                </a:rPr>
                <a:t>Community-driven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983893" y="6219701"/>
              <a:ext cx="17900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377">
                <a:defRPr/>
              </a:pPr>
              <a:r>
                <a:rPr lang="en-GB" dirty="0">
                  <a:solidFill>
                    <a:srgbClr val="7F7F7F"/>
                  </a:solidFill>
                  <a:latin typeface="Calibri"/>
                </a:rPr>
                <a:t>Full data lifecycle</a:t>
              </a:r>
            </a:p>
          </p:txBody>
        </p:sp>
      </p:grpSp>
      <p:pic>
        <p:nvPicPr>
          <p:cNvPr id="38" name="Picture 2" descr="RÃ©sultat de recherche d'images pour &quot;logo eurostat&quot;">
            <a:extLst>
              <a:ext uri="{FF2B5EF4-FFF2-40B4-BE49-F238E27FC236}">
                <a16:creationId xmlns:a16="http://schemas.microsoft.com/office/drawing/2014/main" id="{FD017B98-EB8E-4663-8119-F86C38EC9E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0" b="26064"/>
          <a:stretch/>
        </p:blipFill>
        <p:spPr bwMode="auto">
          <a:xfrm>
            <a:off x="7809622" y="3471407"/>
            <a:ext cx="1288473" cy="380633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887" y="6212932"/>
            <a:ext cx="362383" cy="23649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84149" y="6124978"/>
            <a:ext cx="202928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Standard-based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739A51E-97B9-4D85-ABF8-1BF9EADD27C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32559" y="3338094"/>
            <a:ext cx="581418" cy="58141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1C28BEB-E8C5-439F-A7F4-537356520A7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74795" y="3325230"/>
            <a:ext cx="839197" cy="60714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FFA1C50-A626-4385-BED5-37D5047F68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32559" y="1924685"/>
            <a:ext cx="581418" cy="58141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D028099-6738-4FA7-96CF-1EB5D31FE00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32559" y="4644180"/>
            <a:ext cx="581418" cy="58141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52A7678-4BA5-4624-B7D5-F3F7B612431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14488" y="1965249"/>
            <a:ext cx="759809" cy="49922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74D45E1-3917-46D9-A076-F8AC4C4BFFC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14487" y="4694009"/>
            <a:ext cx="759809" cy="499225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6157CB63-0C85-4651-B1FE-8DD36DA3E349}"/>
              </a:ext>
            </a:extLst>
          </p:cNvPr>
          <p:cNvGrpSpPr/>
          <p:nvPr/>
        </p:nvGrpSpPr>
        <p:grpSpPr>
          <a:xfrm>
            <a:off x="6410650" y="2999159"/>
            <a:ext cx="1381279" cy="1296679"/>
            <a:chOff x="524874" y="1744125"/>
            <a:chExt cx="1937088" cy="193708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9B8834F-F28F-4AD5-8681-876ECBD0359B}"/>
                </a:ext>
              </a:extLst>
            </p:cNvPr>
            <p:cNvGrpSpPr/>
            <p:nvPr/>
          </p:nvGrpSpPr>
          <p:grpSpPr>
            <a:xfrm>
              <a:off x="524874" y="1744125"/>
              <a:ext cx="1937088" cy="1937088"/>
              <a:chOff x="9582913" y="2475645"/>
              <a:chExt cx="1937088" cy="1937088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D939EAA1-D491-4F32-BEFC-E065DA4AA2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EBACD3BE-2BFE-495B-BA14-482077A798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0219971" y="2542401"/>
                <a:ext cx="655005" cy="427454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7621B1AF-081D-4632-BC82-0F67DECAE69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17667" y="2821920"/>
              <a:ext cx="743532" cy="352414"/>
              <a:chOff x="3865822" y="3105780"/>
              <a:chExt cx="4560442" cy="2161530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E3C85C6-9A90-40EF-95EA-21A43C3D6A4B}"/>
                  </a:ext>
                </a:extLst>
              </p:cNvPr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56" name="Picture 55" descr=".Stat Core">
                <a:extLst>
                  <a:ext uri="{FF2B5EF4-FFF2-40B4-BE49-F238E27FC236}">
                    <a16:creationId xmlns:a16="http://schemas.microsoft.com/office/drawing/2014/main" id="{D1D4348D-D3C8-4D91-860D-FBA3399221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01A718C-25A3-40AD-9C1D-F8A62034D028}"/>
                </a:ext>
              </a:extLst>
            </p:cNvPr>
            <p:cNvSpPr txBox="1"/>
            <p:nvPr/>
          </p:nvSpPr>
          <p:spPr>
            <a:xfrm>
              <a:off x="1075002" y="2160605"/>
              <a:ext cx="828861" cy="45503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050EAAA8-D37A-4F79-66C4-C1C60ED2D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.Stat Suite?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91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1AFF05F-ACED-43ED-8453-C4C08CFC75DE}"/>
              </a:ext>
            </a:extLst>
          </p:cNvPr>
          <p:cNvGrpSpPr/>
          <p:nvPr/>
        </p:nvGrpSpPr>
        <p:grpSpPr>
          <a:xfrm>
            <a:off x="9318158" y="1512442"/>
            <a:ext cx="1937088" cy="1937088"/>
            <a:chOff x="9144001" y="1744125"/>
            <a:chExt cx="1937088" cy="1937088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BC070F54-4B78-4477-AC88-8F0F0062AB9C}"/>
                </a:ext>
              </a:extLst>
            </p:cNvPr>
            <p:cNvGrpSpPr/>
            <p:nvPr/>
          </p:nvGrpSpPr>
          <p:grpSpPr>
            <a:xfrm>
              <a:off x="9144001" y="1744125"/>
              <a:ext cx="1937088" cy="1937088"/>
              <a:chOff x="9582913" y="2475645"/>
              <a:chExt cx="1937088" cy="1937088"/>
            </a:xfrm>
          </p:grpSpPr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137818CD-03D8-4869-9BC1-E6A2B6AEA7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ABB4B000-6704-443E-BBF0-EB45CD9BBE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B285BB2C-7B6B-429C-880E-6EB5CA28E0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732809" y="2821920"/>
              <a:ext cx="743532" cy="352414"/>
              <a:chOff x="3865822" y="3105780"/>
              <a:chExt cx="4560442" cy="2161530"/>
            </a:xfrm>
          </p:grpSpPr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49401EDC-944B-4B80-9DBC-4460EDFD1C84}"/>
                  </a:ext>
                </a:extLst>
              </p:cNvPr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132" name="Picture 131" descr=".Stat Core">
                <a:extLst>
                  <a:ext uri="{FF2B5EF4-FFF2-40B4-BE49-F238E27FC236}">
                    <a16:creationId xmlns:a16="http://schemas.microsoft.com/office/drawing/2014/main" id="{C77DA094-ADDE-4348-BA0A-3879AA3622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7C7B3875-F246-4F6D-A80D-1B3D40C0F2A8}"/>
                </a:ext>
              </a:extLst>
            </p:cNvPr>
            <p:cNvSpPr txBox="1"/>
            <p:nvPr/>
          </p:nvSpPr>
          <p:spPr>
            <a:xfrm>
              <a:off x="9698114" y="2251004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F83C80C6-8AD0-4408-B078-C34A5D8BD30D}"/>
              </a:ext>
            </a:extLst>
          </p:cNvPr>
          <p:cNvSpPr/>
          <p:nvPr/>
        </p:nvSpPr>
        <p:spPr>
          <a:xfrm>
            <a:off x="9313910" y="1775696"/>
            <a:ext cx="1626790" cy="1805309"/>
          </a:xfrm>
          <a:prstGeom prst="flowChartMagneticDisk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91309" y="3760201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Collect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64351" y="3760201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Process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266972" y="3760201"/>
            <a:ext cx="1937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Pre-Dissemination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210436" y="3760201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Dissemination</a:t>
            </a:r>
          </a:p>
        </p:txBody>
      </p:sp>
      <p:cxnSp>
        <p:nvCxnSpPr>
          <p:cNvPr id="24" name="Straight Arrow Connector 23"/>
          <p:cNvCxnSpPr>
            <a:stCxn id="15" idx="3"/>
            <a:endCxn id="12" idx="1"/>
          </p:cNvCxnSpPr>
          <p:nvPr/>
        </p:nvCxnSpPr>
        <p:spPr>
          <a:xfrm>
            <a:off x="2461962" y="2712669"/>
            <a:ext cx="935954" cy="0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27" name="Straight Arrow Connector 26"/>
          <p:cNvCxnSpPr>
            <a:stCxn id="12" idx="3"/>
            <a:endCxn id="9" idx="1"/>
          </p:cNvCxnSpPr>
          <p:nvPr/>
        </p:nvCxnSpPr>
        <p:spPr>
          <a:xfrm>
            <a:off x="5335004" y="2712669"/>
            <a:ext cx="935954" cy="0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30" name="Straight Arrow Connector 29"/>
          <p:cNvCxnSpPr>
            <a:stCxn id="9" idx="3"/>
            <a:endCxn id="5" idx="1"/>
          </p:cNvCxnSpPr>
          <p:nvPr/>
        </p:nvCxnSpPr>
        <p:spPr>
          <a:xfrm>
            <a:off x="8208046" y="2712669"/>
            <a:ext cx="957913" cy="0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33" name="Straight Arrow Connector 32"/>
          <p:cNvCxnSpPr>
            <a:stCxn id="5" idx="3"/>
          </p:cNvCxnSpPr>
          <p:nvPr/>
        </p:nvCxnSpPr>
        <p:spPr>
          <a:xfrm>
            <a:off x="11103047" y="2712669"/>
            <a:ext cx="647615" cy="0"/>
          </a:xfrm>
          <a:prstGeom prst="straightConnector1">
            <a:avLst/>
          </a:prstGeom>
          <a:noFill/>
          <a:ln w="38100" cap="flat" cmpd="sng" algn="ctr">
            <a:solidFill>
              <a:srgbClr val="70AD47"/>
            </a:solidFill>
            <a:prstDash val="sysDash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36" name="Rectangle 35"/>
          <p:cNvSpPr/>
          <p:nvPr/>
        </p:nvSpPr>
        <p:spPr>
          <a:xfrm>
            <a:off x="11221478" y="2251004"/>
            <a:ext cx="9705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External</a:t>
            </a: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access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206451" y="6384761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Archive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24874" y="1744125"/>
            <a:ext cx="1937088" cy="1937088"/>
            <a:chOff x="524874" y="1744125"/>
            <a:chExt cx="1937088" cy="1937088"/>
          </a:xfrm>
        </p:grpSpPr>
        <p:grpSp>
          <p:nvGrpSpPr>
            <p:cNvPr id="14" name="Group 13"/>
            <p:cNvGrpSpPr/>
            <p:nvPr/>
          </p:nvGrpSpPr>
          <p:grpSpPr>
            <a:xfrm>
              <a:off x="524874" y="1744125"/>
              <a:ext cx="1937088" cy="1937088"/>
              <a:chOff x="9582913" y="2475645"/>
              <a:chExt cx="1937088" cy="1937088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1117667" y="2821920"/>
              <a:ext cx="743532" cy="352414"/>
              <a:chOff x="3865822" y="3105780"/>
              <a:chExt cx="4560442" cy="216153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40" name="Picture 39" descr=".Stat Co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1075002" y="2251676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397916" y="1744125"/>
            <a:ext cx="1937088" cy="1937088"/>
            <a:chOff x="3397916" y="1744125"/>
            <a:chExt cx="1937088" cy="1937088"/>
          </a:xfrm>
        </p:grpSpPr>
        <p:grpSp>
          <p:nvGrpSpPr>
            <p:cNvPr id="11" name="Group 10"/>
            <p:cNvGrpSpPr/>
            <p:nvPr/>
          </p:nvGrpSpPr>
          <p:grpSpPr>
            <a:xfrm>
              <a:off x="3397916" y="1744125"/>
              <a:ext cx="1937088" cy="1937088"/>
              <a:chOff x="9582913" y="2475645"/>
              <a:chExt cx="1937088" cy="1937088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41" name="Group 40"/>
            <p:cNvGrpSpPr>
              <a:grpSpLocks noChangeAspect="1"/>
            </p:cNvGrpSpPr>
            <p:nvPr/>
          </p:nvGrpSpPr>
          <p:grpSpPr>
            <a:xfrm>
              <a:off x="3990709" y="2821920"/>
              <a:ext cx="743532" cy="352414"/>
              <a:chOff x="3865822" y="3105780"/>
              <a:chExt cx="4560442" cy="216153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43" name="Picture 42" descr=".Stat Co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9" name="TextBox 58"/>
            <p:cNvSpPr txBox="1"/>
            <p:nvPr/>
          </p:nvSpPr>
          <p:spPr>
            <a:xfrm>
              <a:off x="3958849" y="2263034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270958" y="1744125"/>
            <a:ext cx="1937088" cy="1937088"/>
            <a:chOff x="6270958" y="1744125"/>
            <a:chExt cx="1937088" cy="1937088"/>
          </a:xfrm>
        </p:grpSpPr>
        <p:grpSp>
          <p:nvGrpSpPr>
            <p:cNvPr id="8" name="Group 7"/>
            <p:cNvGrpSpPr/>
            <p:nvPr/>
          </p:nvGrpSpPr>
          <p:grpSpPr>
            <a:xfrm>
              <a:off x="6270958" y="1744125"/>
              <a:ext cx="1937088" cy="1937088"/>
              <a:chOff x="9582913" y="2475645"/>
              <a:chExt cx="1937088" cy="1937088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44" name="Group 43"/>
            <p:cNvGrpSpPr>
              <a:grpSpLocks noChangeAspect="1"/>
            </p:cNvGrpSpPr>
            <p:nvPr/>
          </p:nvGrpSpPr>
          <p:grpSpPr>
            <a:xfrm>
              <a:off x="6863751" y="2821920"/>
              <a:ext cx="743532" cy="352414"/>
              <a:chOff x="3865822" y="3105780"/>
              <a:chExt cx="4560442" cy="216153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46" name="Picture 45" descr=".Stat Co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0" name="TextBox 59"/>
            <p:cNvSpPr txBox="1"/>
            <p:nvPr/>
          </p:nvSpPr>
          <p:spPr>
            <a:xfrm>
              <a:off x="6821086" y="2263659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cxnSp>
        <p:nvCxnSpPr>
          <p:cNvPr id="64" name="Straight Arrow Connector 63"/>
          <p:cNvCxnSpPr/>
          <p:nvPr/>
        </p:nvCxnSpPr>
        <p:spPr>
          <a:xfrm>
            <a:off x="11081089" y="5415431"/>
            <a:ext cx="647615" cy="0"/>
          </a:xfrm>
          <a:prstGeom prst="straightConnector1">
            <a:avLst/>
          </a:prstGeom>
          <a:noFill/>
          <a:ln w="38100" cap="flat" cmpd="sng" algn="ctr">
            <a:solidFill>
              <a:srgbClr val="70AD47"/>
            </a:solidFill>
            <a:prstDash val="sysDash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65" name="Rectangle 64"/>
          <p:cNvSpPr/>
          <p:nvPr/>
        </p:nvSpPr>
        <p:spPr>
          <a:xfrm>
            <a:off x="11221478" y="4953766"/>
            <a:ext cx="9705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External</a:t>
            </a: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access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5662" y="2096215"/>
            <a:ext cx="431788" cy="431788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2459757" y="1665137"/>
            <a:ext cx="1026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MT Mapping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micro-service</a:t>
            </a: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0274" y="2096215"/>
            <a:ext cx="431788" cy="43178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3316" y="2074067"/>
            <a:ext cx="431788" cy="431788"/>
          </a:xfrm>
          <a:prstGeom prst="rect">
            <a:avLst/>
          </a:prstGeom>
        </p:spPr>
      </p:pic>
      <p:grpSp>
        <p:nvGrpSpPr>
          <p:cNvPr id="90" name="Group 89"/>
          <p:cNvGrpSpPr/>
          <p:nvPr/>
        </p:nvGrpSpPr>
        <p:grpSpPr>
          <a:xfrm>
            <a:off x="524874" y="4474512"/>
            <a:ext cx="1937088" cy="1937088"/>
            <a:chOff x="450470" y="4474512"/>
            <a:chExt cx="1937088" cy="1937088"/>
          </a:xfrm>
        </p:grpSpPr>
        <p:grpSp>
          <p:nvGrpSpPr>
            <p:cNvPr id="77" name="Group 76"/>
            <p:cNvGrpSpPr/>
            <p:nvPr/>
          </p:nvGrpSpPr>
          <p:grpSpPr>
            <a:xfrm>
              <a:off x="450470" y="4474512"/>
              <a:ext cx="1937088" cy="1937088"/>
              <a:chOff x="9582913" y="2475645"/>
              <a:chExt cx="1937088" cy="1937088"/>
            </a:xfrm>
          </p:grpSpPr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78" name="Group 77"/>
            <p:cNvGrpSpPr>
              <a:grpSpLocks noChangeAspect="1"/>
            </p:cNvGrpSpPr>
            <p:nvPr/>
          </p:nvGrpSpPr>
          <p:grpSpPr>
            <a:xfrm>
              <a:off x="1043263" y="5552307"/>
              <a:ext cx="743532" cy="352414"/>
              <a:chOff x="3865822" y="3105780"/>
              <a:chExt cx="4560442" cy="2161530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81" name="Picture 80" descr=".Stat Co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9" name="TextBox 78"/>
            <p:cNvSpPr txBox="1"/>
            <p:nvPr/>
          </p:nvSpPr>
          <p:spPr>
            <a:xfrm>
              <a:off x="1000598" y="4982063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9140016" y="4474512"/>
            <a:ext cx="1937088" cy="1937088"/>
            <a:chOff x="9140016" y="4474512"/>
            <a:chExt cx="1937088" cy="1937088"/>
          </a:xfrm>
        </p:grpSpPr>
        <p:grpSp>
          <p:nvGrpSpPr>
            <p:cNvPr id="17" name="Group 16"/>
            <p:cNvGrpSpPr/>
            <p:nvPr/>
          </p:nvGrpSpPr>
          <p:grpSpPr>
            <a:xfrm>
              <a:off x="9140016" y="4474512"/>
              <a:ext cx="1937088" cy="1937088"/>
              <a:chOff x="9582913" y="2475645"/>
              <a:chExt cx="1937088" cy="1937088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sp>
          <p:nvSpPr>
            <p:cNvPr id="62" name="TextBox 61"/>
            <p:cNvSpPr txBox="1"/>
            <p:nvPr/>
          </p:nvSpPr>
          <p:spPr>
            <a:xfrm>
              <a:off x="9698114" y="4989273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  <p:grpSp>
          <p:nvGrpSpPr>
            <p:cNvPr id="87" name="Group 86"/>
            <p:cNvGrpSpPr>
              <a:grpSpLocks noChangeAspect="1"/>
            </p:cNvGrpSpPr>
            <p:nvPr/>
          </p:nvGrpSpPr>
          <p:grpSpPr>
            <a:xfrm>
              <a:off x="9762737" y="5544444"/>
              <a:ext cx="743532" cy="352414"/>
              <a:chOff x="3865822" y="3105780"/>
              <a:chExt cx="4560442" cy="2161530"/>
            </a:xfrm>
          </p:grpSpPr>
          <p:sp>
            <p:nvSpPr>
              <p:cNvPr id="88" name="Rectangle 87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89" name="Picture 88" descr=".Stat Core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2" name="Rectangle 91"/>
          <p:cNvSpPr/>
          <p:nvPr/>
        </p:nvSpPr>
        <p:spPr>
          <a:xfrm>
            <a:off x="591307" y="6437140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Design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 flipH="1" flipV="1">
            <a:off x="2049155" y="3944867"/>
            <a:ext cx="137785" cy="529646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96" name="Straight Arrow Connector 95"/>
          <p:cNvCxnSpPr/>
          <p:nvPr/>
        </p:nvCxnSpPr>
        <p:spPr>
          <a:xfrm flipV="1">
            <a:off x="2186940" y="4026192"/>
            <a:ext cx="454120" cy="475655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99" name="Straight Arrow Connector 98"/>
          <p:cNvCxnSpPr/>
          <p:nvPr/>
        </p:nvCxnSpPr>
        <p:spPr>
          <a:xfrm flipV="1">
            <a:off x="2186940" y="4406532"/>
            <a:ext cx="687937" cy="95315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110" name="Arc 109"/>
          <p:cNvSpPr>
            <a:spLocks noChangeAspect="1"/>
          </p:cNvSpPr>
          <p:nvPr/>
        </p:nvSpPr>
        <p:spPr>
          <a:xfrm rot="13512136">
            <a:off x="8672544" y="2700704"/>
            <a:ext cx="2880000" cy="2880000"/>
          </a:xfrm>
          <a:prstGeom prst="arc">
            <a:avLst/>
          </a:prstGeom>
          <a:ln w="38100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grpSp>
        <p:nvGrpSpPr>
          <p:cNvPr id="94" name="Group 93"/>
          <p:cNvGrpSpPr>
            <a:grpSpLocks noChangeAspect="1"/>
          </p:cNvGrpSpPr>
          <p:nvPr/>
        </p:nvGrpSpPr>
        <p:grpSpPr>
          <a:xfrm>
            <a:off x="840506" y="127491"/>
            <a:ext cx="1297849" cy="1297849"/>
            <a:chOff x="524874" y="1744125"/>
            <a:chExt cx="1937088" cy="1937088"/>
          </a:xfrm>
        </p:grpSpPr>
        <p:grpSp>
          <p:nvGrpSpPr>
            <p:cNvPr id="95" name="Group 94"/>
            <p:cNvGrpSpPr/>
            <p:nvPr/>
          </p:nvGrpSpPr>
          <p:grpSpPr>
            <a:xfrm>
              <a:off x="524874" y="1744125"/>
              <a:ext cx="1937088" cy="1937088"/>
              <a:chOff x="9582913" y="2475645"/>
              <a:chExt cx="1937088" cy="1937088"/>
            </a:xfrm>
          </p:grpSpPr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97" name="Group 96"/>
            <p:cNvGrpSpPr>
              <a:grpSpLocks noChangeAspect="1"/>
            </p:cNvGrpSpPr>
            <p:nvPr/>
          </p:nvGrpSpPr>
          <p:grpSpPr>
            <a:xfrm>
              <a:off x="1117667" y="2821920"/>
              <a:ext cx="743532" cy="352414"/>
              <a:chOff x="3865822" y="3105780"/>
              <a:chExt cx="4560442" cy="2161530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101" name="Picture 100" descr=".Stat Core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8" name="TextBox 97"/>
            <p:cNvSpPr txBox="1"/>
            <p:nvPr/>
          </p:nvSpPr>
          <p:spPr>
            <a:xfrm>
              <a:off x="1075002" y="2251676"/>
              <a:ext cx="828861" cy="321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grpSp>
        <p:nvGrpSpPr>
          <p:cNvPr id="105" name="Group 104"/>
          <p:cNvGrpSpPr>
            <a:grpSpLocks noChangeAspect="1"/>
          </p:cNvGrpSpPr>
          <p:nvPr/>
        </p:nvGrpSpPr>
        <p:grpSpPr>
          <a:xfrm>
            <a:off x="3713550" y="127490"/>
            <a:ext cx="1297849" cy="1297849"/>
            <a:chOff x="524874" y="1744125"/>
            <a:chExt cx="1937088" cy="1937088"/>
          </a:xfrm>
        </p:grpSpPr>
        <p:grpSp>
          <p:nvGrpSpPr>
            <p:cNvPr id="106" name="Group 105"/>
            <p:cNvGrpSpPr/>
            <p:nvPr/>
          </p:nvGrpSpPr>
          <p:grpSpPr>
            <a:xfrm>
              <a:off x="524874" y="1744125"/>
              <a:ext cx="1937088" cy="1937088"/>
              <a:chOff x="9582913" y="2475645"/>
              <a:chExt cx="1937088" cy="1937088"/>
            </a:xfrm>
          </p:grpSpPr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107" name="Group 106"/>
            <p:cNvGrpSpPr>
              <a:grpSpLocks noChangeAspect="1"/>
            </p:cNvGrpSpPr>
            <p:nvPr/>
          </p:nvGrpSpPr>
          <p:grpSpPr>
            <a:xfrm>
              <a:off x="1117667" y="2821920"/>
              <a:ext cx="743532" cy="352414"/>
              <a:chOff x="3865822" y="3105780"/>
              <a:chExt cx="4560442" cy="2161530"/>
            </a:xfrm>
          </p:grpSpPr>
          <p:sp>
            <p:nvSpPr>
              <p:cNvPr id="109" name="Rectangle 108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112" name="Picture 111" descr=".Stat Core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8" name="TextBox 107"/>
            <p:cNvSpPr txBox="1"/>
            <p:nvPr/>
          </p:nvSpPr>
          <p:spPr>
            <a:xfrm>
              <a:off x="1075002" y="2251676"/>
              <a:ext cx="828861" cy="321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  <p:sp>
        <p:nvSpPr>
          <p:cNvPr id="116" name="Rectangle 115"/>
          <p:cNvSpPr/>
          <p:nvPr/>
        </p:nvSpPr>
        <p:spPr>
          <a:xfrm>
            <a:off x="591309" y="1361676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ECO-Collect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3464351" y="1361676"/>
            <a:ext cx="1796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ECO-Process</a:t>
            </a:r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2406900" y="751043"/>
            <a:ext cx="935954" cy="0"/>
          </a:xfrm>
          <a:prstGeom prst="straightConnector1">
            <a:avLst/>
          </a:prstGeom>
          <a:noFill/>
          <a:ln w="38100" cap="flat" cmpd="sng" algn="ctr">
            <a:solidFill>
              <a:schemeClr val="accent5">
                <a:lumMod val="75000"/>
              </a:schemeClr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119" name="Straight Arrow Connector 118"/>
          <p:cNvCxnSpPr/>
          <p:nvPr/>
        </p:nvCxnSpPr>
        <p:spPr>
          <a:xfrm>
            <a:off x="5335004" y="939330"/>
            <a:ext cx="1002389" cy="713301"/>
          </a:xfrm>
          <a:prstGeom prst="straightConnector1">
            <a:avLst/>
          </a:prstGeom>
          <a:noFill/>
          <a:ln w="38100" cap="flat" cmpd="sng" algn="ctr">
            <a:solidFill>
              <a:schemeClr val="accent5">
                <a:lumMod val="75000"/>
              </a:schemeClr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114" name="Title 1">
            <a:extLst>
              <a:ext uri="{FF2B5EF4-FFF2-40B4-BE49-F238E27FC236}">
                <a16:creationId xmlns:a16="http://schemas.microsoft.com/office/drawing/2014/main" id="{28446F48-B521-43F0-B5CE-959DAA24EDA5}"/>
              </a:ext>
            </a:extLst>
          </p:cNvPr>
          <p:cNvSpPr txBox="1">
            <a:spLocks/>
          </p:cNvSpPr>
          <p:nvPr/>
        </p:nvSpPr>
        <p:spPr>
          <a:xfrm>
            <a:off x="6590546" y="229363"/>
            <a:ext cx="5434676" cy="75303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2400" b="1" kern="1200" baseline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.Stat Suite topology @ OECD</a:t>
            </a:r>
            <a:endParaRPr lang="en-GB" dirty="0"/>
          </a:p>
        </p:txBody>
      </p:sp>
      <p:pic>
        <p:nvPicPr>
          <p:cNvPr id="126" name="Picture 2" descr="Main Components of .Stat Suite">
            <a:extLst>
              <a:ext uri="{FF2B5EF4-FFF2-40B4-BE49-F238E27FC236}">
                <a16:creationId xmlns:a16="http://schemas.microsoft.com/office/drawing/2014/main" id="{361705EF-BFAB-491F-9A3F-481CA93AF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2157" y="220084"/>
            <a:ext cx="771592" cy="77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165959" y="1744125"/>
            <a:ext cx="1937088" cy="1937088"/>
            <a:chOff x="9144001" y="1744125"/>
            <a:chExt cx="1937088" cy="1937088"/>
          </a:xfrm>
        </p:grpSpPr>
        <p:grpSp>
          <p:nvGrpSpPr>
            <p:cNvPr id="7" name="Group 6"/>
            <p:cNvGrpSpPr/>
            <p:nvPr/>
          </p:nvGrpSpPr>
          <p:grpSpPr>
            <a:xfrm>
              <a:off x="9144001" y="1744125"/>
              <a:ext cx="1937088" cy="1937088"/>
              <a:chOff x="9582913" y="2475645"/>
              <a:chExt cx="1937088" cy="1937088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2913" y="2475645"/>
                <a:ext cx="1937088" cy="1937088"/>
              </a:xfrm>
              <a:prstGeom prst="rect">
                <a:avLst/>
              </a:prstGeom>
              <a:noFill/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19971" y="2633472"/>
                <a:ext cx="655004" cy="427454"/>
              </a:xfrm>
              <a:prstGeom prst="rect">
                <a:avLst/>
              </a:prstGeom>
            </p:spPr>
          </p:pic>
        </p:grpSp>
        <p:grpSp>
          <p:nvGrpSpPr>
            <p:cNvPr id="47" name="Group 46"/>
            <p:cNvGrpSpPr>
              <a:grpSpLocks noChangeAspect="1"/>
            </p:cNvGrpSpPr>
            <p:nvPr/>
          </p:nvGrpSpPr>
          <p:grpSpPr>
            <a:xfrm>
              <a:off x="9732809" y="2821920"/>
              <a:ext cx="743532" cy="352414"/>
              <a:chOff x="3865822" y="3105780"/>
              <a:chExt cx="4560442" cy="2161530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3865822" y="3262432"/>
                <a:ext cx="4560442" cy="2004878"/>
              </a:xfrm>
              <a:prstGeom prst="rect">
                <a:avLst/>
              </a:prstGeom>
              <a:solidFill>
                <a:srgbClr val="8CC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BB89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49" name="Picture 48" descr=".Stat Co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3336" y="3105780"/>
                <a:ext cx="4164431" cy="1872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1" name="TextBox 60"/>
            <p:cNvSpPr txBox="1"/>
            <p:nvPr/>
          </p:nvSpPr>
          <p:spPr>
            <a:xfrm>
              <a:off x="9698114" y="2251004"/>
              <a:ext cx="82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775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3456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Metadata-driven </a:t>
            </a:r>
            <a:b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user experience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207557" y="6611779"/>
            <a:ext cx="20882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Photo by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hlinkClick r:id="rId3"/>
              </a:rPr>
              <a:t>Soraya Irving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on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hlinkClick r:id="rId4"/>
              </a:rPr>
              <a:t>Unsplash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38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74" y="3000826"/>
            <a:ext cx="3283171" cy="2561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992525"/>
            <a:ext cx="3932225" cy="3603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000825"/>
            <a:ext cx="4040803" cy="359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ontent Placeholder 4"/>
          <p:cNvSpPr txBox="1">
            <a:spLocks/>
          </p:cNvSpPr>
          <p:nvPr/>
        </p:nvSpPr>
        <p:spPr>
          <a:xfrm>
            <a:off x="9073604" y="1998872"/>
            <a:ext cx="1641596" cy="3630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965C1"/>
              </a:buClr>
              <a:buNone/>
            </a:pPr>
            <a:r>
              <a:rPr lang="en-US" sz="2400" dirty="0">
                <a:solidFill>
                  <a:srgbClr val="0965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dataflow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98986" y="2561047"/>
            <a:ext cx="1235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965C1"/>
              </a:buClr>
            </a:pPr>
            <a:r>
              <a:rPr lang="en-US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home page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34571" y="2545592"/>
            <a:ext cx="1916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965C1"/>
              </a:buClr>
            </a:pPr>
            <a:r>
              <a:rPr lang="en-US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 result page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991600" y="2537111"/>
            <a:ext cx="185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965C1"/>
              </a:buClr>
            </a:pPr>
            <a:r>
              <a:rPr lang="en-US" dirty="0" err="1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visualisation</a:t>
            </a:r>
            <a:r>
              <a:rPr lang="en-US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page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3354096" y="4373849"/>
            <a:ext cx="674878" cy="8688"/>
          </a:xfrm>
          <a:prstGeom prst="straightConnector1">
            <a:avLst/>
          </a:prstGeom>
          <a:ln w="76200" cap="rnd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7491611" y="4418039"/>
            <a:ext cx="674878" cy="8688"/>
          </a:xfrm>
          <a:prstGeom prst="straightConnector1">
            <a:avLst/>
          </a:prstGeom>
          <a:ln w="76200" cap="rnd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5849855" y="2444653"/>
            <a:ext cx="3285218" cy="1345682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V="1">
            <a:off x="9583654" y="2444653"/>
            <a:ext cx="119146" cy="1766840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4667510" y="2444655"/>
            <a:ext cx="459917" cy="1662771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 flipV="1">
            <a:off x="5849855" y="2408564"/>
            <a:ext cx="2745937" cy="1750481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ontent Placeholder 4"/>
          <p:cNvSpPr txBox="1">
            <a:spLocks/>
          </p:cNvSpPr>
          <p:nvPr/>
        </p:nvSpPr>
        <p:spPr>
          <a:xfrm>
            <a:off x="4259346" y="1669598"/>
            <a:ext cx="4336446" cy="735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965C1"/>
              </a:buClr>
              <a:buNone/>
            </a:pPr>
            <a:r>
              <a:rPr lang="en-US" sz="2400" dirty="0">
                <a:solidFill>
                  <a:srgbClr val="0965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dimensions: </a:t>
            </a:r>
            <a:br>
              <a:rPr lang="en-US" sz="2400" dirty="0">
                <a:solidFill>
                  <a:srgbClr val="0965C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>
                <a:solidFill>
                  <a:srgbClr val="0965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concepts + codelists + availability</a:t>
            </a:r>
          </a:p>
        </p:txBody>
      </p:sp>
      <p:sp>
        <p:nvSpPr>
          <p:cNvPr id="69" name="Content Placeholder 4"/>
          <p:cNvSpPr txBox="1">
            <a:spLocks/>
          </p:cNvSpPr>
          <p:nvPr/>
        </p:nvSpPr>
        <p:spPr>
          <a:xfrm>
            <a:off x="1050313" y="2009290"/>
            <a:ext cx="2685325" cy="3630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965C1"/>
              </a:buClr>
              <a:buNone/>
            </a:pPr>
            <a:r>
              <a:rPr lang="en-US" sz="2400" dirty="0">
                <a:solidFill>
                  <a:srgbClr val="0965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category scheme(s)</a:t>
            </a:r>
          </a:p>
        </p:txBody>
      </p:sp>
      <p:cxnSp>
        <p:nvCxnSpPr>
          <p:cNvPr id="75" name="Straight Arrow Connector 74"/>
          <p:cNvCxnSpPr/>
          <p:nvPr/>
        </p:nvCxnSpPr>
        <p:spPr>
          <a:xfrm flipV="1">
            <a:off x="1691305" y="2451769"/>
            <a:ext cx="243916" cy="2221715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 flipV="1">
            <a:off x="2844102" y="2444654"/>
            <a:ext cx="1329692" cy="1662772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V="1">
            <a:off x="3013026" y="2451769"/>
            <a:ext cx="1654484" cy="2209676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SDMX drives .Stat Data Explorer</a:t>
            </a:r>
          </a:p>
        </p:txBody>
      </p:sp>
    </p:spTree>
    <p:extLst>
      <p:ext uri="{BB962C8B-B14F-4D97-AF65-F5344CB8AC3E}">
        <p14:creationId xmlns:p14="http://schemas.microsoft.com/office/powerpoint/2010/main" val="271580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C4FD24-FDAF-7AA8-10F9-8B9470023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SDMX drives .Stat Data Explorer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1133730"/>
            <a:ext cx="11155680" cy="571106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191256" y="4187952"/>
            <a:ext cx="4626864" cy="905256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79722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89924" y="3081528"/>
            <a:ext cx="2804252" cy="1744412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79722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077364" y="4675476"/>
            <a:ext cx="4596476" cy="2438556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79722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388352" y="4187952"/>
            <a:ext cx="3858768" cy="480147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79722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4FF8C90-D486-857A-A4B0-DE865FCF65A3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5019888" y="1630139"/>
            <a:ext cx="484800" cy="2557813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02063BE-0FF5-6283-7255-53E7E9B45CA7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5504688" y="1619626"/>
            <a:ext cx="2448767" cy="2638642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7D829A3F-BD91-C36E-0A70-09C52EE9481C}"/>
              </a:ext>
            </a:extLst>
          </p:cNvPr>
          <p:cNvSpPr txBox="1">
            <a:spLocks/>
          </p:cNvSpPr>
          <p:nvPr/>
        </p:nvSpPr>
        <p:spPr>
          <a:xfrm>
            <a:off x="3483149" y="1200341"/>
            <a:ext cx="3112278" cy="439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965C1"/>
              </a:buClr>
              <a:buNone/>
            </a:pPr>
            <a:r>
              <a:rPr lang="en-US" sz="2400" dirty="0">
                <a:solidFill>
                  <a:srgbClr val="0062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annotations, attributes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F66463E-35DE-3EF9-FA06-68F9278595CC}"/>
              </a:ext>
            </a:extLst>
          </p:cNvPr>
          <p:cNvCxnSpPr>
            <a:cxnSpLocks/>
            <a:stCxn id="10" idx="7"/>
          </p:cNvCxnSpPr>
          <p:nvPr/>
        </p:nvCxnSpPr>
        <p:spPr>
          <a:xfrm flipV="1">
            <a:off x="3283503" y="1630139"/>
            <a:ext cx="1253162" cy="1706852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9197A2-103E-F594-E09B-38416C236A0B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5194421" y="1588766"/>
            <a:ext cx="2556081" cy="3443828"/>
          </a:xfrm>
          <a:prstGeom prst="straightConnector1">
            <a:avLst/>
          </a:prstGeom>
          <a:ln w="12700" cap="rnd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721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SDMX &amp; .Stat Suite serving the end-users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3669" y="3403375"/>
            <a:ext cx="11832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Arrow Connector 4"/>
          <p:cNvCxnSpPr>
            <a:stCxn id="4" idx="3"/>
            <a:endCxn id="9" idx="1"/>
          </p:cNvCxnSpPr>
          <p:nvPr/>
        </p:nvCxnSpPr>
        <p:spPr>
          <a:xfrm>
            <a:off x="2296878" y="3757318"/>
            <a:ext cx="1137126" cy="0"/>
          </a:xfrm>
          <a:prstGeom prst="straightConnector1">
            <a:avLst/>
          </a:prstGeom>
          <a:ln w="28575">
            <a:solidFill>
              <a:srgbClr val="0099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663" y="3390857"/>
            <a:ext cx="382983" cy="2499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434004" y="3403375"/>
            <a:ext cx="33440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Modelled data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Straight Arrow Connector 9"/>
          <p:cNvCxnSpPr>
            <a:stCxn id="9" idx="3"/>
            <a:endCxn id="13" idx="1"/>
          </p:cNvCxnSpPr>
          <p:nvPr/>
        </p:nvCxnSpPr>
        <p:spPr>
          <a:xfrm>
            <a:off x="6778061" y="3757318"/>
            <a:ext cx="1066528" cy="0"/>
          </a:xfrm>
          <a:prstGeom prst="straightConnector1">
            <a:avLst/>
          </a:prstGeom>
          <a:ln w="28575">
            <a:solidFill>
              <a:srgbClr val="0099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844589" y="3403375"/>
            <a:ext cx="36166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629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User experience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629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505" y="3390857"/>
            <a:ext cx="382983" cy="249934"/>
          </a:xfrm>
          <a:prstGeom prst="rect">
            <a:avLst/>
          </a:prstGeom>
        </p:spPr>
      </p:pic>
      <p:pic>
        <p:nvPicPr>
          <p:cNvPr id="1026" name="Picture 2" descr="SIS-CC · GitLa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575" y="3759955"/>
            <a:ext cx="346448" cy="34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SIS-CC · GitLa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585" y="3759955"/>
            <a:ext cx="346448" cy="34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423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CDE_Français_blanc">
  <a:themeElements>
    <a:clrScheme name="siscc colour palatte">
      <a:dk1>
        <a:srgbClr val="006299"/>
      </a:dk1>
      <a:lt1>
        <a:srgbClr val="6EC1E4"/>
      </a:lt1>
      <a:dk2>
        <a:srgbClr val="7A7A7A"/>
      </a:dk2>
      <a:lt2>
        <a:srgbClr val="FFFFFF"/>
      </a:lt2>
      <a:accent1>
        <a:srgbClr val="4F81BD"/>
      </a:accent1>
      <a:accent2>
        <a:srgbClr val="F26424"/>
      </a:accent2>
      <a:accent3>
        <a:srgbClr val="61CE70"/>
      </a:accent3>
      <a:accent4>
        <a:srgbClr val="10693A"/>
      </a:accent4>
      <a:accent5>
        <a:srgbClr val="F79722"/>
      </a:accent5>
      <a:accent6>
        <a:srgbClr val="FDCE0D"/>
      </a:accent6>
      <a:hlink>
        <a:srgbClr val="4BACC6"/>
      </a:hlink>
      <a:folHlink>
        <a:srgbClr val="7A7A7A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scc-ppt-template.potx" id="{7995E185-EA7B-4793-8AFD-9797D2F97A95}" vid="{774C4408-DDCE-4396-9755-40F4ABD4AC55}"/>
    </a:ext>
  </a:extLst>
</a:theme>
</file>

<file path=ppt/theme/theme3.xml><?xml version="1.0" encoding="utf-8"?>
<a:theme xmlns:a="http://schemas.openxmlformats.org/drawingml/2006/main" name="SIS-CC 2022">
  <a:themeElements>
    <a:clrScheme name="siscc colour palatte">
      <a:dk1>
        <a:srgbClr val="006299"/>
      </a:dk1>
      <a:lt1>
        <a:srgbClr val="6EC1E4"/>
      </a:lt1>
      <a:dk2>
        <a:srgbClr val="7A7A7A"/>
      </a:dk2>
      <a:lt2>
        <a:srgbClr val="FFFFFF"/>
      </a:lt2>
      <a:accent1>
        <a:srgbClr val="4F81BD"/>
      </a:accent1>
      <a:accent2>
        <a:srgbClr val="F26424"/>
      </a:accent2>
      <a:accent3>
        <a:srgbClr val="61CE70"/>
      </a:accent3>
      <a:accent4>
        <a:srgbClr val="10693A"/>
      </a:accent4>
      <a:accent5>
        <a:srgbClr val="F79722"/>
      </a:accent5>
      <a:accent6>
        <a:srgbClr val="FDCE0D"/>
      </a:accent6>
      <a:hlink>
        <a:srgbClr val="4BACC6"/>
      </a:hlink>
      <a:folHlink>
        <a:srgbClr val="7A7A7A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S-CC 2021" id="{7A00FBCA-4C94-4B90-A360-D564081BDE3B}" vid="{CFB1003C-0CD8-4B43-9806-407B0BB317F1}"/>
    </a:ext>
  </a:extLst>
</a:theme>
</file>

<file path=ppt/theme/theme4.xml><?xml version="1.0" encoding="utf-8"?>
<a:theme xmlns:a="http://schemas.openxmlformats.org/drawingml/2006/main" name="SIS-CC 2021">
  <a:themeElements>
    <a:clrScheme name="siscc colour palatte">
      <a:dk1>
        <a:srgbClr val="006299"/>
      </a:dk1>
      <a:lt1>
        <a:srgbClr val="6EC1E4"/>
      </a:lt1>
      <a:dk2>
        <a:srgbClr val="7A7A7A"/>
      </a:dk2>
      <a:lt2>
        <a:srgbClr val="FFFFFF"/>
      </a:lt2>
      <a:accent1>
        <a:srgbClr val="4F81BD"/>
      </a:accent1>
      <a:accent2>
        <a:srgbClr val="F26424"/>
      </a:accent2>
      <a:accent3>
        <a:srgbClr val="61CE70"/>
      </a:accent3>
      <a:accent4>
        <a:srgbClr val="10693A"/>
      </a:accent4>
      <a:accent5>
        <a:srgbClr val="F79722"/>
      </a:accent5>
      <a:accent6>
        <a:srgbClr val="FDCE0D"/>
      </a:accent6>
      <a:hlink>
        <a:srgbClr val="4BACC6"/>
      </a:hlink>
      <a:folHlink>
        <a:srgbClr val="7A7A7A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S-CC 2021" id="{7A00FBCA-4C94-4B90-A360-D564081BDE3B}" vid="{CFB1003C-0CD8-4B43-9806-407B0BB317F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e798d4f-fa09-4673-a793-d3433191574e" xsi:nil="true"/>
    <lcf76f155ced4ddcb4097134ff3c332f xmlns="181f1f8a-f378-402d-9291-b45f9e87afb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27141CFEED4F498774B3D170DEF9DF" ma:contentTypeVersion="16" ma:contentTypeDescription="Create a new document." ma:contentTypeScope="" ma:versionID="5584d447b68f5443466dd01592c1ab34">
  <xsd:schema xmlns:xsd="http://www.w3.org/2001/XMLSchema" xmlns:xs="http://www.w3.org/2001/XMLSchema" xmlns:p="http://schemas.microsoft.com/office/2006/metadata/properties" xmlns:ns2="181f1f8a-f378-402d-9291-b45f9e87afbf" xmlns:ns3="2e798d4f-fa09-4673-a793-d3433191574e" targetNamespace="http://schemas.microsoft.com/office/2006/metadata/properties" ma:root="true" ma:fieldsID="40290ee79b334dfe25d342e360b1f36a" ns2:_="" ns3:_="">
    <xsd:import namespace="181f1f8a-f378-402d-9291-b45f9e87afbf"/>
    <xsd:import namespace="2e798d4f-fa09-4673-a793-d34331915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1f1f8a-f378-402d-9291-b45f9e87a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b2addfa-c26d-4e3b-b240-f6c3bd3828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798d4f-fa09-4673-a793-d3433191574e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da03b65-d611-4f17-9b6a-eba9afa0b9c7}" ma:internalName="TaxCatchAll" ma:showField="CatchAllData" ma:web="2e798d4f-fa09-4673-a793-d343319157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297C86-9A43-4E5B-AAF0-B410A9737CD4}">
  <ds:schemaRefs>
    <ds:schemaRef ds:uri="2e798d4f-fa09-4673-a793-d3433191574e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181f1f8a-f378-402d-9291-b45f9e87afbf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C1EC0CD-8CBD-40E9-8606-952A9CD3E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1f1f8a-f378-402d-9291-b45f9e87afbf"/>
    <ds:schemaRef ds:uri="2e798d4f-fa09-4673-a793-d343319157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C7455D-4E99-4C7F-8900-3D4928179F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168573</TotalTime>
  <Words>1440</Words>
  <Application>Microsoft Office PowerPoint</Application>
  <PresentationFormat>Widescreen</PresentationFormat>
  <Paragraphs>175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Arial</vt:lpstr>
      <vt:lpstr>Arial Black</vt:lpstr>
      <vt:lpstr>Calibri</vt:lpstr>
      <vt:lpstr>Calibri Light</vt:lpstr>
      <vt:lpstr>Century Gothic</vt:lpstr>
      <vt:lpstr>Georgia</vt:lpstr>
      <vt:lpstr>Office Theme</vt:lpstr>
      <vt:lpstr>OCDE_Français_blanc</vt:lpstr>
      <vt:lpstr>SIS-CC 2022</vt:lpstr>
      <vt:lpstr>SIS-CC 2021</vt:lpstr>
      <vt:lpstr>Building SDMX capabilities in your organisation  with .Stat Suite and .Stat Academy</vt:lpstr>
      <vt:lpstr>Introduction</vt:lpstr>
      <vt:lpstr>What is the SIS-CC?</vt:lpstr>
      <vt:lpstr>What is the .Stat Suite?</vt:lpstr>
      <vt:lpstr>PowerPoint Presentation</vt:lpstr>
      <vt:lpstr>PowerPoint Presentation</vt:lpstr>
      <vt:lpstr>SDMX drives .Stat Data Explorer</vt:lpstr>
      <vt:lpstr>SDMX drives .Stat Data Explorer</vt:lpstr>
      <vt:lpstr>SDMX &amp; .Stat Suite serving the end-users</vt:lpstr>
      <vt:lpstr>PowerPoint Presentation</vt:lpstr>
      <vt:lpstr>PowerPoint Presentation</vt:lpstr>
      <vt:lpstr>.Stat Suite project status</vt:lpstr>
      <vt:lpstr>DE vision achievement status</vt:lpstr>
      <vt:lpstr>Net Promoter Score</vt:lpstr>
      <vt:lpstr>.Stat Suite Data Explorer usability tests</vt:lpstr>
      <vt:lpstr>.Stat Suite Data Explorer usability tests</vt:lpstr>
      <vt:lpstr>Enhancements since 2019 - Data Explorer</vt:lpstr>
      <vt:lpstr>- Data Lifecycle Manager</vt:lpstr>
      <vt:lpstr>- .Stat Core &amp; deployment</vt:lpstr>
      <vt:lpstr>PowerPoint Presentation</vt:lpstr>
      <vt:lpstr>Currently prioritised features for 2023</vt:lpstr>
      <vt:lpstr>Future outlook</vt:lpstr>
      <vt:lpstr>Modernising the production and dissemination of official statistics in IOs, NSOs and CBs with SDMX and .Stat Suite</vt:lpstr>
      <vt:lpstr>Example business cases: NBB</vt:lpstr>
      <vt:lpstr>Example business cases: STATEC</vt:lpstr>
      <vt:lpstr>Example: STATEC</vt:lpstr>
      <vt:lpstr>Example: SDG at Stats Cambodia</vt:lpstr>
      <vt:lpstr>Example: SDG at Stats Thailand</vt:lpstr>
      <vt:lpstr>Example: SDG at Pacific Data Hub</vt:lpstr>
      <vt:lpstr>Example: SDG at UNESCAP</vt:lpstr>
      <vt:lpstr>Example: Malta Data Portal</vt:lpstr>
      <vt:lpstr>Example: UEA Data Portal</vt:lpstr>
      <vt:lpstr>Example: ILOSTAT Data Explorer</vt:lpstr>
      <vt:lpstr>Example: ABS Data Explorer</vt:lpstr>
      <vt:lpstr>Example: UNICEF Data Warehouse</vt:lpstr>
      <vt:lpstr>Example: BFS Data Explorer (beta)</vt:lpstr>
    </vt:vector>
  </TitlesOfParts>
  <Company>OECD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DOSSÉ Jens, SDD/SDPS</dc:creator>
  <cp:lastModifiedBy>DOSSÉ Jens</cp:lastModifiedBy>
  <cp:revision>337</cp:revision>
  <dcterms:created xsi:type="dcterms:W3CDTF">2020-06-15T16:04:20Z</dcterms:created>
  <dcterms:modified xsi:type="dcterms:W3CDTF">2023-06-11T22:03:15Z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ECDCountry">
    <vt:lpwstr/>
  </property>
  <property fmtid="{D5CDD505-2E9C-101B-9397-08002B2CF9AE}" pid="3" name="OECDTopic">
    <vt:lpwstr/>
  </property>
  <property fmtid="{D5CDD505-2E9C-101B-9397-08002B2CF9AE}" pid="4" name="OECDCommittee">
    <vt:lpwstr/>
  </property>
  <property fmtid="{D5CDD505-2E9C-101B-9397-08002B2CF9AE}" pid="5" name="ContentTypeId">
    <vt:lpwstr>0x010100AD27141CFEED4F498774B3D170DEF9DF</vt:lpwstr>
  </property>
  <property fmtid="{D5CDD505-2E9C-101B-9397-08002B2CF9AE}" pid="6" name="OECDPWB">
    <vt:lpwstr>19;#(n/a)|3adabb5f-45b7-4a20-bdde-219e8d9477af</vt:lpwstr>
  </property>
  <property fmtid="{D5CDD505-2E9C-101B-9397-08002B2CF9AE}" pid="7" name="eShareOrganisationTaxHTField0">
    <vt:lpwstr/>
  </property>
  <property fmtid="{D5CDD505-2E9C-101B-9397-08002B2CF9AE}" pid="8" name="OECDKeywords">
    <vt:lpwstr/>
  </property>
  <property fmtid="{D5CDD505-2E9C-101B-9397-08002B2CF9AE}" pid="9" name="OECDHorizontalProjects">
    <vt:lpwstr/>
  </property>
  <property fmtid="{D5CDD505-2E9C-101B-9397-08002B2CF9AE}" pid="10" name="d0b6f6ac229144c2899590f0436d9385">
    <vt:lpwstr/>
  </property>
  <property fmtid="{D5CDD505-2E9C-101B-9397-08002B2CF9AE}" pid="11" name="OECDProject">
    <vt:lpwstr/>
  </property>
  <property fmtid="{D5CDD505-2E9C-101B-9397-08002B2CF9AE}" pid="12" name="OECDProjectOwnerStructure">
    <vt:lpwstr>637;#SDD/SDPS|a347e120-0c14-472d-866f-13325f18fc0c</vt:lpwstr>
  </property>
  <property fmtid="{D5CDD505-2E9C-101B-9397-08002B2CF9AE}" pid="13" name="OECDOrganisation">
    <vt:lpwstr/>
  </property>
  <property fmtid="{D5CDD505-2E9C-101B-9397-08002B2CF9AE}" pid="14" name="MediaServiceImageTags">
    <vt:lpwstr/>
  </property>
</Properties>
</file>