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m4a" ContentType="audio/mp4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915" r:id="rId4"/>
  </p:sldMasterIdLst>
  <p:notesMasterIdLst>
    <p:notesMasterId r:id="rId25"/>
  </p:notesMasterIdLst>
  <p:handoutMasterIdLst>
    <p:handoutMasterId r:id="rId26"/>
  </p:handoutMasterIdLst>
  <p:sldIdLst>
    <p:sldId id="779" r:id="rId5"/>
    <p:sldId id="780" r:id="rId6"/>
    <p:sldId id="742" r:id="rId7"/>
    <p:sldId id="764" r:id="rId8"/>
    <p:sldId id="831" r:id="rId9"/>
    <p:sldId id="833" r:id="rId10"/>
    <p:sldId id="834" r:id="rId11"/>
    <p:sldId id="832" r:id="rId12"/>
    <p:sldId id="835" r:id="rId13"/>
    <p:sldId id="836" r:id="rId14"/>
    <p:sldId id="781" r:id="rId15"/>
    <p:sldId id="752" r:id="rId16"/>
    <p:sldId id="817" r:id="rId17"/>
    <p:sldId id="818" r:id="rId18"/>
    <p:sldId id="816" r:id="rId19"/>
    <p:sldId id="821" r:id="rId20"/>
    <p:sldId id="759" r:id="rId21"/>
    <p:sldId id="772" r:id="rId22"/>
    <p:sldId id="830" r:id="rId23"/>
    <p:sldId id="765" r:id="rId24"/>
  </p:sldIdLst>
  <p:sldSz cx="12192000" cy="6858000"/>
  <p:notesSz cx="6805613" cy="9944100"/>
  <p:defaultTextStyle>
    <a:defPPr>
      <a:defRPr lang="en-US"/>
    </a:defPPr>
    <a:lvl1pPr marL="0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2F30EDE-5E9D-4D3A-A31F-EEBC5172A61E}">
          <p14:sldIdLst>
            <p14:sldId id="779"/>
            <p14:sldId id="780"/>
            <p14:sldId id="742"/>
            <p14:sldId id="764"/>
            <p14:sldId id="831"/>
            <p14:sldId id="833"/>
            <p14:sldId id="834"/>
            <p14:sldId id="832"/>
            <p14:sldId id="835"/>
            <p14:sldId id="836"/>
            <p14:sldId id="781"/>
            <p14:sldId id="752"/>
            <p14:sldId id="817"/>
            <p14:sldId id="818"/>
            <p14:sldId id="816"/>
            <p14:sldId id="821"/>
            <p14:sldId id="759"/>
            <p14:sldId id="772"/>
            <p14:sldId id="830"/>
            <p14:sldId id="765"/>
          </p14:sldIdLst>
        </p14:section>
      </p14:sectionLst>
    </p:ext>
    <p:ext uri="{EFAFB233-063F-42B5-8137-9DF3F51BA10A}">
      <p15:sldGuideLst xmlns:p15="http://schemas.microsoft.com/office/powerpoint/2012/main">
        <p15:guide id="2" pos="3840">
          <p15:clr>
            <a:srgbClr val="A4A3A4"/>
          </p15:clr>
        </p15:guide>
        <p15:guide id="3" orient="horz" pos="236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 userDrawn="1">
          <p15:clr>
            <a:srgbClr val="A4A3A4"/>
          </p15:clr>
        </p15:guide>
        <p15:guide id="2" pos="2143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932"/>
    <a:srgbClr val="FDC3FF"/>
    <a:srgbClr val="FFFFFF"/>
    <a:srgbClr val="CBCBCB"/>
    <a:srgbClr val="13B2C1"/>
    <a:srgbClr val="025C91"/>
    <a:srgbClr val="6F6F6F"/>
    <a:srgbClr val="080808"/>
    <a:srgbClr val="8CC841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26B25C-DA94-5D2B-150B-57D4C8AABC3D}" v="140" dt="2023-05-12T15:01:07.201"/>
    <p1510:client id="{4230EE4B-2443-BCCA-8F88-6D92B2ABFF6D}" v="58" dt="2023-05-12T14:55:11.505"/>
    <p1510:client id="{9FA0E3B2-FAB2-CAD6-0BB7-48D347B5AFC4}" v="9" dt="2023-05-12T14:56:53.383"/>
    <p1510:client id="{AC1661EB-2313-3164-018C-4AF2439D6B3F}" v="214" dt="2023-05-12T15:05:16.590"/>
    <p1510:client id="{B5231030-5802-8333-4EDC-0A7B04A9F9BD}" v="26" dt="2023-05-12T14:58:02.436"/>
    <p1510:client id="{B942F064-6F3E-2383-49BD-30AFC106A2B9}" v="14" dt="2023-05-15T08:28:51.280"/>
    <p1510:client id="{D1BFD696-3B99-446D-AE33-FE13E48DAB15}" v="19" dt="2023-05-11T14:26:54.5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488" autoAdjust="0"/>
  </p:normalViewPr>
  <p:slideViewPr>
    <p:cSldViewPr snapToGrid="0">
      <p:cViewPr varScale="1">
        <p:scale>
          <a:sx n="102" d="100"/>
          <a:sy n="102" d="100"/>
        </p:scale>
        <p:origin x="114" y="150"/>
      </p:cViewPr>
      <p:guideLst>
        <p:guide pos="3840"/>
        <p:guide orient="horz" pos="2364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32"/>
        <p:guide pos="214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4CDC2F-7CA5-4AA6-88C5-EB0D16970EE9}" type="datetimeFigureOut">
              <a:rPr lang="fr-FR" smtClean="0"/>
              <a:pPr/>
              <a:t>08/06/2023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8C7F4D-44FB-46FD-AF21-10571DE0BF7F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97485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822715-99B5-4584-9F13-74CEA69ED939}" type="datetimeFigureOut">
              <a:rPr lang="en-US" smtClean="0"/>
              <a:pPr/>
              <a:t>6/8/2023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85598"/>
            <a:ext cx="5444490" cy="391548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5170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39" y="9445170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B5F4F-86BB-494D-88E4-44842DF31D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166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First of all, I would thanks the </a:t>
            </a:r>
            <a:r>
              <a:rPr lang="en-US" dirty="0" err="1" smtClean="0"/>
              <a:t>organiser</a:t>
            </a:r>
            <a:r>
              <a:rPr lang="en-US" dirty="0" smtClean="0"/>
              <a:t> of this workshop and thank them for giving us the opportunity to present the work done in STATEC during the last year</a:t>
            </a:r>
            <a:endParaRPr lang="fr-L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B5F4F-86BB-494D-88E4-44842DF31D4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1305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Here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an </a:t>
            </a:r>
            <a:r>
              <a:rPr lang="fr-FR" dirty="0" err="1" smtClean="0"/>
              <a:t>overview</a:t>
            </a:r>
            <a:r>
              <a:rPr lang="fr-FR" dirty="0" smtClean="0"/>
              <a:t> of </a:t>
            </a:r>
            <a:r>
              <a:rPr lang="fr-FR" dirty="0" err="1" smtClean="0"/>
              <a:t>lustat</a:t>
            </a:r>
            <a:r>
              <a:rPr lang="fr-FR" dirty="0" smtClean="0"/>
              <a:t>, the </a:t>
            </a:r>
            <a:r>
              <a:rPr lang="fr-FR" dirty="0" err="1" smtClean="0"/>
              <a:t>Statec</a:t>
            </a:r>
            <a:r>
              <a:rPr lang="fr-FR" dirty="0" smtClean="0"/>
              <a:t> Data Explorer </a:t>
            </a:r>
            <a:r>
              <a:rPr lang="fr-FR" dirty="0" err="1" smtClean="0"/>
              <a:t>available</a:t>
            </a:r>
            <a:r>
              <a:rPr lang="fr-FR" dirty="0" smtClean="0"/>
              <a:t> for the </a:t>
            </a:r>
            <a:r>
              <a:rPr lang="fr-FR" baseline="0" dirty="0" err="1" smtClean="0"/>
              <a:t>users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the url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can</a:t>
            </a:r>
            <a:r>
              <a:rPr lang="fr-FR" baseline="0" dirty="0" smtClean="0"/>
              <a:t> show on the top right corner.</a:t>
            </a:r>
            <a:endParaRPr lang="fr-L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B5F4F-86BB-494D-88E4-44842DF31D44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1556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In </a:t>
            </a:r>
            <a:r>
              <a:rPr lang="fr-FR" smtClean="0"/>
              <a:t>parallel</a:t>
            </a:r>
            <a:r>
              <a:rPr lang="fr-FR" baseline="0" dirty="0" smtClean="0"/>
              <a:t> to the migration </a:t>
            </a:r>
            <a:r>
              <a:rPr lang="fr-FR" baseline="0" dirty="0" err="1" smtClean="0"/>
              <a:t>started</a:t>
            </a:r>
            <a:r>
              <a:rPr lang="fr-FR" baseline="0" dirty="0" smtClean="0"/>
              <a:t> the TSI 2021 </a:t>
            </a:r>
            <a:r>
              <a:rPr lang="fr-FR" baseline="0" dirty="0" err="1" smtClean="0"/>
              <a:t>project</a:t>
            </a:r>
            <a:r>
              <a:rPr lang="fr-FR" baseline="0" dirty="0" smtClean="0"/>
              <a:t> </a:t>
            </a:r>
            <a:endParaRPr lang="fr-L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B5F4F-86BB-494D-88E4-44842DF31D44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0589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L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B5F4F-86BB-494D-88E4-44842DF31D44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8469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L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B5F4F-86BB-494D-88E4-44842DF31D44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9261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L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B5F4F-86BB-494D-88E4-44842DF31D44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3525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L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B5F4F-86BB-494D-88E4-44842DF31D44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3121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L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B5F4F-86BB-494D-88E4-44842DF31D44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2987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will be presenting you three key points: the</a:t>
            </a:r>
            <a:r>
              <a:rPr lang="en-US" baseline="0" dirty="0" smtClean="0"/>
              <a:t> migration, the TSI project and the next steps</a:t>
            </a:r>
            <a:endParaRPr lang="fr-L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B5F4F-86BB-494D-88E4-44842DF31D4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313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first point we would like to present is about the tools and steps we followed to migrate from Beyond to .STAT</a:t>
            </a:r>
            <a:endParaRPr lang="fr-L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B5F4F-86BB-494D-88E4-44842DF31D4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3136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It is important to understand the context of this migration</a:t>
            </a:r>
            <a:endParaRPr lang="fr-L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B5F4F-86BB-494D-88E4-44842DF31D4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7499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first stage of the migration was to recover the structural metadata and the data itself. A Python script</a:t>
            </a:r>
            <a:r>
              <a:rPr lang="en-US" baseline="0" dirty="0" smtClean="0"/>
              <a:t> was developed. The output was a Excel file for structural metadata (</a:t>
            </a:r>
            <a:r>
              <a:rPr lang="en-US" baseline="0" dirty="0" err="1" smtClean="0"/>
              <a:t>codelist</a:t>
            </a:r>
            <a:r>
              <a:rPr lang="en-US" baseline="0" dirty="0" smtClean="0"/>
              <a:t>, etc.) and a csv data file more or less ready for the conversion.</a:t>
            </a:r>
            <a:endParaRPr lang="fr-L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B5F4F-86BB-494D-88E4-44842DF31D4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5474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1" dirty="0" smtClean="0">
                <a:solidFill>
                  <a:srgbClr val="001932"/>
                </a:solidFill>
              </a:rPr>
              <a:t>Then, we created the SDMX artefacts (</a:t>
            </a:r>
            <a:r>
              <a:rPr lang="en-US" sz="1200" b="0" i="1" dirty="0" err="1" smtClean="0">
                <a:solidFill>
                  <a:srgbClr val="001932"/>
                </a:solidFill>
              </a:rPr>
              <a:t>codelists</a:t>
            </a:r>
            <a:r>
              <a:rPr lang="en-US" sz="1200" b="0" i="1" dirty="0" smtClean="0">
                <a:solidFill>
                  <a:srgbClr val="001932"/>
                </a:solidFill>
              </a:rPr>
              <a:t>, concepts schemes, DSD, Dataflow, etc.). It was decided to choose the Fusion Metadata Registry  which looked more user friendly and corresponded to our needs.</a:t>
            </a:r>
            <a:endParaRPr lang="fr-L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B5F4F-86BB-494D-88E4-44842DF31D4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8255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Once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had</a:t>
            </a:r>
            <a:r>
              <a:rPr lang="fr-FR" baseline="0" dirty="0" smtClean="0"/>
              <a:t> the csv data file and the structure </a:t>
            </a:r>
            <a:r>
              <a:rPr lang="fr-FR" baseline="0" dirty="0" err="1" smtClean="0"/>
              <a:t>exported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from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Registry</a:t>
            </a:r>
            <a:r>
              <a:rPr lang="fr-FR" baseline="0" dirty="0" smtClean="0"/>
              <a:t>, the conversion </a:t>
            </a:r>
            <a:r>
              <a:rPr lang="fr-FR" baseline="0" dirty="0" err="1" smtClean="0"/>
              <a:t>was</a:t>
            </a:r>
            <a:r>
              <a:rPr lang="fr-FR" baseline="0" dirty="0" smtClean="0"/>
              <a:t> made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the SDMX </a:t>
            </a:r>
            <a:r>
              <a:rPr lang="fr-FR" baseline="0" dirty="0" err="1" smtClean="0"/>
              <a:t>Converter</a:t>
            </a:r>
            <a:r>
              <a:rPr lang="fr-FR" baseline="0" dirty="0" smtClean="0"/>
              <a:t>.</a:t>
            </a:r>
            <a:endParaRPr lang="fr-L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B5F4F-86BB-494D-88E4-44842DF31D44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4784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Then</a:t>
            </a:r>
            <a:r>
              <a:rPr lang="fr-FR" dirty="0" smtClean="0"/>
              <a:t>, the structure and data </a:t>
            </a:r>
            <a:r>
              <a:rPr lang="fr-FR" dirty="0" err="1" smtClean="0"/>
              <a:t>were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uploaded</a:t>
            </a:r>
            <a:r>
              <a:rPr lang="fr-FR" baseline="0" dirty="0" smtClean="0"/>
              <a:t> in the .STAT Data </a:t>
            </a:r>
            <a:r>
              <a:rPr lang="fr-FR" baseline="0" dirty="0" err="1" smtClean="0"/>
              <a:t>Lifecycle</a:t>
            </a:r>
            <a:r>
              <a:rPr lang="fr-FR" baseline="0" dirty="0" smtClean="0"/>
              <a:t> Manager.</a:t>
            </a:r>
            <a:endParaRPr lang="fr-L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B5F4F-86BB-494D-88E4-44842DF31D44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0552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The .STAT Data Explorer,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another</a:t>
            </a:r>
            <a:r>
              <a:rPr lang="fr-FR" baseline="0" dirty="0" smtClean="0"/>
              <a:t> component of the .STAT suite, </a:t>
            </a:r>
            <a:r>
              <a:rPr lang="fr-FR" baseline="0" dirty="0" err="1" smtClean="0"/>
              <a:t>allowed</a:t>
            </a:r>
            <a:r>
              <a:rPr lang="fr-FR" baseline="0" dirty="0" smtClean="0"/>
              <a:t> us to visualise and </a:t>
            </a:r>
            <a:r>
              <a:rPr lang="fr-FR" baseline="0" dirty="0" err="1" smtClean="0"/>
              <a:t>validate</a:t>
            </a:r>
            <a:r>
              <a:rPr lang="fr-FR" baseline="0" dirty="0" smtClean="0"/>
              <a:t> the data migration</a:t>
            </a:r>
            <a:endParaRPr lang="fr-L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B5F4F-86BB-494D-88E4-44842DF31D44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60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E49B864D-7751-41D4-8EF5-B7FB2DC639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5938" y="0"/>
            <a:ext cx="5850066" cy="6858000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 anchorCtr="0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198916A-1D59-449A-9867-17FD3D6DF2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16007" y="1358976"/>
            <a:ext cx="4680053" cy="1890021"/>
          </a:xfrm>
        </p:spPr>
        <p:txBody>
          <a:bodyPr anchor="b" anchorCtr="0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Modifiez </a:t>
            </a:r>
            <a:br>
              <a:rPr lang="fr-FR" dirty="0"/>
            </a:br>
            <a:r>
              <a:rPr lang="fr-FR" dirty="0"/>
              <a:t>le style </a:t>
            </a:r>
            <a:br>
              <a:rPr lang="fr-FR" dirty="0"/>
            </a:br>
            <a:r>
              <a:rPr lang="fr-FR" dirty="0"/>
              <a:t>du titre</a:t>
            </a: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7E1FF0D5-D16A-4827-A3C1-EBC13FEDBF3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16007" y="4746038"/>
            <a:ext cx="4032000" cy="36000"/>
          </a:xfrm>
          <a:solidFill>
            <a:schemeClr val="accent6">
              <a:lumMod val="20000"/>
              <a:lumOff val="80000"/>
            </a:schemeClr>
          </a:solidFill>
        </p:spPr>
        <p:txBody>
          <a:bodyPr anchor="b" anchorCtr="0"/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 err="1"/>
              <a:t>Your</a:t>
            </a:r>
            <a:r>
              <a:rPr lang="fr-FR" dirty="0"/>
              <a:t> Name</a:t>
            </a:r>
          </a:p>
        </p:txBody>
      </p:sp>
      <p:pic>
        <p:nvPicPr>
          <p:cNvPr id="14" name="Graphique 13">
            <a:extLst>
              <a:ext uri="{FF2B5EF4-FFF2-40B4-BE49-F238E27FC236}">
                <a16:creationId xmlns:a16="http://schemas.microsoft.com/office/drawing/2014/main" id="{045146F7-C7D3-4DF8-B6D8-7D8601BD5C2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9786041" y="5862434"/>
            <a:ext cx="2080666" cy="733834"/>
          </a:xfrm>
          <a:prstGeom prst="rect">
            <a:avLst/>
          </a:prstGeom>
        </p:spPr>
      </p:pic>
      <p:sp>
        <p:nvSpPr>
          <p:cNvPr id="4" name="Espace réservé de l'élément multimédia 3">
            <a:extLst>
              <a:ext uri="{FF2B5EF4-FFF2-40B4-BE49-F238E27FC236}">
                <a16:creationId xmlns:a16="http://schemas.microsoft.com/office/drawing/2014/main" id="{808C9DC7-AA26-44A2-B083-A7E3F412AE28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>
          <a:xfrm>
            <a:off x="6384004" y="1089408"/>
            <a:ext cx="144000" cy="2699955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icon to add media</a:t>
            </a:r>
            <a:endParaRPr lang="fr-FR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6816725" y="3448228"/>
            <a:ext cx="4248150" cy="576263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Date</a:t>
            </a:r>
            <a:endParaRPr lang="fr-LU" dirty="0"/>
          </a:p>
        </p:txBody>
      </p:sp>
    </p:spTree>
    <p:extLst>
      <p:ext uri="{BB962C8B-B14F-4D97-AF65-F5344CB8AC3E}">
        <p14:creationId xmlns:p14="http://schemas.microsoft.com/office/powerpoint/2010/main" val="4108077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seperato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66E6A0ED-5F53-441C-8312-8CFF4F40E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5300" y="3248998"/>
            <a:ext cx="11180762" cy="1115244"/>
          </a:xfrm>
        </p:spPr>
        <p:txBody>
          <a:bodyPr anchor="b" anchorCtr="0"/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</a:t>
            </a:r>
            <a:br>
              <a:rPr lang="fr-FR" dirty="0"/>
            </a:br>
            <a:r>
              <a:rPr lang="fr-FR" dirty="0"/>
              <a:t>style du titre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FCECA99B-A61D-4B8F-A068-FC7CBC5BE8A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01381" y="0"/>
            <a:ext cx="2789238" cy="2438400"/>
          </a:xfrm>
          <a:solidFill>
            <a:schemeClr val="accent1"/>
          </a:solidFill>
        </p:spPr>
        <p:txBody>
          <a:bodyPr lIns="180000" tIns="180000" rIns="180000" bIns="180000" anchor="b" anchorCtr="0"/>
          <a:lstStyle>
            <a:lvl1pPr algn="ctr">
              <a:defRPr sz="120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N°</a:t>
            </a:r>
          </a:p>
        </p:txBody>
      </p:sp>
      <p:sp>
        <p:nvSpPr>
          <p:cNvPr id="8" name="Espace réservé du texte 6">
            <a:extLst>
              <a:ext uri="{FF2B5EF4-FFF2-40B4-BE49-F238E27FC236}">
                <a16:creationId xmlns:a16="http://schemas.microsoft.com/office/drawing/2014/main" id="{85656F9E-DD9D-4F06-B9B4-04FB645AC7B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701381" y="6225980"/>
            <a:ext cx="2789238" cy="632020"/>
          </a:xfrm>
          <a:solidFill>
            <a:schemeClr val="accent1"/>
          </a:solidFill>
        </p:spPr>
        <p:txBody>
          <a:bodyPr lIns="180000" tIns="360000" rIns="180000" bIns="360000" anchor="b" anchorCtr="0"/>
          <a:lstStyle>
            <a:lvl1pPr algn="ctr">
              <a:defRPr sz="1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98B6F9F1-7311-48BB-BA3E-B474A66C03C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135188" y="4590440"/>
            <a:ext cx="8191500" cy="1115244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1pPr>
            <a:lvl2pPr marL="1800" indent="0" algn="ctr">
              <a:buNone/>
              <a:defRPr sz="1600" b="0">
                <a:solidFill>
                  <a:schemeClr val="bg1"/>
                </a:solidFill>
              </a:defRPr>
            </a:lvl2pPr>
            <a:lvl3pPr marL="0" indent="0" algn="ctr">
              <a:buNone/>
              <a:defRPr sz="1600" b="0">
                <a:solidFill>
                  <a:schemeClr val="bg1"/>
                </a:solidFill>
              </a:defRPr>
            </a:lvl3pPr>
            <a:lvl4pPr marL="304800" indent="0" algn="ctr">
              <a:buNone/>
              <a:defRPr sz="1600" b="0">
                <a:solidFill>
                  <a:schemeClr val="bg1"/>
                </a:solidFill>
              </a:defRPr>
            </a:lvl4pPr>
            <a:lvl5pPr marL="584200" indent="0" algn="ctr">
              <a:buNone/>
              <a:defRPr sz="1600" b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3A53C44-CE4A-4B39-8145-1F9077B59EAF}"/>
              </a:ext>
            </a:extLst>
          </p:cNvPr>
          <p:cNvSpPr/>
          <p:nvPr userDrawn="1"/>
        </p:nvSpPr>
        <p:spPr>
          <a:xfrm>
            <a:off x="10534453" y="6158219"/>
            <a:ext cx="900010" cy="63202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2" name="Group 4">
            <a:extLst>
              <a:ext uri="{FF2B5EF4-FFF2-40B4-BE49-F238E27FC236}">
                <a16:creationId xmlns:a16="http://schemas.microsoft.com/office/drawing/2014/main" id="{B6E15019-DFE1-4276-B062-683671511406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17531" y="6368255"/>
            <a:ext cx="990011" cy="349036"/>
            <a:chOff x="0" y="861"/>
            <a:chExt cx="7525" cy="2653"/>
          </a:xfrm>
          <a:solidFill>
            <a:schemeClr val="bg2"/>
          </a:solidFill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61494317-2D5F-48EF-9548-D9E4860471D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14" y="861"/>
              <a:ext cx="7211" cy="1611"/>
            </a:xfrm>
            <a:custGeom>
              <a:avLst/>
              <a:gdLst>
                <a:gd name="T0" fmla="*/ 44733 w 45066"/>
                <a:gd name="T1" fmla="*/ 6450 h 10066"/>
                <a:gd name="T2" fmla="*/ 43171 w 45066"/>
                <a:gd name="T3" fmla="*/ 6812 h 10066"/>
                <a:gd name="T4" fmla="*/ 41696 w 45066"/>
                <a:gd name="T5" fmla="*/ 8446 h 10066"/>
                <a:gd name="T6" fmla="*/ 40235 w 45066"/>
                <a:gd name="T7" fmla="*/ 2704 h 10066"/>
                <a:gd name="T8" fmla="*/ 43171 w 45066"/>
                <a:gd name="T9" fmla="*/ 2704 h 10066"/>
                <a:gd name="T10" fmla="*/ 43533 w 45066"/>
                <a:gd name="T11" fmla="*/ 3413 h 10066"/>
                <a:gd name="T12" fmla="*/ 45066 w 45066"/>
                <a:gd name="T13" fmla="*/ 3052 h 10066"/>
                <a:gd name="T14" fmla="*/ 41667 w 45066"/>
                <a:gd name="T15" fmla="*/ 0 h 10066"/>
                <a:gd name="T16" fmla="*/ 38268 w 45066"/>
                <a:gd name="T17" fmla="*/ 7709 h 10066"/>
                <a:gd name="T18" fmla="*/ 45066 w 45066"/>
                <a:gd name="T19" fmla="*/ 7709 h 10066"/>
                <a:gd name="T20" fmla="*/ 36339 w 45066"/>
                <a:gd name="T21" fmla="*/ 9950 h 10066"/>
                <a:gd name="T22" fmla="*/ 36700 w 45066"/>
                <a:gd name="T23" fmla="*/ 8678 h 10066"/>
                <a:gd name="T24" fmla="*/ 32853 w 45066"/>
                <a:gd name="T25" fmla="*/ 8330 h 10066"/>
                <a:gd name="T26" fmla="*/ 35948 w 45066"/>
                <a:gd name="T27" fmla="*/ 5640 h 10066"/>
                <a:gd name="T28" fmla="*/ 36324 w 45066"/>
                <a:gd name="T29" fmla="*/ 4426 h 10066"/>
                <a:gd name="T30" fmla="*/ 32853 w 45066"/>
                <a:gd name="T31" fmla="*/ 4078 h 10066"/>
                <a:gd name="T32" fmla="*/ 36194 w 45066"/>
                <a:gd name="T33" fmla="*/ 1735 h 10066"/>
                <a:gd name="T34" fmla="*/ 36556 w 45066"/>
                <a:gd name="T35" fmla="*/ 463 h 10066"/>
                <a:gd name="T36" fmla="*/ 31248 w 45066"/>
                <a:gd name="T37" fmla="*/ 116 h 10066"/>
                <a:gd name="T38" fmla="*/ 30901 w 45066"/>
                <a:gd name="T39" fmla="*/ 9574 h 10066"/>
                <a:gd name="T40" fmla="*/ 36339 w 45066"/>
                <a:gd name="T41" fmla="*/ 9950 h 10066"/>
                <a:gd name="T42" fmla="*/ 22592 w 45066"/>
                <a:gd name="T43" fmla="*/ 463 h 10066"/>
                <a:gd name="T44" fmla="*/ 22953 w 45066"/>
                <a:gd name="T45" fmla="*/ 1735 h 10066"/>
                <a:gd name="T46" fmla="*/ 25007 w 45066"/>
                <a:gd name="T47" fmla="*/ 9574 h 10066"/>
                <a:gd name="T48" fmla="*/ 26627 w 45066"/>
                <a:gd name="T49" fmla="*/ 9950 h 10066"/>
                <a:gd name="T50" fmla="*/ 26974 w 45066"/>
                <a:gd name="T51" fmla="*/ 1735 h 10066"/>
                <a:gd name="T52" fmla="*/ 29389 w 45066"/>
                <a:gd name="T53" fmla="*/ 1374 h 10066"/>
                <a:gd name="T54" fmla="*/ 29028 w 45066"/>
                <a:gd name="T55" fmla="*/ 116 h 10066"/>
                <a:gd name="T56" fmla="*/ 18666 w 45066"/>
                <a:gd name="T57" fmla="*/ 3137 h 10066"/>
                <a:gd name="T58" fmla="*/ 20946 w 45066"/>
                <a:gd name="T59" fmla="*/ 9950 h 10066"/>
                <a:gd name="T60" fmla="*/ 22508 w 45066"/>
                <a:gd name="T61" fmla="*/ 9589 h 10066"/>
                <a:gd name="T62" fmla="*/ 19355 w 45066"/>
                <a:gd name="T63" fmla="*/ 116 h 10066"/>
                <a:gd name="T64" fmla="*/ 17649 w 45066"/>
                <a:gd name="T65" fmla="*/ 477 h 10066"/>
                <a:gd name="T66" fmla="*/ 15204 w 45066"/>
                <a:gd name="T67" fmla="*/ 9950 h 10066"/>
                <a:gd name="T68" fmla="*/ 16810 w 45066"/>
                <a:gd name="T69" fmla="*/ 9589 h 10066"/>
                <a:gd name="T70" fmla="*/ 8432 w 45066"/>
                <a:gd name="T71" fmla="*/ 116 h 10066"/>
                <a:gd name="T72" fmla="*/ 8070 w 45066"/>
                <a:gd name="T73" fmla="*/ 1374 h 10066"/>
                <a:gd name="T74" fmla="*/ 10485 w 45066"/>
                <a:gd name="T75" fmla="*/ 1735 h 10066"/>
                <a:gd name="T76" fmla="*/ 10833 w 45066"/>
                <a:gd name="T77" fmla="*/ 9950 h 10066"/>
                <a:gd name="T78" fmla="*/ 12452 w 45066"/>
                <a:gd name="T79" fmla="*/ 9574 h 10066"/>
                <a:gd name="T80" fmla="*/ 14506 w 45066"/>
                <a:gd name="T81" fmla="*/ 1735 h 10066"/>
                <a:gd name="T82" fmla="*/ 14868 w 45066"/>
                <a:gd name="T83" fmla="*/ 463 h 10066"/>
                <a:gd name="T84" fmla="*/ 8432 w 45066"/>
                <a:gd name="T85" fmla="*/ 116 h 10066"/>
                <a:gd name="T86" fmla="*/ 5250 w 45066"/>
                <a:gd name="T87" fmla="*/ 3312 h 10066"/>
                <a:gd name="T88" fmla="*/ 6812 w 45066"/>
                <a:gd name="T89" fmla="*/ 2950 h 10066"/>
                <a:gd name="T90" fmla="*/ 3500 w 45066"/>
                <a:gd name="T91" fmla="*/ 0 h 10066"/>
                <a:gd name="T92" fmla="*/ 188 w 45066"/>
                <a:gd name="T93" fmla="*/ 3196 h 10066"/>
                <a:gd name="T94" fmla="*/ 3760 w 45066"/>
                <a:gd name="T95" fmla="*/ 5915 h 10066"/>
                <a:gd name="T96" fmla="*/ 4989 w 45066"/>
                <a:gd name="T97" fmla="*/ 7448 h 10066"/>
                <a:gd name="T98" fmla="*/ 1909 w 45066"/>
                <a:gd name="T99" fmla="*/ 7448 h 10066"/>
                <a:gd name="T100" fmla="*/ 1576 w 45066"/>
                <a:gd name="T101" fmla="*/ 6421 h 10066"/>
                <a:gd name="T102" fmla="*/ 0 w 45066"/>
                <a:gd name="T103" fmla="*/ 6797 h 10066"/>
                <a:gd name="T104" fmla="*/ 3456 w 45066"/>
                <a:gd name="T105" fmla="*/ 10066 h 10066"/>
                <a:gd name="T106" fmla="*/ 6899 w 45066"/>
                <a:gd name="T107" fmla="*/ 6595 h 10066"/>
                <a:gd name="T108" fmla="*/ 2675 w 45066"/>
                <a:gd name="T109" fmla="*/ 3616 h 10066"/>
                <a:gd name="T110" fmla="*/ 2082 w 45066"/>
                <a:gd name="T111" fmla="*/ 2618 h 10066"/>
                <a:gd name="T112" fmla="*/ 4903 w 45066"/>
                <a:gd name="T113" fmla="*/ 2618 h 10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5066" h="10066">
                  <a:moveTo>
                    <a:pt x="45066" y="6812"/>
                  </a:moveTo>
                  <a:cubicBezTo>
                    <a:pt x="45066" y="6552"/>
                    <a:pt x="44979" y="6450"/>
                    <a:pt x="44733" y="6450"/>
                  </a:cubicBezTo>
                  <a:cubicBezTo>
                    <a:pt x="43533" y="6450"/>
                    <a:pt x="43533" y="6450"/>
                    <a:pt x="43533" y="6450"/>
                  </a:cubicBezTo>
                  <a:cubicBezTo>
                    <a:pt x="43272" y="6450"/>
                    <a:pt x="43171" y="6552"/>
                    <a:pt x="43171" y="6812"/>
                  </a:cubicBezTo>
                  <a:cubicBezTo>
                    <a:pt x="43171" y="7361"/>
                    <a:pt x="43171" y="7361"/>
                    <a:pt x="43171" y="7361"/>
                  </a:cubicBezTo>
                  <a:cubicBezTo>
                    <a:pt x="43171" y="8085"/>
                    <a:pt x="42665" y="8446"/>
                    <a:pt x="41696" y="8446"/>
                  </a:cubicBezTo>
                  <a:cubicBezTo>
                    <a:pt x="40727" y="8446"/>
                    <a:pt x="40235" y="8085"/>
                    <a:pt x="40235" y="7361"/>
                  </a:cubicBezTo>
                  <a:cubicBezTo>
                    <a:pt x="40235" y="2704"/>
                    <a:pt x="40235" y="2704"/>
                    <a:pt x="40235" y="2704"/>
                  </a:cubicBezTo>
                  <a:cubicBezTo>
                    <a:pt x="40235" y="1981"/>
                    <a:pt x="40727" y="1620"/>
                    <a:pt x="41696" y="1620"/>
                  </a:cubicBezTo>
                  <a:cubicBezTo>
                    <a:pt x="42665" y="1620"/>
                    <a:pt x="43171" y="1981"/>
                    <a:pt x="43171" y="2704"/>
                  </a:cubicBezTo>
                  <a:cubicBezTo>
                    <a:pt x="43171" y="3052"/>
                    <a:pt x="43171" y="3052"/>
                    <a:pt x="43171" y="3052"/>
                  </a:cubicBezTo>
                  <a:cubicBezTo>
                    <a:pt x="43171" y="3312"/>
                    <a:pt x="43272" y="3413"/>
                    <a:pt x="43533" y="3413"/>
                  </a:cubicBezTo>
                  <a:cubicBezTo>
                    <a:pt x="44733" y="3413"/>
                    <a:pt x="44733" y="3413"/>
                    <a:pt x="44733" y="3413"/>
                  </a:cubicBezTo>
                  <a:cubicBezTo>
                    <a:pt x="44979" y="3413"/>
                    <a:pt x="45066" y="3312"/>
                    <a:pt x="45066" y="3052"/>
                  </a:cubicBezTo>
                  <a:cubicBezTo>
                    <a:pt x="45066" y="2357"/>
                    <a:pt x="45066" y="2357"/>
                    <a:pt x="45066" y="2357"/>
                  </a:cubicBezTo>
                  <a:cubicBezTo>
                    <a:pt x="45066" y="1142"/>
                    <a:pt x="44285" y="0"/>
                    <a:pt x="41667" y="0"/>
                  </a:cubicBezTo>
                  <a:cubicBezTo>
                    <a:pt x="39049" y="0"/>
                    <a:pt x="38268" y="1142"/>
                    <a:pt x="38268" y="2357"/>
                  </a:cubicBezTo>
                  <a:cubicBezTo>
                    <a:pt x="38268" y="7709"/>
                    <a:pt x="38268" y="7709"/>
                    <a:pt x="38268" y="7709"/>
                  </a:cubicBezTo>
                  <a:cubicBezTo>
                    <a:pt x="38268" y="8923"/>
                    <a:pt x="39049" y="10066"/>
                    <a:pt x="41667" y="10066"/>
                  </a:cubicBezTo>
                  <a:cubicBezTo>
                    <a:pt x="44285" y="10066"/>
                    <a:pt x="45066" y="8923"/>
                    <a:pt x="45066" y="7709"/>
                  </a:cubicBezTo>
                  <a:lnTo>
                    <a:pt x="45066" y="6812"/>
                  </a:lnTo>
                  <a:close/>
                  <a:moveTo>
                    <a:pt x="36339" y="9950"/>
                  </a:moveTo>
                  <a:cubicBezTo>
                    <a:pt x="36599" y="9950"/>
                    <a:pt x="36700" y="9849"/>
                    <a:pt x="36700" y="9589"/>
                  </a:cubicBezTo>
                  <a:cubicBezTo>
                    <a:pt x="36700" y="8678"/>
                    <a:pt x="36700" y="8678"/>
                    <a:pt x="36700" y="8678"/>
                  </a:cubicBezTo>
                  <a:cubicBezTo>
                    <a:pt x="36700" y="8417"/>
                    <a:pt x="36599" y="8330"/>
                    <a:pt x="36339" y="8330"/>
                  </a:cubicBezTo>
                  <a:cubicBezTo>
                    <a:pt x="32853" y="8330"/>
                    <a:pt x="32853" y="8330"/>
                    <a:pt x="32853" y="8330"/>
                  </a:cubicBezTo>
                  <a:cubicBezTo>
                    <a:pt x="32853" y="5640"/>
                    <a:pt x="32853" y="5640"/>
                    <a:pt x="32853" y="5640"/>
                  </a:cubicBezTo>
                  <a:cubicBezTo>
                    <a:pt x="35948" y="5640"/>
                    <a:pt x="35948" y="5640"/>
                    <a:pt x="35948" y="5640"/>
                  </a:cubicBezTo>
                  <a:cubicBezTo>
                    <a:pt x="36209" y="5640"/>
                    <a:pt x="36324" y="5539"/>
                    <a:pt x="36324" y="5293"/>
                  </a:cubicBezTo>
                  <a:cubicBezTo>
                    <a:pt x="36324" y="4426"/>
                    <a:pt x="36324" y="4426"/>
                    <a:pt x="36324" y="4426"/>
                  </a:cubicBezTo>
                  <a:cubicBezTo>
                    <a:pt x="36324" y="4165"/>
                    <a:pt x="36209" y="4078"/>
                    <a:pt x="35948" y="4078"/>
                  </a:cubicBezTo>
                  <a:cubicBezTo>
                    <a:pt x="32853" y="4078"/>
                    <a:pt x="32853" y="4078"/>
                    <a:pt x="32853" y="4078"/>
                  </a:cubicBezTo>
                  <a:cubicBezTo>
                    <a:pt x="32853" y="1735"/>
                    <a:pt x="32853" y="1735"/>
                    <a:pt x="32853" y="1735"/>
                  </a:cubicBezTo>
                  <a:cubicBezTo>
                    <a:pt x="36194" y="1735"/>
                    <a:pt x="36194" y="1735"/>
                    <a:pt x="36194" y="1735"/>
                  </a:cubicBezTo>
                  <a:cubicBezTo>
                    <a:pt x="36440" y="1735"/>
                    <a:pt x="36556" y="1634"/>
                    <a:pt x="36556" y="1374"/>
                  </a:cubicBezTo>
                  <a:cubicBezTo>
                    <a:pt x="36556" y="463"/>
                    <a:pt x="36556" y="463"/>
                    <a:pt x="36556" y="463"/>
                  </a:cubicBezTo>
                  <a:cubicBezTo>
                    <a:pt x="36556" y="202"/>
                    <a:pt x="36440" y="116"/>
                    <a:pt x="36194" y="116"/>
                  </a:cubicBezTo>
                  <a:cubicBezTo>
                    <a:pt x="31248" y="116"/>
                    <a:pt x="31248" y="116"/>
                    <a:pt x="31248" y="116"/>
                  </a:cubicBezTo>
                  <a:cubicBezTo>
                    <a:pt x="30988" y="116"/>
                    <a:pt x="30901" y="231"/>
                    <a:pt x="30901" y="492"/>
                  </a:cubicBezTo>
                  <a:cubicBezTo>
                    <a:pt x="30901" y="9574"/>
                    <a:pt x="30901" y="9574"/>
                    <a:pt x="30901" y="9574"/>
                  </a:cubicBezTo>
                  <a:cubicBezTo>
                    <a:pt x="30901" y="9835"/>
                    <a:pt x="30988" y="9950"/>
                    <a:pt x="31248" y="9950"/>
                  </a:cubicBezTo>
                  <a:lnTo>
                    <a:pt x="36339" y="9950"/>
                  </a:lnTo>
                  <a:close/>
                  <a:moveTo>
                    <a:pt x="22953" y="116"/>
                  </a:moveTo>
                  <a:cubicBezTo>
                    <a:pt x="22693" y="116"/>
                    <a:pt x="22592" y="202"/>
                    <a:pt x="22592" y="463"/>
                  </a:cubicBezTo>
                  <a:cubicBezTo>
                    <a:pt x="22592" y="1374"/>
                    <a:pt x="22592" y="1374"/>
                    <a:pt x="22592" y="1374"/>
                  </a:cubicBezTo>
                  <a:cubicBezTo>
                    <a:pt x="22592" y="1634"/>
                    <a:pt x="22693" y="1735"/>
                    <a:pt x="22953" y="1735"/>
                  </a:cubicBezTo>
                  <a:cubicBezTo>
                    <a:pt x="25007" y="1735"/>
                    <a:pt x="25007" y="1735"/>
                    <a:pt x="25007" y="1735"/>
                  </a:cubicBezTo>
                  <a:cubicBezTo>
                    <a:pt x="25007" y="9574"/>
                    <a:pt x="25007" y="9574"/>
                    <a:pt x="25007" y="9574"/>
                  </a:cubicBezTo>
                  <a:cubicBezTo>
                    <a:pt x="25007" y="9835"/>
                    <a:pt x="25108" y="9950"/>
                    <a:pt x="25354" y="9950"/>
                  </a:cubicBezTo>
                  <a:cubicBezTo>
                    <a:pt x="26627" y="9950"/>
                    <a:pt x="26627" y="9950"/>
                    <a:pt x="26627" y="9950"/>
                  </a:cubicBezTo>
                  <a:cubicBezTo>
                    <a:pt x="26873" y="9950"/>
                    <a:pt x="26974" y="9835"/>
                    <a:pt x="26974" y="9574"/>
                  </a:cubicBezTo>
                  <a:cubicBezTo>
                    <a:pt x="26974" y="1735"/>
                    <a:pt x="26974" y="1735"/>
                    <a:pt x="26974" y="1735"/>
                  </a:cubicBezTo>
                  <a:cubicBezTo>
                    <a:pt x="29028" y="1735"/>
                    <a:pt x="29028" y="1735"/>
                    <a:pt x="29028" y="1735"/>
                  </a:cubicBezTo>
                  <a:cubicBezTo>
                    <a:pt x="29274" y="1735"/>
                    <a:pt x="29389" y="1634"/>
                    <a:pt x="29389" y="1374"/>
                  </a:cubicBezTo>
                  <a:cubicBezTo>
                    <a:pt x="29389" y="463"/>
                    <a:pt x="29389" y="463"/>
                    <a:pt x="29389" y="463"/>
                  </a:cubicBezTo>
                  <a:cubicBezTo>
                    <a:pt x="29389" y="202"/>
                    <a:pt x="29274" y="116"/>
                    <a:pt x="29028" y="116"/>
                  </a:cubicBezTo>
                  <a:lnTo>
                    <a:pt x="22953" y="116"/>
                  </a:lnTo>
                  <a:close/>
                  <a:moveTo>
                    <a:pt x="18666" y="3137"/>
                  </a:moveTo>
                  <a:cubicBezTo>
                    <a:pt x="20527" y="9589"/>
                    <a:pt x="20527" y="9589"/>
                    <a:pt x="20527" y="9589"/>
                  </a:cubicBezTo>
                  <a:cubicBezTo>
                    <a:pt x="20599" y="9820"/>
                    <a:pt x="20686" y="9950"/>
                    <a:pt x="20946" y="9950"/>
                  </a:cubicBezTo>
                  <a:cubicBezTo>
                    <a:pt x="22248" y="9950"/>
                    <a:pt x="22248" y="9950"/>
                    <a:pt x="22248" y="9950"/>
                  </a:cubicBezTo>
                  <a:cubicBezTo>
                    <a:pt x="22494" y="9950"/>
                    <a:pt x="22581" y="9820"/>
                    <a:pt x="22508" y="9589"/>
                  </a:cubicBezTo>
                  <a:cubicBezTo>
                    <a:pt x="19818" y="477"/>
                    <a:pt x="19818" y="477"/>
                    <a:pt x="19818" y="477"/>
                  </a:cubicBezTo>
                  <a:cubicBezTo>
                    <a:pt x="19746" y="231"/>
                    <a:pt x="19616" y="116"/>
                    <a:pt x="19355" y="116"/>
                  </a:cubicBezTo>
                  <a:cubicBezTo>
                    <a:pt x="18097" y="116"/>
                    <a:pt x="18097" y="116"/>
                    <a:pt x="18097" y="116"/>
                  </a:cubicBezTo>
                  <a:cubicBezTo>
                    <a:pt x="17837" y="116"/>
                    <a:pt x="17721" y="231"/>
                    <a:pt x="17649" y="477"/>
                  </a:cubicBezTo>
                  <a:cubicBezTo>
                    <a:pt x="14944" y="9589"/>
                    <a:pt x="14944" y="9589"/>
                    <a:pt x="14944" y="9589"/>
                  </a:cubicBezTo>
                  <a:cubicBezTo>
                    <a:pt x="14872" y="9820"/>
                    <a:pt x="14959" y="9950"/>
                    <a:pt x="15204" y="9950"/>
                  </a:cubicBezTo>
                  <a:cubicBezTo>
                    <a:pt x="16390" y="9950"/>
                    <a:pt x="16390" y="9950"/>
                    <a:pt x="16390" y="9950"/>
                  </a:cubicBezTo>
                  <a:cubicBezTo>
                    <a:pt x="16651" y="9950"/>
                    <a:pt x="16738" y="9820"/>
                    <a:pt x="16810" y="9589"/>
                  </a:cubicBezTo>
                  <a:cubicBezTo>
                    <a:pt x="18666" y="3137"/>
                    <a:pt x="18666" y="3137"/>
                    <a:pt x="18666" y="3137"/>
                  </a:cubicBezTo>
                  <a:moveTo>
                    <a:pt x="8432" y="116"/>
                  </a:moveTo>
                  <a:cubicBezTo>
                    <a:pt x="8171" y="116"/>
                    <a:pt x="8070" y="202"/>
                    <a:pt x="8070" y="463"/>
                  </a:cubicBezTo>
                  <a:cubicBezTo>
                    <a:pt x="8070" y="1374"/>
                    <a:pt x="8070" y="1374"/>
                    <a:pt x="8070" y="1374"/>
                  </a:cubicBezTo>
                  <a:cubicBezTo>
                    <a:pt x="8070" y="1634"/>
                    <a:pt x="8171" y="1735"/>
                    <a:pt x="8432" y="1735"/>
                  </a:cubicBezTo>
                  <a:cubicBezTo>
                    <a:pt x="10485" y="1735"/>
                    <a:pt x="10485" y="1735"/>
                    <a:pt x="10485" y="1735"/>
                  </a:cubicBezTo>
                  <a:cubicBezTo>
                    <a:pt x="10485" y="9574"/>
                    <a:pt x="10485" y="9574"/>
                    <a:pt x="10485" y="9574"/>
                  </a:cubicBezTo>
                  <a:cubicBezTo>
                    <a:pt x="10485" y="9835"/>
                    <a:pt x="10587" y="9950"/>
                    <a:pt x="10833" y="9950"/>
                  </a:cubicBezTo>
                  <a:cubicBezTo>
                    <a:pt x="12105" y="9950"/>
                    <a:pt x="12105" y="9950"/>
                    <a:pt x="12105" y="9950"/>
                  </a:cubicBezTo>
                  <a:cubicBezTo>
                    <a:pt x="12351" y="9950"/>
                    <a:pt x="12452" y="9835"/>
                    <a:pt x="12452" y="9574"/>
                  </a:cubicBezTo>
                  <a:cubicBezTo>
                    <a:pt x="12452" y="1735"/>
                    <a:pt x="12452" y="1735"/>
                    <a:pt x="12452" y="1735"/>
                  </a:cubicBezTo>
                  <a:cubicBezTo>
                    <a:pt x="14506" y="1735"/>
                    <a:pt x="14506" y="1735"/>
                    <a:pt x="14506" y="1735"/>
                  </a:cubicBezTo>
                  <a:cubicBezTo>
                    <a:pt x="14752" y="1735"/>
                    <a:pt x="14868" y="1634"/>
                    <a:pt x="14868" y="1374"/>
                  </a:cubicBezTo>
                  <a:cubicBezTo>
                    <a:pt x="14868" y="463"/>
                    <a:pt x="14868" y="463"/>
                    <a:pt x="14868" y="463"/>
                  </a:cubicBezTo>
                  <a:cubicBezTo>
                    <a:pt x="14868" y="202"/>
                    <a:pt x="14752" y="116"/>
                    <a:pt x="14506" y="116"/>
                  </a:cubicBezTo>
                  <a:lnTo>
                    <a:pt x="8432" y="116"/>
                  </a:lnTo>
                  <a:close/>
                  <a:moveTo>
                    <a:pt x="4903" y="2950"/>
                  </a:moveTo>
                  <a:cubicBezTo>
                    <a:pt x="4903" y="3196"/>
                    <a:pt x="4989" y="3312"/>
                    <a:pt x="5250" y="3312"/>
                  </a:cubicBezTo>
                  <a:cubicBezTo>
                    <a:pt x="6465" y="3312"/>
                    <a:pt x="6465" y="3312"/>
                    <a:pt x="6465" y="3312"/>
                  </a:cubicBezTo>
                  <a:cubicBezTo>
                    <a:pt x="6711" y="3312"/>
                    <a:pt x="6812" y="3196"/>
                    <a:pt x="6812" y="2950"/>
                  </a:cubicBezTo>
                  <a:cubicBezTo>
                    <a:pt x="6812" y="2357"/>
                    <a:pt x="6812" y="2357"/>
                    <a:pt x="6812" y="2357"/>
                  </a:cubicBezTo>
                  <a:cubicBezTo>
                    <a:pt x="6812" y="1142"/>
                    <a:pt x="6016" y="0"/>
                    <a:pt x="3500" y="0"/>
                  </a:cubicBezTo>
                  <a:cubicBezTo>
                    <a:pt x="940" y="0"/>
                    <a:pt x="188" y="1142"/>
                    <a:pt x="188" y="2357"/>
                  </a:cubicBezTo>
                  <a:cubicBezTo>
                    <a:pt x="188" y="3196"/>
                    <a:pt x="188" y="3196"/>
                    <a:pt x="188" y="3196"/>
                  </a:cubicBezTo>
                  <a:cubicBezTo>
                    <a:pt x="188" y="4064"/>
                    <a:pt x="824" y="4802"/>
                    <a:pt x="1518" y="5062"/>
                  </a:cubicBezTo>
                  <a:cubicBezTo>
                    <a:pt x="3760" y="5915"/>
                    <a:pt x="3760" y="5915"/>
                    <a:pt x="3760" y="5915"/>
                  </a:cubicBezTo>
                  <a:cubicBezTo>
                    <a:pt x="4310" y="6118"/>
                    <a:pt x="4989" y="6364"/>
                    <a:pt x="4989" y="6985"/>
                  </a:cubicBezTo>
                  <a:cubicBezTo>
                    <a:pt x="4989" y="7448"/>
                    <a:pt x="4989" y="7448"/>
                    <a:pt x="4989" y="7448"/>
                  </a:cubicBezTo>
                  <a:cubicBezTo>
                    <a:pt x="4989" y="8157"/>
                    <a:pt x="4411" y="8490"/>
                    <a:pt x="3442" y="8490"/>
                  </a:cubicBezTo>
                  <a:cubicBezTo>
                    <a:pt x="2473" y="8490"/>
                    <a:pt x="1909" y="8157"/>
                    <a:pt x="1909" y="7448"/>
                  </a:cubicBezTo>
                  <a:cubicBezTo>
                    <a:pt x="1909" y="6797"/>
                    <a:pt x="1909" y="6797"/>
                    <a:pt x="1909" y="6797"/>
                  </a:cubicBezTo>
                  <a:cubicBezTo>
                    <a:pt x="1909" y="6537"/>
                    <a:pt x="1822" y="6421"/>
                    <a:pt x="1576" y="6421"/>
                  </a:cubicBezTo>
                  <a:cubicBezTo>
                    <a:pt x="361" y="6421"/>
                    <a:pt x="361" y="6421"/>
                    <a:pt x="361" y="6421"/>
                  </a:cubicBezTo>
                  <a:cubicBezTo>
                    <a:pt x="101" y="6421"/>
                    <a:pt x="0" y="6537"/>
                    <a:pt x="0" y="6797"/>
                  </a:cubicBezTo>
                  <a:cubicBezTo>
                    <a:pt x="0" y="7709"/>
                    <a:pt x="0" y="7709"/>
                    <a:pt x="0" y="7709"/>
                  </a:cubicBezTo>
                  <a:cubicBezTo>
                    <a:pt x="0" y="8923"/>
                    <a:pt x="882" y="10066"/>
                    <a:pt x="3456" y="10066"/>
                  </a:cubicBezTo>
                  <a:cubicBezTo>
                    <a:pt x="6031" y="10066"/>
                    <a:pt x="6899" y="8923"/>
                    <a:pt x="6899" y="7709"/>
                  </a:cubicBezTo>
                  <a:cubicBezTo>
                    <a:pt x="6899" y="6595"/>
                    <a:pt x="6899" y="6595"/>
                    <a:pt x="6899" y="6595"/>
                  </a:cubicBezTo>
                  <a:cubicBezTo>
                    <a:pt x="6899" y="5525"/>
                    <a:pt x="6175" y="4859"/>
                    <a:pt x="5192" y="4512"/>
                  </a:cubicBezTo>
                  <a:cubicBezTo>
                    <a:pt x="2675" y="3616"/>
                    <a:pt x="2675" y="3616"/>
                    <a:pt x="2675" y="3616"/>
                  </a:cubicBezTo>
                  <a:cubicBezTo>
                    <a:pt x="2444" y="3529"/>
                    <a:pt x="2082" y="3341"/>
                    <a:pt x="2082" y="2835"/>
                  </a:cubicBezTo>
                  <a:cubicBezTo>
                    <a:pt x="2082" y="2618"/>
                    <a:pt x="2082" y="2618"/>
                    <a:pt x="2082" y="2618"/>
                  </a:cubicBezTo>
                  <a:cubicBezTo>
                    <a:pt x="2082" y="1909"/>
                    <a:pt x="2560" y="1576"/>
                    <a:pt x="3500" y="1576"/>
                  </a:cubicBezTo>
                  <a:cubicBezTo>
                    <a:pt x="4440" y="1576"/>
                    <a:pt x="4903" y="1909"/>
                    <a:pt x="4903" y="2618"/>
                  </a:cubicBezTo>
                  <a:lnTo>
                    <a:pt x="4903" y="29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C17145E7-35C1-4BD9-9400-CE0A228DB1A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259"/>
              <a:ext cx="1087" cy="255"/>
            </a:xfrm>
            <a:custGeom>
              <a:avLst/>
              <a:gdLst>
                <a:gd name="T0" fmla="*/ 6750 w 6794"/>
                <a:gd name="T1" fmla="*/ 1596 h 1596"/>
                <a:gd name="T2" fmla="*/ 44 w 6794"/>
                <a:gd name="T3" fmla="*/ 1596 h 1596"/>
                <a:gd name="T4" fmla="*/ 0 w 6794"/>
                <a:gd name="T5" fmla="*/ 1552 h 1596"/>
                <a:gd name="T6" fmla="*/ 0 w 6794"/>
                <a:gd name="T7" fmla="*/ 44 h 1596"/>
                <a:gd name="T8" fmla="*/ 44 w 6794"/>
                <a:gd name="T9" fmla="*/ 0 h 1596"/>
                <a:gd name="T10" fmla="*/ 6750 w 6794"/>
                <a:gd name="T11" fmla="*/ 0 h 1596"/>
                <a:gd name="T12" fmla="*/ 6794 w 6794"/>
                <a:gd name="T13" fmla="*/ 44 h 1596"/>
                <a:gd name="T14" fmla="*/ 6794 w 6794"/>
                <a:gd name="T15" fmla="*/ 1552 h 1596"/>
                <a:gd name="T16" fmla="*/ 6750 w 6794"/>
                <a:gd name="T17" fmla="*/ 1596 h 1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94" h="1596">
                  <a:moveTo>
                    <a:pt x="6750" y="1596"/>
                  </a:moveTo>
                  <a:cubicBezTo>
                    <a:pt x="44" y="1596"/>
                    <a:pt x="44" y="1596"/>
                    <a:pt x="44" y="1596"/>
                  </a:cubicBezTo>
                  <a:cubicBezTo>
                    <a:pt x="20" y="1596"/>
                    <a:pt x="0" y="1576"/>
                    <a:pt x="0" y="1552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20"/>
                    <a:pt x="20" y="0"/>
                    <a:pt x="44" y="0"/>
                  </a:cubicBezTo>
                  <a:cubicBezTo>
                    <a:pt x="6750" y="0"/>
                    <a:pt x="6750" y="0"/>
                    <a:pt x="6750" y="0"/>
                  </a:cubicBezTo>
                  <a:cubicBezTo>
                    <a:pt x="6775" y="0"/>
                    <a:pt x="6794" y="20"/>
                    <a:pt x="6794" y="44"/>
                  </a:cubicBezTo>
                  <a:cubicBezTo>
                    <a:pt x="6794" y="1552"/>
                    <a:pt x="6794" y="1552"/>
                    <a:pt x="6794" y="1552"/>
                  </a:cubicBezTo>
                  <a:cubicBezTo>
                    <a:pt x="6794" y="1576"/>
                    <a:pt x="6775" y="1596"/>
                    <a:pt x="6750" y="15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453862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ter_seperato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66E6A0ED-5F53-441C-8312-8CFF4F40E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5300" y="3248998"/>
            <a:ext cx="11180762" cy="1115244"/>
          </a:xfrm>
        </p:spPr>
        <p:txBody>
          <a:bodyPr anchor="b" anchorCtr="0"/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</a:t>
            </a:r>
            <a:br>
              <a:rPr lang="fr-FR" dirty="0"/>
            </a:br>
            <a:r>
              <a:rPr lang="fr-FR" dirty="0"/>
              <a:t>style du titre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FCECA99B-A61D-4B8F-A068-FC7CBC5BE8A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01381" y="0"/>
            <a:ext cx="2789238" cy="2438400"/>
          </a:xfrm>
          <a:solidFill>
            <a:schemeClr val="accent1"/>
          </a:solidFill>
        </p:spPr>
        <p:txBody>
          <a:bodyPr lIns="180000" tIns="180000" rIns="180000" bIns="180000" anchor="b" anchorCtr="0"/>
          <a:lstStyle>
            <a:lvl1pPr algn="ctr">
              <a:defRPr sz="12000" b="0">
                <a:solidFill>
                  <a:schemeClr val="bg1"/>
                </a:solidFill>
              </a:defRPr>
            </a:lvl1pPr>
          </a:lstStyle>
          <a:p>
            <a:pPr lvl="0"/>
            <a:endParaRPr lang="fr-FR" dirty="0"/>
          </a:p>
        </p:txBody>
      </p:sp>
      <p:sp>
        <p:nvSpPr>
          <p:cNvPr id="8" name="Espace réservé du texte 6">
            <a:extLst>
              <a:ext uri="{FF2B5EF4-FFF2-40B4-BE49-F238E27FC236}">
                <a16:creationId xmlns:a16="http://schemas.microsoft.com/office/drawing/2014/main" id="{85656F9E-DD9D-4F06-B9B4-04FB645AC7B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701381" y="6225980"/>
            <a:ext cx="2789238" cy="632020"/>
          </a:xfrm>
          <a:solidFill>
            <a:schemeClr val="accent1"/>
          </a:solidFill>
        </p:spPr>
        <p:txBody>
          <a:bodyPr lIns="180000" tIns="360000" rIns="180000" bIns="360000" anchor="b" anchorCtr="0"/>
          <a:lstStyle>
            <a:lvl1pPr algn="ctr">
              <a:defRPr sz="1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98B6F9F1-7311-48BB-BA3E-B474A66C03C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135188" y="4590440"/>
            <a:ext cx="8191500" cy="1115244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1pPr>
            <a:lvl2pPr marL="1800" indent="0" algn="ctr">
              <a:buNone/>
              <a:defRPr sz="1600" b="0">
                <a:solidFill>
                  <a:schemeClr val="bg1"/>
                </a:solidFill>
              </a:defRPr>
            </a:lvl2pPr>
            <a:lvl3pPr marL="0" indent="0" algn="ctr">
              <a:buNone/>
              <a:defRPr sz="1600" b="0">
                <a:solidFill>
                  <a:schemeClr val="bg1"/>
                </a:solidFill>
              </a:defRPr>
            </a:lvl3pPr>
            <a:lvl4pPr marL="304800" indent="0" algn="ctr">
              <a:buNone/>
              <a:defRPr sz="1600" b="0">
                <a:solidFill>
                  <a:schemeClr val="bg1"/>
                </a:solidFill>
              </a:defRPr>
            </a:lvl4pPr>
            <a:lvl5pPr marL="584200" indent="0" algn="ctr">
              <a:buNone/>
              <a:defRPr sz="1600" b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3A53C44-CE4A-4B39-8145-1F9077B59EAF}"/>
              </a:ext>
            </a:extLst>
          </p:cNvPr>
          <p:cNvSpPr/>
          <p:nvPr userDrawn="1"/>
        </p:nvSpPr>
        <p:spPr>
          <a:xfrm>
            <a:off x="10534453" y="6158219"/>
            <a:ext cx="900010" cy="63202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2" name="Group 4">
            <a:extLst>
              <a:ext uri="{FF2B5EF4-FFF2-40B4-BE49-F238E27FC236}">
                <a16:creationId xmlns:a16="http://schemas.microsoft.com/office/drawing/2014/main" id="{B6E15019-DFE1-4276-B062-683671511406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17531" y="6368255"/>
            <a:ext cx="990011" cy="349036"/>
            <a:chOff x="0" y="861"/>
            <a:chExt cx="7525" cy="2653"/>
          </a:xfrm>
          <a:solidFill>
            <a:schemeClr val="bg2"/>
          </a:solidFill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61494317-2D5F-48EF-9548-D9E4860471D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14" y="861"/>
              <a:ext cx="7211" cy="1611"/>
            </a:xfrm>
            <a:custGeom>
              <a:avLst/>
              <a:gdLst>
                <a:gd name="T0" fmla="*/ 44733 w 45066"/>
                <a:gd name="T1" fmla="*/ 6450 h 10066"/>
                <a:gd name="T2" fmla="*/ 43171 w 45066"/>
                <a:gd name="T3" fmla="*/ 6812 h 10066"/>
                <a:gd name="T4" fmla="*/ 41696 w 45066"/>
                <a:gd name="T5" fmla="*/ 8446 h 10066"/>
                <a:gd name="T6" fmla="*/ 40235 w 45066"/>
                <a:gd name="T7" fmla="*/ 2704 h 10066"/>
                <a:gd name="T8" fmla="*/ 43171 w 45066"/>
                <a:gd name="T9" fmla="*/ 2704 h 10066"/>
                <a:gd name="T10" fmla="*/ 43533 w 45066"/>
                <a:gd name="T11" fmla="*/ 3413 h 10066"/>
                <a:gd name="T12" fmla="*/ 45066 w 45066"/>
                <a:gd name="T13" fmla="*/ 3052 h 10066"/>
                <a:gd name="T14" fmla="*/ 41667 w 45066"/>
                <a:gd name="T15" fmla="*/ 0 h 10066"/>
                <a:gd name="T16" fmla="*/ 38268 w 45066"/>
                <a:gd name="T17" fmla="*/ 7709 h 10066"/>
                <a:gd name="T18" fmla="*/ 45066 w 45066"/>
                <a:gd name="T19" fmla="*/ 7709 h 10066"/>
                <a:gd name="T20" fmla="*/ 36339 w 45066"/>
                <a:gd name="T21" fmla="*/ 9950 h 10066"/>
                <a:gd name="T22" fmla="*/ 36700 w 45066"/>
                <a:gd name="T23" fmla="*/ 8678 h 10066"/>
                <a:gd name="T24" fmla="*/ 32853 w 45066"/>
                <a:gd name="T25" fmla="*/ 8330 h 10066"/>
                <a:gd name="T26" fmla="*/ 35948 w 45066"/>
                <a:gd name="T27" fmla="*/ 5640 h 10066"/>
                <a:gd name="T28" fmla="*/ 36324 w 45066"/>
                <a:gd name="T29" fmla="*/ 4426 h 10066"/>
                <a:gd name="T30" fmla="*/ 32853 w 45066"/>
                <a:gd name="T31" fmla="*/ 4078 h 10066"/>
                <a:gd name="T32" fmla="*/ 36194 w 45066"/>
                <a:gd name="T33" fmla="*/ 1735 h 10066"/>
                <a:gd name="T34" fmla="*/ 36556 w 45066"/>
                <a:gd name="T35" fmla="*/ 463 h 10066"/>
                <a:gd name="T36" fmla="*/ 31248 w 45066"/>
                <a:gd name="T37" fmla="*/ 116 h 10066"/>
                <a:gd name="T38" fmla="*/ 30901 w 45066"/>
                <a:gd name="T39" fmla="*/ 9574 h 10066"/>
                <a:gd name="T40" fmla="*/ 36339 w 45066"/>
                <a:gd name="T41" fmla="*/ 9950 h 10066"/>
                <a:gd name="T42" fmla="*/ 22592 w 45066"/>
                <a:gd name="T43" fmla="*/ 463 h 10066"/>
                <a:gd name="T44" fmla="*/ 22953 w 45066"/>
                <a:gd name="T45" fmla="*/ 1735 h 10066"/>
                <a:gd name="T46" fmla="*/ 25007 w 45066"/>
                <a:gd name="T47" fmla="*/ 9574 h 10066"/>
                <a:gd name="T48" fmla="*/ 26627 w 45066"/>
                <a:gd name="T49" fmla="*/ 9950 h 10066"/>
                <a:gd name="T50" fmla="*/ 26974 w 45066"/>
                <a:gd name="T51" fmla="*/ 1735 h 10066"/>
                <a:gd name="T52" fmla="*/ 29389 w 45066"/>
                <a:gd name="T53" fmla="*/ 1374 h 10066"/>
                <a:gd name="T54" fmla="*/ 29028 w 45066"/>
                <a:gd name="T55" fmla="*/ 116 h 10066"/>
                <a:gd name="T56" fmla="*/ 18666 w 45066"/>
                <a:gd name="T57" fmla="*/ 3137 h 10066"/>
                <a:gd name="T58" fmla="*/ 20946 w 45066"/>
                <a:gd name="T59" fmla="*/ 9950 h 10066"/>
                <a:gd name="T60" fmla="*/ 22508 w 45066"/>
                <a:gd name="T61" fmla="*/ 9589 h 10066"/>
                <a:gd name="T62" fmla="*/ 19355 w 45066"/>
                <a:gd name="T63" fmla="*/ 116 h 10066"/>
                <a:gd name="T64" fmla="*/ 17649 w 45066"/>
                <a:gd name="T65" fmla="*/ 477 h 10066"/>
                <a:gd name="T66" fmla="*/ 15204 w 45066"/>
                <a:gd name="T67" fmla="*/ 9950 h 10066"/>
                <a:gd name="T68" fmla="*/ 16810 w 45066"/>
                <a:gd name="T69" fmla="*/ 9589 h 10066"/>
                <a:gd name="T70" fmla="*/ 8432 w 45066"/>
                <a:gd name="T71" fmla="*/ 116 h 10066"/>
                <a:gd name="T72" fmla="*/ 8070 w 45066"/>
                <a:gd name="T73" fmla="*/ 1374 h 10066"/>
                <a:gd name="T74" fmla="*/ 10485 w 45066"/>
                <a:gd name="T75" fmla="*/ 1735 h 10066"/>
                <a:gd name="T76" fmla="*/ 10833 w 45066"/>
                <a:gd name="T77" fmla="*/ 9950 h 10066"/>
                <a:gd name="T78" fmla="*/ 12452 w 45066"/>
                <a:gd name="T79" fmla="*/ 9574 h 10066"/>
                <a:gd name="T80" fmla="*/ 14506 w 45066"/>
                <a:gd name="T81" fmla="*/ 1735 h 10066"/>
                <a:gd name="T82" fmla="*/ 14868 w 45066"/>
                <a:gd name="T83" fmla="*/ 463 h 10066"/>
                <a:gd name="T84" fmla="*/ 8432 w 45066"/>
                <a:gd name="T85" fmla="*/ 116 h 10066"/>
                <a:gd name="T86" fmla="*/ 5250 w 45066"/>
                <a:gd name="T87" fmla="*/ 3312 h 10066"/>
                <a:gd name="T88" fmla="*/ 6812 w 45066"/>
                <a:gd name="T89" fmla="*/ 2950 h 10066"/>
                <a:gd name="T90" fmla="*/ 3500 w 45066"/>
                <a:gd name="T91" fmla="*/ 0 h 10066"/>
                <a:gd name="T92" fmla="*/ 188 w 45066"/>
                <a:gd name="T93" fmla="*/ 3196 h 10066"/>
                <a:gd name="T94" fmla="*/ 3760 w 45066"/>
                <a:gd name="T95" fmla="*/ 5915 h 10066"/>
                <a:gd name="T96" fmla="*/ 4989 w 45066"/>
                <a:gd name="T97" fmla="*/ 7448 h 10066"/>
                <a:gd name="T98" fmla="*/ 1909 w 45066"/>
                <a:gd name="T99" fmla="*/ 7448 h 10066"/>
                <a:gd name="T100" fmla="*/ 1576 w 45066"/>
                <a:gd name="T101" fmla="*/ 6421 h 10066"/>
                <a:gd name="T102" fmla="*/ 0 w 45066"/>
                <a:gd name="T103" fmla="*/ 6797 h 10066"/>
                <a:gd name="T104" fmla="*/ 3456 w 45066"/>
                <a:gd name="T105" fmla="*/ 10066 h 10066"/>
                <a:gd name="T106" fmla="*/ 6899 w 45066"/>
                <a:gd name="T107" fmla="*/ 6595 h 10066"/>
                <a:gd name="T108" fmla="*/ 2675 w 45066"/>
                <a:gd name="T109" fmla="*/ 3616 h 10066"/>
                <a:gd name="T110" fmla="*/ 2082 w 45066"/>
                <a:gd name="T111" fmla="*/ 2618 h 10066"/>
                <a:gd name="T112" fmla="*/ 4903 w 45066"/>
                <a:gd name="T113" fmla="*/ 2618 h 10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5066" h="10066">
                  <a:moveTo>
                    <a:pt x="45066" y="6812"/>
                  </a:moveTo>
                  <a:cubicBezTo>
                    <a:pt x="45066" y="6552"/>
                    <a:pt x="44979" y="6450"/>
                    <a:pt x="44733" y="6450"/>
                  </a:cubicBezTo>
                  <a:cubicBezTo>
                    <a:pt x="43533" y="6450"/>
                    <a:pt x="43533" y="6450"/>
                    <a:pt x="43533" y="6450"/>
                  </a:cubicBezTo>
                  <a:cubicBezTo>
                    <a:pt x="43272" y="6450"/>
                    <a:pt x="43171" y="6552"/>
                    <a:pt x="43171" y="6812"/>
                  </a:cubicBezTo>
                  <a:cubicBezTo>
                    <a:pt x="43171" y="7361"/>
                    <a:pt x="43171" y="7361"/>
                    <a:pt x="43171" y="7361"/>
                  </a:cubicBezTo>
                  <a:cubicBezTo>
                    <a:pt x="43171" y="8085"/>
                    <a:pt x="42665" y="8446"/>
                    <a:pt x="41696" y="8446"/>
                  </a:cubicBezTo>
                  <a:cubicBezTo>
                    <a:pt x="40727" y="8446"/>
                    <a:pt x="40235" y="8085"/>
                    <a:pt x="40235" y="7361"/>
                  </a:cubicBezTo>
                  <a:cubicBezTo>
                    <a:pt x="40235" y="2704"/>
                    <a:pt x="40235" y="2704"/>
                    <a:pt x="40235" y="2704"/>
                  </a:cubicBezTo>
                  <a:cubicBezTo>
                    <a:pt x="40235" y="1981"/>
                    <a:pt x="40727" y="1620"/>
                    <a:pt x="41696" y="1620"/>
                  </a:cubicBezTo>
                  <a:cubicBezTo>
                    <a:pt x="42665" y="1620"/>
                    <a:pt x="43171" y="1981"/>
                    <a:pt x="43171" y="2704"/>
                  </a:cubicBezTo>
                  <a:cubicBezTo>
                    <a:pt x="43171" y="3052"/>
                    <a:pt x="43171" y="3052"/>
                    <a:pt x="43171" y="3052"/>
                  </a:cubicBezTo>
                  <a:cubicBezTo>
                    <a:pt x="43171" y="3312"/>
                    <a:pt x="43272" y="3413"/>
                    <a:pt x="43533" y="3413"/>
                  </a:cubicBezTo>
                  <a:cubicBezTo>
                    <a:pt x="44733" y="3413"/>
                    <a:pt x="44733" y="3413"/>
                    <a:pt x="44733" y="3413"/>
                  </a:cubicBezTo>
                  <a:cubicBezTo>
                    <a:pt x="44979" y="3413"/>
                    <a:pt x="45066" y="3312"/>
                    <a:pt x="45066" y="3052"/>
                  </a:cubicBezTo>
                  <a:cubicBezTo>
                    <a:pt x="45066" y="2357"/>
                    <a:pt x="45066" y="2357"/>
                    <a:pt x="45066" y="2357"/>
                  </a:cubicBezTo>
                  <a:cubicBezTo>
                    <a:pt x="45066" y="1142"/>
                    <a:pt x="44285" y="0"/>
                    <a:pt x="41667" y="0"/>
                  </a:cubicBezTo>
                  <a:cubicBezTo>
                    <a:pt x="39049" y="0"/>
                    <a:pt x="38268" y="1142"/>
                    <a:pt x="38268" y="2357"/>
                  </a:cubicBezTo>
                  <a:cubicBezTo>
                    <a:pt x="38268" y="7709"/>
                    <a:pt x="38268" y="7709"/>
                    <a:pt x="38268" y="7709"/>
                  </a:cubicBezTo>
                  <a:cubicBezTo>
                    <a:pt x="38268" y="8923"/>
                    <a:pt x="39049" y="10066"/>
                    <a:pt x="41667" y="10066"/>
                  </a:cubicBezTo>
                  <a:cubicBezTo>
                    <a:pt x="44285" y="10066"/>
                    <a:pt x="45066" y="8923"/>
                    <a:pt x="45066" y="7709"/>
                  </a:cubicBezTo>
                  <a:lnTo>
                    <a:pt x="45066" y="6812"/>
                  </a:lnTo>
                  <a:close/>
                  <a:moveTo>
                    <a:pt x="36339" y="9950"/>
                  </a:moveTo>
                  <a:cubicBezTo>
                    <a:pt x="36599" y="9950"/>
                    <a:pt x="36700" y="9849"/>
                    <a:pt x="36700" y="9589"/>
                  </a:cubicBezTo>
                  <a:cubicBezTo>
                    <a:pt x="36700" y="8678"/>
                    <a:pt x="36700" y="8678"/>
                    <a:pt x="36700" y="8678"/>
                  </a:cubicBezTo>
                  <a:cubicBezTo>
                    <a:pt x="36700" y="8417"/>
                    <a:pt x="36599" y="8330"/>
                    <a:pt x="36339" y="8330"/>
                  </a:cubicBezTo>
                  <a:cubicBezTo>
                    <a:pt x="32853" y="8330"/>
                    <a:pt x="32853" y="8330"/>
                    <a:pt x="32853" y="8330"/>
                  </a:cubicBezTo>
                  <a:cubicBezTo>
                    <a:pt x="32853" y="5640"/>
                    <a:pt x="32853" y="5640"/>
                    <a:pt x="32853" y="5640"/>
                  </a:cubicBezTo>
                  <a:cubicBezTo>
                    <a:pt x="35948" y="5640"/>
                    <a:pt x="35948" y="5640"/>
                    <a:pt x="35948" y="5640"/>
                  </a:cubicBezTo>
                  <a:cubicBezTo>
                    <a:pt x="36209" y="5640"/>
                    <a:pt x="36324" y="5539"/>
                    <a:pt x="36324" y="5293"/>
                  </a:cubicBezTo>
                  <a:cubicBezTo>
                    <a:pt x="36324" y="4426"/>
                    <a:pt x="36324" y="4426"/>
                    <a:pt x="36324" y="4426"/>
                  </a:cubicBezTo>
                  <a:cubicBezTo>
                    <a:pt x="36324" y="4165"/>
                    <a:pt x="36209" y="4078"/>
                    <a:pt x="35948" y="4078"/>
                  </a:cubicBezTo>
                  <a:cubicBezTo>
                    <a:pt x="32853" y="4078"/>
                    <a:pt x="32853" y="4078"/>
                    <a:pt x="32853" y="4078"/>
                  </a:cubicBezTo>
                  <a:cubicBezTo>
                    <a:pt x="32853" y="1735"/>
                    <a:pt x="32853" y="1735"/>
                    <a:pt x="32853" y="1735"/>
                  </a:cubicBezTo>
                  <a:cubicBezTo>
                    <a:pt x="36194" y="1735"/>
                    <a:pt x="36194" y="1735"/>
                    <a:pt x="36194" y="1735"/>
                  </a:cubicBezTo>
                  <a:cubicBezTo>
                    <a:pt x="36440" y="1735"/>
                    <a:pt x="36556" y="1634"/>
                    <a:pt x="36556" y="1374"/>
                  </a:cubicBezTo>
                  <a:cubicBezTo>
                    <a:pt x="36556" y="463"/>
                    <a:pt x="36556" y="463"/>
                    <a:pt x="36556" y="463"/>
                  </a:cubicBezTo>
                  <a:cubicBezTo>
                    <a:pt x="36556" y="202"/>
                    <a:pt x="36440" y="116"/>
                    <a:pt x="36194" y="116"/>
                  </a:cubicBezTo>
                  <a:cubicBezTo>
                    <a:pt x="31248" y="116"/>
                    <a:pt x="31248" y="116"/>
                    <a:pt x="31248" y="116"/>
                  </a:cubicBezTo>
                  <a:cubicBezTo>
                    <a:pt x="30988" y="116"/>
                    <a:pt x="30901" y="231"/>
                    <a:pt x="30901" y="492"/>
                  </a:cubicBezTo>
                  <a:cubicBezTo>
                    <a:pt x="30901" y="9574"/>
                    <a:pt x="30901" y="9574"/>
                    <a:pt x="30901" y="9574"/>
                  </a:cubicBezTo>
                  <a:cubicBezTo>
                    <a:pt x="30901" y="9835"/>
                    <a:pt x="30988" y="9950"/>
                    <a:pt x="31248" y="9950"/>
                  </a:cubicBezTo>
                  <a:lnTo>
                    <a:pt x="36339" y="9950"/>
                  </a:lnTo>
                  <a:close/>
                  <a:moveTo>
                    <a:pt x="22953" y="116"/>
                  </a:moveTo>
                  <a:cubicBezTo>
                    <a:pt x="22693" y="116"/>
                    <a:pt x="22592" y="202"/>
                    <a:pt x="22592" y="463"/>
                  </a:cubicBezTo>
                  <a:cubicBezTo>
                    <a:pt x="22592" y="1374"/>
                    <a:pt x="22592" y="1374"/>
                    <a:pt x="22592" y="1374"/>
                  </a:cubicBezTo>
                  <a:cubicBezTo>
                    <a:pt x="22592" y="1634"/>
                    <a:pt x="22693" y="1735"/>
                    <a:pt x="22953" y="1735"/>
                  </a:cubicBezTo>
                  <a:cubicBezTo>
                    <a:pt x="25007" y="1735"/>
                    <a:pt x="25007" y="1735"/>
                    <a:pt x="25007" y="1735"/>
                  </a:cubicBezTo>
                  <a:cubicBezTo>
                    <a:pt x="25007" y="9574"/>
                    <a:pt x="25007" y="9574"/>
                    <a:pt x="25007" y="9574"/>
                  </a:cubicBezTo>
                  <a:cubicBezTo>
                    <a:pt x="25007" y="9835"/>
                    <a:pt x="25108" y="9950"/>
                    <a:pt x="25354" y="9950"/>
                  </a:cubicBezTo>
                  <a:cubicBezTo>
                    <a:pt x="26627" y="9950"/>
                    <a:pt x="26627" y="9950"/>
                    <a:pt x="26627" y="9950"/>
                  </a:cubicBezTo>
                  <a:cubicBezTo>
                    <a:pt x="26873" y="9950"/>
                    <a:pt x="26974" y="9835"/>
                    <a:pt x="26974" y="9574"/>
                  </a:cubicBezTo>
                  <a:cubicBezTo>
                    <a:pt x="26974" y="1735"/>
                    <a:pt x="26974" y="1735"/>
                    <a:pt x="26974" y="1735"/>
                  </a:cubicBezTo>
                  <a:cubicBezTo>
                    <a:pt x="29028" y="1735"/>
                    <a:pt x="29028" y="1735"/>
                    <a:pt x="29028" y="1735"/>
                  </a:cubicBezTo>
                  <a:cubicBezTo>
                    <a:pt x="29274" y="1735"/>
                    <a:pt x="29389" y="1634"/>
                    <a:pt x="29389" y="1374"/>
                  </a:cubicBezTo>
                  <a:cubicBezTo>
                    <a:pt x="29389" y="463"/>
                    <a:pt x="29389" y="463"/>
                    <a:pt x="29389" y="463"/>
                  </a:cubicBezTo>
                  <a:cubicBezTo>
                    <a:pt x="29389" y="202"/>
                    <a:pt x="29274" y="116"/>
                    <a:pt x="29028" y="116"/>
                  </a:cubicBezTo>
                  <a:lnTo>
                    <a:pt x="22953" y="116"/>
                  </a:lnTo>
                  <a:close/>
                  <a:moveTo>
                    <a:pt x="18666" y="3137"/>
                  </a:moveTo>
                  <a:cubicBezTo>
                    <a:pt x="20527" y="9589"/>
                    <a:pt x="20527" y="9589"/>
                    <a:pt x="20527" y="9589"/>
                  </a:cubicBezTo>
                  <a:cubicBezTo>
                    <a:pt x="20599" y="9820"/>
                    <a:pt x="20686" y="9950"/>
                    <a:pt x="20946" y="9950"/>
                  </a:cubicBezTo>
                  <a:cubicBezTo>
                    <a:pt x="22248" y="9950"/>
                    <a:pt x="22248" y="9950"/>
                    <a:pt x="22248" y="9950"/>
                  </a:cubicBezTo>
                  <a:cubicBezTo>
                    <a:pt x="22494" y="9950"/>
                    <a:pt x="22581" y="9820"/>
                    <a:pt x="22508" y="9589"/>
                  </a:cubicBezTo>
                  <a:cubicBezTo>
                    <a:pt x="19818" y="477"/>
                    <a:pt x="19818" y="477"/>
                    <a:pt x="19818" y="477"/>
                  </a:cubicBezTo>
                  <a:cubicBezTo>
                    <a:pt x="19746" y="231"/>
                    <a:pt x="19616" y="116"/>
                    <a:pt x="19355" y="116"/>
                  </a:cubicBezTo>
                  <a:cubicBezTo>
                    <a:pt x="18097" y="116"/>
                    <a:pt x="18097" y="116"/>
                    <a:pt x="18097" y="116"/>
                  </a:cubicBezTo>
                  <a:cubicBezTo>
                    <a:pt x="17837" y="116"/>
                    <a:pt x="17721" y="231"/>
                    <a:pt x="17649" y="477"/>
                  </a:cubicBezTo>
                  <a:cubicBezTo>
                    <a:pt x="14944" y="9589"/>
                    <a:pt x="14944" y="9589"/>
                    <a:pt x="14944" y="9589"/>
                  </a:cubicBezTo>
                  <a:cubicBezTo>
                    <a:pt x="14872" y="9820"/>
                    <a:pt x="14959" y="9950"/>
                    <a:pt x="15204" y="9950"/>
                  </a:cubicBezTo>
                  <a:cubicBezTo>
                    <a:pt x="16390" y="9950"/>
                    <a:pt x="16390" y="9950"/>
                    <a:pt x="16390" y="9950"/>
                  </a:cubicBezTo>
                  <a:cubicBezTo>
                    <a:pt x="16651" y="9950"/>
                    <a:pt x="16738" y="9820"/>
                    <a:pt x="16810" y="9589"/>
                  </a:cubicBezTo>
                  <a:cubicBezTo>
                    <a:pt x="18666" y="3137"/>
                    <a:pt x="18666" y="3137"/>
                    <a:pt x="18666" y="3137"/>
                  </a:cubicBezTo>
                  <a:moveTo>
                    <a:pt x="8432" y="116"/>
                  </a:moveTo>
                  <a:cubicBezTo>
                    <a:pt x="8171" y="116"/>
                    <a:pt x="8070" y="202"/>
                    <a:pt x="8070" y="463"/>
                  </a:cubicBezTo>
                  <a:cubicBezTo>
                    <a:pt x="8070" y="1374"/>
                    <a:pt x="8070" y="1374"/>
                    <a:pt x="8070" y="1374"/>
                  </a:cubicBezTo>
                  <a:cubicBezTo>
                    <a:pt x="8070" y="1634"/>
                    <a:pt x="8171" y="1735"/>
                    <a:pt x="8432" y="1735"/>
                  </a:cubicBezTo>
                  <a:cubicBezTo>
                    <a:pt x="10485" y="1735"/>
                    <a:pt x="10485" y="1735"/>
                    <a:pt x="10485" y="1735"/>
                  </a:cubicBezTo>
                  <a:cubicBezTo>
                    <a:pt x="10485" y="9574"/>
                    <a:pt x="10485" y="9574"/>
                    <a:pt x="10485" y="9574"/>
                  </a:cubicBezTo>
                  <a:cubicBezTo>
                    <a:pt x="10485" y="9835"/>
                    <a:pt x="10587" y="9950"/>
                    <a:pt x="10833" y="9950"/>
                  </a:cubicBezTo>
                  <a:cubicBezTo>
                    <a:pt x="12105" y="9950"/>
                    <a:pt x="12105" y="9950"/>
                    <a:pt x="12105" y="9950"/>
                  </a:cubicBezTo>
                  <a:cubicBezTo>
                    <a:pt x="12351" y="9950"/>
                    <a:pt x="12452" y="9835"/>
                    <a:pt x="12452" y="9574"/>
                  </a:cubicBezTo>
                  <a:cubicBezTo>
                    <a:pt x="12452" y="1735"/>
                    <a:pt x="12452" y="1735"/>
                    <a:pt x="12452" y="1735"/>
                  </a:cubicBezTo>
                  <a:cubicBezTo>
                    <a:pt x="14506" y="1735"/>
                    <a:pt x="14506" y="1735"/>
                    <a:pt x="14506" y="1735"/>
                  </a:cubicBezTo>
                  <a:cubicBezTo>
                    <a:pt x="14752" y="1735"/>
                    <a:pt x="14868" y="1634"/>
                    <a:pt x="14868" y="1374"/>
                  </a:cubicBezTo>
                  <a:cubicBezTo>
                    <a:pt x="14868" y="463"/>
                    <a:pt x="14868" y="463"/>
                    <a:pt x="14868" y="463"/>
                  </a:cubicBezTo>
                  <a:cubicBezTo>
                    <a:pt x="14868" y="202"/>
                    <a:pt x="14752" y="116"/>
                    <a:pt x="14506" y="116"/>
                  </a:cubicBezTo>
                  <a:lnTo>
                    <a:pt x="8432" y="116"/>
                  </a:lnTo>
                  <a:close/>
                  <a:moveTo>
                    <a:pt x="4903" y="2950"/>
                  </a:moveTo>
                  <a:cubicBezTo>
                    <a:pt x="4903" y="3196"/>
                    <a:pt x="4989" y="3312"/>
                    <a:pt x="5250" y="3312"/>
                  </a:cubicBezTo>
                  <a:cubicBezTo>
                    <a:pt x="6465" y="3312"/>
                    <a:pt x="6465" y="3312"/>
                    <a:pt x="6465" y="3312"/>
                  </a:cubicBezTo>
                  <a:cubicBezTo>
                    <a:pt x="6711" y="3312"/>
                    <a:pt x="6812" y="3196"/>
                    <a:pt x="6812" y="2950"/>
                  </a:cubicBezTo>
                  <a:cubicBezTo>
                    <a:pt x="6812" y="2357"/>
                    <a:pt x="6812" y="2357"/>
                    <a:pt x="6812" y="2357"/>
                  </a:cubicBezTo>
                  <a:cubicBezTo>
                    <a:pt x="6812" y="1142"/>
                    <a:pt x="6016" y="0"/>
                    <a:pt x="3500" y="0"/>
                  </a:cubicBezTo>
                  <a:cubicBezTo>
                    <a:pt x="940" y="0"/>
                    <a:pt x="188" y="1142"/>
                    <a:pt x="188" y="2357"/>
                  </a:cubicBezTo>
                  <a:cubicBezTo>
                    <a:pt x="188" y="3196"/>
                    <a:pt x="188" y="3196"/>
                    <a:pt x="188" y="3196"/>
                  </a:cubicBezTo>
                  <a:cubicBezTo>
                    <a:pt x="188" y="4064"/>
                    <a:pt x="824" y="4802"/>
                    <a:pt x="1518" y="5062"/>
                  </a:cubicBezTo>
                  <a:cubicBezTo>
                    <a:pt x="3760" y="5915"/>
                    <a:pt x="3760" y="5915"/>
                    <a:pt x="3760" y="5915"/>
                  </a:cubicBezTo>
                  <a:cubicBezTo>
                    <a:pt x="4310" y="6118"/>
                    <a:pt x="4989" y="6364"/>
                    <a:pt x="4989" y="6985"/>
                  </a:cubicBezTo>
                  <a:cubicBezTo>
                    <a:pt x="4989" y="7448"/>
                    <a:pt x="4989" y="7448"/>
                    <a:pt x="4989" y="7448"/>
                  </a:cubicBezTo>
                  <a:cubicBezTo>
                    <a:pt x="4989" y="8157"/>
                    <a:pt x="4411" y="8490"/>
                    <a:pt x="3442" y="8490"/>
                  </a:cubicBezTo>
                  <a:cubicBezTo>
                    <a:pt x="2473" y="8490"/>
                    <a:pt x="1909" y="8157"/>
                    <a:pt x="1909" y="7448"/>
                  </a:cubicBezTo>
                  <a:cubicBezTo>
                    <a:pt x="1909" y="6797"/>
                    <a:pt x="1909" y="6797"/>
                    <a:pt x="1909" y="6797"/>
                  </a:cubicBezTo>
                  <a:cubicBezTo>
                    <a:pt x="1909" y="6537"/>
                    <a:pt x="1822" y="6421"/>
                    <a:pt x="1576" y="6421"/>
                  </a:cubicBezTo>
                  <a:cubicBezTo>
                    <a:pt x="361" y="6421"/>
                    <a:pt x="361" y="6421"/>
                    <a:pt x="361" y="6421"/>
                  </a:cubicBezTo>
                  <a:cubicBezTo>
                    <a:pt x="101" y="6421"/>
                    <a:pt x="0" y="6537"/>
                    <a:pt x="0" y="6797"/>
                  </a:cubicBezTo>
                  <a:cubicBezTo>
                    <a:pt x="0" y="7709"/>
                    <a:pt x="0" y="7709"/>
                    <a:pt x="0" y="7709"/>
                  </a:cubicBezTo>
                  <a:cubicBezTo>
                    <a:pt x="0" y="8923"/>
                    <a:pt x="882" y="10066"/>
                    <a:pt x="3456" y="10066"/>
                  </a:cubicBezTo>
                  <a:cubicBezTo>
                    <a:pt x="6031" y="10066"/>
                    <a:pt x="6899" y="8923"/>
                    <a:pt x="6899" y="7709"/>
                  </a:cubicBezTo>
                  <a:cubicBezTo>
                    <a:pt x="6899" y="6595"/>
                    <a:pt x="6899" y="6595"/>
                    <a:pt x="6899" y="6595"/>
                  </a:cubicBezTo>
                  <a:cubicBezTo>
                    <a:pt x="6899" y="5525"/>
                    <a:pt x="6175" y="4859"/>
                    <a:pt x="5192" y="4512"/>
                  </a:cubicBezTo>
                  <a:cubicBezTo>
                    <a:pt x="2675" y="3616"/>
                    <a:pt x="2675" y="3616"/>
                    <a:pt x="2675" y="3616"/>
                  </a:cubicBezTo>
                  <a:cubicBezTo>
                    <a:pt x="2444" y="3529"/>
                    <a:pt x="2082" y="3341"/>
                    <a:pt x="2082" y="2835"/>
                  </a:cubicBezTo>
                  <a:cubicBezTo>
                    <a:pt x="2082" y="2618"/>
                    <a:pt x="2082" y="2618"/>
                    <a:pt x="2082" y="2618"/>
                  </a:cubicBezTo>
                  <a:cubicBezTo>
                    <a:pt x="2082" y="1909"/>
                    <a:pt x="2560" y="1576"/>
                    <a:pt x="3500" y="1576"/>
                  </a:cubicBezTo>
                  <a:cubicBezTo>
                    <a:pt x="4440" y="1576"/>
                    <a:pt x="4903" y="1909"/>
                    <a:pt x="4903" y="2618"/>
                  </a:cubicBezTo>
                  <a:lnTo>
                    <a:pt x="4903" y="29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C17145E7-35C1-4BD9-9400-CE0A228DB1A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259"/>
              <a:ext cx="1087" cy="255"/>
            </a:xfrm>
            <a:custGeom>
              <a:avLst/>
              <a:gdLst>
                <a:gd name="T0" fmla="*/ 6750 w 6794"/>
                <a:gd name="T1" fmla="*/ 1596 h 1596"/>
                <a:gd name="T2" fmla="*/ 44 w 6794"/>
                <a:gd name="T3" fmla="*/ 1596 h 1596"/>
                <a:gd name="T4" fmla="*/ 0 w 6794"/>
                <a:gd name="T5" fmla="*/ 1552 h 1596"/>
                <a:gd name="T6" fmla="*/ 0 w 6794"/>
                <a:gd name="T7" fmla="*/ 44 h 1596"/>
                <a:gd name="T8" fmla="*/ 44 w 6794"/>
                <a:gd name="T9" fmla="*/ 0 h 1596"/>
                <a:gd name="T10" fmla="*/ 6750 w 6794"/>
                <a:gd name="T11" fmla="*/ 0 h 1596"/>
                <a:gd name="T12" fmla="*/ 6794 w 6794"/>
                <a:gd name="T13" fmla="*/ 44 h 1596"/>
                <a:gd name="T14" fmla="*/ 6794 w 6794"/>
                <a:gd name="T15" fmla="*/ 1552 h 1596"/>
                <a:gd name="T16" fmla="*/ 6750 w 6794"/>
                <a:gd name="T17" fmla="*/ 1596 h 1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94" h="1596">
                  <a:moveTo>
                    <a:pt x="6750" y="1596"/>
                  </a:moveTo>
                  <a:cubicBezTo>
                    <a:pt x="44" y="1596"/>
                    <a:pt x="44" y="1596"/>
                    <a:pt x="44" y="1596"/>
                  </a:cubicBezTo>
                  <a:cubicBezTo>
                    <a:pt x="20" y="1596"/>
                    <a:pt x="0" y="1576"/>
                    <a:pt x="0" y="1552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20"/>
                    <a:pt x="20" y="0"/>
                    <a:pt x="44" y="0"/>
                  </a:cubicBezTo>
                  <a:cubicBezTo>
                    <a:pt x="6750" y="0"/>
                    <a:pt x="6750" y="0"/>
                    <a:pt x="6750" y="0"/>
                  </a:cubicBezTo>
                  <a:cubicBezTo>
                    <a:pt x="6775" y="0"/>
                    <a:pt x="6794" y="20"/>
                    <a:pt x="6794" y="44"/>
                  </a:cubicBezTo>
                  <a:cubicBezTo>
                    <a:pt x="6794" y="1552"/>
                    <a:pt x="6794" y="1552"/>
                    <a:pt x="6794" y="1552"/>
                  </a:cubicBezTo>
                  <a:cubicBezTo>
                    <a:pt x="6794" y="1576"/>
                    <a:pt x="6775" y="1596"/>
                    <a:pt x="6750" y="15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7978737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_page_contai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e l'élément multimédia 3">
            <a:extLst>
              <a:ext uri="{FF2B5EF4-FFF2-40B4-BE49-F238E27FC236}">
                <a16:creationId xmlns:a16="http://schemas.microsoft.com/office/drawing/2014/main" id="{5F51BA2E-66A4-4818-A594-AB9AE1F9444D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>
          <a:xfrm>
            <a:off x="10686051" y="6225980"/>
            <a:ext cx="46800" cy="504000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icon to add media</a:t>
            </a:r>
            <a:endParaRPr lang="fr-FR" dirty="0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F9D17044-6B4A-4E1A-A549-0965550267A3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-1" y="1"/>
            <a:ext cx="12192001" cy="6857999"/>
          </a:xfrm>
          <a:custGeom>
            <a:avLst/>
            <a:gdLst>
              <a:gd name="connsiteX0" fmla="*/ 155935 w 12192001"/>
              <a:gd name="connsiteY0" fmla="*/ 6309030 h 6857999"/>
              <a:gd name="connsiteX1" fmla="*/ 155935 w 12192001"/>
              <a:gd name="connsiteY1" fmla="*/ 6759035 h 6857999"/>
              <a:gd name="connsiteX2" fmla="*/ 1279147 w 12192001"/>
              <a:gd name="connsiteY2" fmla="*/ 6759035 h 6857999"/>
              <a:gd name="connsiteX3" fmla="*/ 1279147 w 12192001"/>
              <a:gd name="connsiteY3" fmla="*/ 6309030 h 6857999"/>
              <a:gd name="connsiteX4" fmla="*/ 0 w 12192001"/>
              <a:gd name="connsiteY4" fmla="*/ 0 h 6857999"/>
              <a:gd name="connsiteX5" fmla="*/ 12192001 w 12192001"/>
              <a:gd name="connsiteY5" fmla="*/ 0 h 6857999"/>
              <a:gd name="connsiteX6" fmla="*/ 12192001 w 12192001"/>
              <a:gd name="connsiteY6" fmla="*/ 6857999 h 6857999"/>
              <a:gd name="connsiteX7" fmla="*/ 0 w 12192001"/>
              <a:gd name="connsiteY7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1" h="6857999">
                <a:moveTo>
                  <a:pt x="155935" y="6309030"/>
                </a:moveTo>
                <a:lnTo>
                  <a:pt x="155935" y="6759035"/>
                </a:lnTo>
                <a:lnTo>
                  <a:pt x="1279147" y="6759035"/>
                </a:lnTo>
                <a:lnTo>
                  <a:pt x="1279147" y="6309030"/>
                </a:lnTo>
                <a:close/>
                <a:moveTo>
                  <a:pt x="0" y="0"/>
                </a:moveTo>
                <a:lnTo>
                  <a:pt x="12192001" y="0"/>
                </a:lnTo>
                <a:lnTo>
                  <a:pt x="12192001" y="6857999"/>
                </a:lnTo>
                <a:lnTo>
                  <a:pt x="0" y="68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300262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00F353-3254-41DA-9FB3-B63071F86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1442587" y="1382974"/>
            <a:ext cx="4572000" cy="2133601"/>
            <a:chOff x="2163881" y="2074460"/>
            <a:chExt cx="6858000" cy="3200401"/>
          </a:xfrm>
        </p:grpSpPr>
        <p:sp>
          <p:nvSpPr>
            <p:cNvPr id="9" name="Rounded Rectangle 8"/>
            <p:cNvSpPr/>
            <p:nvPr/>
          </p:nvSpPr>
          <p:spPr>
            <a:xfrm>
              <a:off x="2163881" y="2074460"/>
              <a:ext cx="6858000" cy="3200400"/>
            </a:xfrm>
            <a:prstGeom prst="round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sz="1200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7321503" y="3577048"/>
              <a:ext cx="1700378" cy="1697813"/>
            </a:xfrm>
            <a:custGeom>
              <a:avLst/>
              <a:gdLst>
                <a:gd name="connsiteX0" fmla="*/ 1700378 w 1700378"/>
                <a:gd name="connsiteY0" fmla="*/ 0 h 1697813"/>
                <a:gd name="connsiteX1" fmla="*/ 1700378 w 1700378"/>
                <a:gd name="connsiteY1" fmla="*/ 1697813 h 1697813"/>
                <a:gd name="connsiteX2" fmla="*/ 0 w 1700378"/>
                <a:gd name="connsiteY2" fmla="*/ 1697813 h 1697813"/>
                <a:gd name="connsiteX3" fmla="*/ 3139 w 1700378"/>
                <a:gd name="connsiteY3" fmla="*/ 1635649 h 1697813"/>
                <a:gd name="connsiteX4" fmla="*/ 1635513 w 1700378"/>
                <a:gd name="connsiteY4" fmla="*/ 3275 h 1697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00378" h="1697813">
                  <a:moveTo>
                    <a:pt x="1700378" y="0"/>
                  </a:moveTo>
                  <a:lnTo>
                    <a:pt x="1700378" y="1697813"/>
                  </a:lnTo>
                  <a:lnTo>
                    <a:pt x="0" y="1697813"/>
                  </a:lnTo>
                  <a:lnTo>
                    <a:pt x="3139" y="1635649"/>
                  </a:lnTo>
                  <a:cubicBezTo>
                    <a:pt x="90549" y="774945"/>
                    <a:pt x="774809" y="90684"/>
                    <a:pt x="1635513" y="3275"/>
                  </a:cubicBezTo>
                  <a:close/>
                </a:path>
              </a:pathLst>
            </a:custGeom>
            <a:solidFill>
              <a:schemeClr val="accent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uk-UA" sz="1200"/>
            </a:p>
          </p:txBody>
        </p:sp>
      </p:grpSp>
      <p:grpSp>
        <p:nvGrpSpPr>
          <p:cNvPr id="16" name="Group 15"/>
          <p:cNvGrpSpPr/>
          <p:nvPr userDrawn="1"/>
        </p:nvGrpSpPr>
        <p:grpSpPr>
          <a:xfrm>
            <a:off x="1442587" y="3683000"/>
            <a:ext cx="4572000" cy="2133600"/>
            <a:chOff x="2163881" y="5524500"/>
            <a:chExt cx="6858000" cy="3200400"/>
          </a:xfrm>
        </p:grpSpPr>
        <p:sp>
          <p:nvSpPr>
            <p:cNvPr id="17" name="Rounded Rectangle 16"/>
            <p:cNvSpPr/>
            <p:nvPr/>
          </p:nvSpPr>
          <p:spPr>
            <a:xfrm>
              <a:off x="2163881" y="5524500"/>
              <a:ext cx="6858000" cy="3200400"/>
            </a:xfrm>
            <a:prstGeom prst="round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sz="1200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7321503" y="5524500"/>
              <a:ext cx="1700378" cy="1697814"/>
            </a:xfrm>
            <a:custGeom>
              <a:avLst/>
              <a:gdLst>
                <a:gd name="connsiteX0" fmla="*/ 0 w 1700378"/>
                <a:gd name="connsiteY0" fmla="*/ 0 h 1697814"/>
                <a:gd name="connsiteX1" fmla="*/ 1700378 w 1700378"/>
                <a:gd name="connsiteY1" fmla="*/ 0 h 1697814"/>
                <a:gd name="connsiteX2" fmla="*/ 1700378 w 1700378"/>
                <a:gd name="connsiteY2" fmla="*/ 1697814 h 1697814"/>
                <a:gd name="connsiteX3" fmla="*/ 1635513 w 1700378"/>
                <a:gd name="connsiteY3" fmla="*/ 1694538 h 1697814"/>
                <a:gd name="connsiteX4" fmla="*/ 3139 w 1700378"/>
                <a:gd name="connsiteY4" fmla="*/ 62164 h 1697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00378" h="1697814">
                  <a:moveTo>
                    <a:pt x="0" y="0"/>
                  </a:moveTo>
                  <a:lnTo>
                    <a:pt x="1700378" y="0"/>
                  </a:lnTo>
                  <a:lnTo>
                    <a:pt x="1700378" y="1697814"/>
                  </a:lnTo>
                  <a:lnTo>
                    <a:pt x="1635513" y="1694538"/>
                  </a:lnTo>
                  <a:cubicBezTo>
                    <a:pt x="774809" y="1607129"/>
                    <a:pt x="90549" y="922869"/>
                    <a:pt x="3139" y="62164"/>
                  </a:cubicBezTo>
                  <a:close/>
                </a:path>
              </a:pathLst>
            </a:custGeom>
            <a:solidFill>
              <a:schemeClr val="accent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uk-UA" sz="1867">
                <a:solidFill>
                  <a:schemeClr val="tx1"/>
                </a:solidFill>
              </a:endParaRPr>
            </a:p>
          </p:txBody>
        </p:sp>
      </p:grpSp>
      <p:grpSp>
        <p:nvGrpSpPr>
          <p:cNvPr id="23" name="Group 22"/>
          <p:cNvGrpSpPr/>
          <p:nvPr userDrawn="1"/>
        </p:nvGrpSpPr>
        <p:grpSpPr>
          <a:xfrm>
            <a:off x="6177413" y="1382974"/>
            <a:ext cx="4572000" cy="2133601"/>
            <a:chOff x="9266120" y="2074460"/>
            <a:chExt cx="6858000" cy="3200401"/>
          </a:xfrm>
        </p:grpSpPr>
        <p:sp>
          <p:nvSpPr>
            <p:cNvPr id="24" name="Rounded Rectangle 23"/>
            <p:cNvSpPr/>
            <p:nvPr/>
          </p:nvSpPr>
          <p:spPr>
            <a:xfrm>
              <a:off x="9266120" y="2074460"/>
              <a:ext cx="6858000" cy="3200400"/>
            </a:xfrm>
            <a:prstGeom prst="roundRect">
              <a:avLst/>
            </a:prstGeom>
            <a:no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sz="1200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9266121" y="3577048"/>
              <a:ext cx="1700377" cy="1697813"/>
            </a:xfrm>
            <a:custGeom>
              <a:avLst/>
              <a:gdLst>
                <a:gd name="connsiteX0" fmla="*/ 0 w 1700377"/>
                <a:gd name="connsiteY0" fmla="*/ 0 h 1697813"/>
                <a:gd name="connsiteX1" fmla="*/ 64864 w 1700377"/>
                <a:gd name="connsiteY1" fmla="*/ 3275 h 1697813"/>
                <a:gd name="connsiteX2" fmla="*/ 1697238 w 1700377"/>
                <a:gd name="connsiteY2" fmla="*/ 1635649 h 1697813"/>
                <a:gd name="connsiteX3" fmla="*/ 1700377 w 1700377"/>
                <a:gd name="connsiteY3" fmla="*/ 1697813 h 1697813"/>
                <a:gd name="connsiteX4" fmla="*/ 0 w 1700377"/>
                <a:gd name="connsiteY4" fmla="*/ 1697813 h 1697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00377" h="1697813">
                  <a:moveTo>
                    <a:pt x="0" y="0"/>
                  </a:moveTo>
                  <a:lnTo>
                    <a:pt x="64864" y="3275"/>
                  </a:lnTo>
                  <a:cubicBezTo>
                    <a:pt x="925569" y="90684"/>
                    <a:pt x="1609829" y="774945"/>
                    <a:pt x="1697238" y="1635649"/>
                  </a:cubicBezTo>
                  <a:lnTo>
                    <a:pt x="1700377" y="1697813"/>
                  </a:lnTo>
                  <a:lnTo>
                    <a:pt x="0" y="1697813"/>
                  </a:lnTo>
                  <a:close/>
                </a:path>
              </a:pathLst>
            </a:custGeom>
            <a:solidFill>
              <a:schemeClr val="tx2"/>
            </a:solidFill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uk-UA" sz="1200"/>
            </a:p>
          </p:txBody>
        </p:sp>
      </p:grpSp>
      <p:grpSp>
        <p:nvGrpSpPr>
          <p:cNvPr id="30" name="Group 29"/>
          <p:cNvGrpSpPr/>
          <p:nvPr userDrawn="1"/>
        </p:nvGrpSpPr>
        <p:grpSpPr>
          <a:xfrm>
            <a:off x="6177413" y="3683000"/>
            <a:ext cx="4572000" cy="2133600"/>
            <a:chOff x="9266120" y="5524500"/>
            <a:chExt cx="6858000" cy="3200400"/>
          </a:xfrm>
        </p:grpSpPr>
        <p:sp>
          <p:nvSpPr>
            <p:cNvPr id="31" name="Rounded Rectangle 30"/>
            <p:cNvSpPr/>
            <p:nvPr/>
          </p:nvSpPr>
          <p:spPr>
            <a:xfrm>
              <a:off x="9266120" y="5524500"/>
              <a:ext cx="6858000" cy="3200400"/>
            </a:xfrm>
            <a:prstGeom prst="roundRect">
              <a:avLst/>
            </a:prstGeom>
            <a:no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sz="1200"/>
            </a:p>
          </p:txBody>
        </p:sp>
        <p:sp>
          <p:nvSpPr>
            <p:cNvPr id="32" name="Freeform 31"/>
            <p:cNvSpPr/>
            <p:nvPr/>
          </p:nvSpPr>
          <p:spPr>
            <a:xfrm>
              <a:off x="9266121" y="5524500"/>
              <a:ext cx="1700377" cy="1697814"/>
            </a:xfrm>
            <a:custGeom>
              <a:avLst/>
              <a:gdLst>
                <a:gd name="connsiteX0" fmla="*/ 0 w 1700377"/>
                <a:gd name="connsiteY0" fmla="*/ 0 h 1697814"/>
                <a:gd name="connsiteX1" fmla="*/ 1700377 w 1700377"/>
                <a:gd name="connsiteY1" fmla="*/ 0 h 1697814"/>
                <a:gd name="connsiteX2" fmla="*/ 1697238 w 1700377"/>
                <a:gd name="connsiteY2" fmla="*/ 62164 h 1697814"/>
                <a:gd name="connsiteX3" fmla="*/ 64864 w 1700377"/>
                <a:gd name="connsiteY3" fmla="*/ 1694538 h 1697814"/>
                <a:gd name="connsiteX4" fmla="*/ 0 w 1700377"/>
                <a:gd name="connsiteY4" fmla="*/ 1697814 h 1697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00377" h="1697814">
                  <a:moveTo>
                    <a:pt x="0" y="0"/>
                  </a:moveTo>
                  <a:lnTo>
                    <a:pt x="1700377" y="0"/>
                  </a:lnTo>
                  <a:lnTo>
                    <a:pt x="1697238" y="62164"/>
                  </a:lnTo>
                  <a:cubicBezTo>
                    <a:pt x="1609829" y="922869"/>
                    <a:pt x="925569" y="1607129"/>
                    <a:pt x="64864" y="1694538"/>
                  </a:cubicBezTo>
                  <a:lnTo>
                    <a:pt x="0" y="1697814"/>
                  </a:lnTo>
                  <a:close/>
                </a:path>
              </a:pathLst>
            </a:custGeom>
            <a:solidFill>
              <a:schemeClr val="tx2"/>
            </a:solidFill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uk-UA" sz="1867">
                <a:solidFill>
                  <a:schemeClr val="tx1"/>
                </a:solidFill>
              </a:endParaRPr>
            </a:p>
          </p:txBody>
        </p:sp>
      </p:grp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776413" y="1719263"/>
            <a:ext cx="3105150" cy="1797050"/>
          </a:xfrm>
        </p:spPr>
        <p:txBody>
          <a:bodyPr/>
          <a:lstStyle>
            <a:lvl1pPr>
              <a:defRPr sz="2400"/>
            </a:lvl1pPr>
            <a:lvl2pPr marL="1800" indent="0">
              <a:buNone/>
              <a:defRPr sz="1800" b="0"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7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776413" y="4019550"/>
            <a:ext cx="3105150" cy="1797050"/>
          </a:xfrm>
        </p:spPr>
        <p:txBody>
          <a:bodyPr/>
          <a:lstStyle>
            <a:lvl1pPr>
              <a:defRPr sz="2400"/>
            </a:lvl1pPr>
            <a:lvl2pPr marL="1800" indent="0">
              <a:buNone/>
              <a:defRPr sz="1800" b="0"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8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7310999" y="1719263"/>
            <a:ext cx="3105150" cy="1797050"/>
          </a:xfrm>
        </p:spPr>
        <p:txBody>
          <a:bodyPr/>
          <a:lstStyle>
            <a:lvl1pPr>
              <a:defRPr sz="2400"/>
            </a:lvl1pPr>
            <a:lvl2pPr marL="1800" indent="0">
              <a:buNone/>
              <a:defRPr sz="1800" b="0"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9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7310999" y="4019550"/>
            <a:ext cx="3105150" cy="1797050"/>
          </a:xfrm>
        </p:spPr>
        <p:txBody>
          <a:bodyPr/>
          <a:lstStyle>
            <a:lvl1pPr>
              <a:defRPr sz="2400"/>
            </a:lvl1pPr>
            <a:lvl2pPr marL="1800" indent="0">
              <a:buNone/>
              <a:defRPr sz="1800" b="0"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6" hasCustomPrompt="1"/>
          </p:nvPr>
        </p:nvSpPr>
        <p:spPr>
          <a:xfrm>
            <a:off x="5044389" y="2681276"/>
            <a:ext cx="970649" cy="835037"/>
          </a:xfrm>
        </p:spPr>
        <p:txBody>
          <a:bodyPr anchor="ctr" anchorCtr="0"/>
          <a:lstStyle>
            <a:lvl1pPr algn="ctr">
              <a:defRPr sz="40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42" name="Text Placeholder 40"/>
          <p:cNvSpPr>
            <a:spLocks noGrp="1"/>
          </p:cNvSpPr>
          <p:nvPr>
            <p:ph type="body" sz="quarter" idx="17" hasCustomPrompt="1"/>
          </p:nvPr>
        </p:nvSpPr>
        <p:spPr>
          <a:xfrm>
            <a:off x="5044389" y="3682738"/>
            <a:ext cx="970649" cy="835037"/>
          </a:xfrm>
        </p:spPr>
        <p:txBody>
          <a:bodyPr anchor="ctr" anchorCtr="0"/>
          <a:lstStyle>
            <a:lvl1pPr algn="ctr">
              <a:defRPr sz="40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43" name="Text Placeholder 40"/>
          <p:cNvSpPr>
            <a:spLocks noGrp="1"/>
          </p:cNvSpPr>
          <p:nvPr>
            <p:ph type="body" sz="quarter" idx="18" hasCustomPrompt="1"/>
          </p:nvPr>
        </p:nvSpPr>
        <p:spPr>
          <a:xfrm>
            <a:off x="6137967" y="2681276"/>
            <a:ext cx="970649" cy="835037"/>
          </a:xfrm>
        </p:spPr>
        <p:txBody>
          <a:bodyPr anchor="ctr" anchorCtr="0"/>
          <a:lstStyle>
            <a:lvl1pPr algn="ctr">
              <a:defRPr sz="40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44" name="Text Placeholder 40"/>
          <p:cNvSpPr>
            <a:spLocks noGrp="1"/>
          </p:cNvSpPr>
          <p:nvPr>
            <p:ph type="body" sz="quarter" idx="19" hasCustomPrompt="1"/>
          </p:nvPr>
        </p:nvSpPr>
        <p:spPr>
          <a:xfrm>
            <a:off x="6137967" y="3682738"/>
            <a:ext cx="970649" cy="835037"/>
          </a:xfrm>
        </p:spPr>
        <p:txBody>
          <a:bodyPr anchor="ctr" anchorCtr="0"/>
          <a:lstStyle>
            <a:lvl1pPr algn="ctr">
              <a:defRPr sz="40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28" name="Espace réservé de l'élément multimédia 3">
            <a:extLst>
              <a:ext uri="{FF2B5EF4-FFF2-40B4-BE49-F238E27FC236}">
                <a16:creationId xmlns:a16="http://schemas.microsoft.com/office/drawing/2014/main" id="{5F51BA2E-66A4-4818-A594-AB9AE1F9444D}"/>
              </a:ext>
            </a:extLst>
          </p:cNvPr>
          <p:cNvSpPr>
            <a:spLocks noGrp="1"/>
          </p:cNvSpPr>
          <p:nvPr>
            <p:ph type="media" sz="quarter" idx="22"/>
          </p:nvPr>
        </p:nvSpPr>
        <p:spPr>
          <a:xfrm>
            <a:off x="10686051" y="6225980"/>
            <a:ext cx="46800" cy="504000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icon to add media</a:t>
            </a:r>
            <a:endParaRPr lang="fr-FR" dirty="0"/>
          </a:p>
        </p:txBody>
      </p:sp>
      <p:sp>
        <p:nvSpPr>
          <p:cNvPr id="29" name="Espace réservé de l'élément multimédia 3">
            <a:extLst>
              <a:ext uri="{FF2B5EF4-FFF2-40B4-BE49-F238E27FC236}">
                <a16:creationId xmlns:a16="http://schemas.microsoft.com/office/drawing/2014/main" id="{CCE70FE5-1256-4E4F-9158-9CE05E957E61}"/>
              </a:ext>
            </a:extLst>
          </p:cNvPr>
          <p:cNvSpPr>
            <a:spLocks noGrp="1"/>
          </p:cNvSpPr>
          <p:nvPr>
            <p:ph type="media" sz="quarter" idx="23"/>
          </p:nvPr>
        </p:nvSpPr>
        <p:spPr>
          <a:xfrm>
            <a:off x="335936" y="147063"/>
            <a:ext cx="46800" cy="1116000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icon to add media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728433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00F353-3254-41DA-9FB3-B63071F86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6" name="Rectangle 5"/>
          <p:cNvSpPr/>
          <p:nvPr userDrawn="1"/>
        </p:nvSpPr>
        <p:spPr>
          <a:xfrm>
            <a:off x="0" y="1600200"/>
            <a:ext cx="12192000" cy="3657600"/>
          </a:xfrm>
          <a:prstGeom prst="rect">
            <a:avLst/>
          </a:prstGeom>
          <a:solidFill>
            <a:schemeClr val="tx2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1867">
              <a:solidFill>
                <a:schemeClr val="accent2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495301" y="1600200"/>
            <a:ext cx="11201400" cy="3657600"/>
          </a:xfrm>
        </p:spPr>
        <p:txBody>
          <a:bodyPr anchor="ctr" anchorCtr="0"/>
          <a:lstStyle>
            <a:lvl1pPr marL="0" indent="0" algn="ctr">
              <a:buFont typeface="Arial" panose="020B0604020202020204" pitchFamily="34" charset="0"/>
              <a:buNone/>
              <a:defRPr>
                <a:solidFill>
                  <a:schemeClr val="bg2"/>
                </a:solidFill>
              </a:defRPr>
            </a:lvl1pPr>
            <a:lvl2pPr marL="1800" indent="0" algn="ctr">
              <a:buNone/>
              <a:defRPr>
                <a:solidFill>
                  <a:schemeClr val="bg2"/>
                </a:solidFill>
              </a:defRPr>
            </a:lvl2pPr>
            <a:lvl3pPr marL="0" indent="0" algn="ctr">
              <a:buNone/>
              <a:defRPr>
                <a:solidFill>
                  <a:schemeClr val="bg2"/>
                </a:solidFill>
              </a:defRPr>
            </a:lvl3pPr>
            <a:lvl4pPr marL="304800" indent="0" algn="ctr">
              <a:buNone/>
              <a:defRPr>
                <a:solidFill>
                  <a:schemeClr val="bg2"/>
                </a:solidFill>
              </a:defRPr>
            </a:lvl4pPr>
            <a:lvl5pPr marL="584200" indent="0" algn="ctr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LU"/>
          </a:p>
        </p:txBody>
      </p:sp>
      <p:sp>
        <p:nvSpPr>
          <p:cNvPr id="8" name="Espace réservé de l'élément multimédia 3">
            <a:extLst>
              <a:ext uri="{FF2B5EF4-FFF2-40B4-BE49-F238E27FC236}">
                <a16:creationId xmlns:a16="http://schemas.microsoft.com/office/drawing/2014/main" id="{EE1073DC-ABF5-4748-9BB3-28173A36EAA8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>
          <a:xfrm>
            <a:off x="10686051" y="6225980"/>
            <a:ext cx="46800" cy="504000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icon to add media</a:t>
            </a:r>
            <a:endParaRPr lang="fr-FR" dirty="0"/>
          </a:p>
        </p:txBody>
      </p:sp>
      <p:sp>
        <p:nvSpPr>
          <p:cNvPr id="9" name="Espace réservé de l'élément multimédia 3">
            <a:extLst>
              <a:ext uri="{FF2B5EF4-FFF2-40B4-BE49-F238E27FC236}">
                <a16:creationId xmlns:a16="http://schemas.microsoft.com/office/drawing/2014/main" id="{5318206B-A58B-4247-8181-ACEFFCD03ED7}"/>
              </a:ext>
            </a:extLst>
          </p:cNvPr>
          <p:cNvSpPr>
            <a:spLocks noGrp="1"/>
          </p:cNvSpPr>
          <p:nvPr>
            <p:ph type="media" sz="quarter" idx="14"/>
          </p:nvPr>
        </p:nvSpPr>
        <p:spPr>
          <a:xfrm>
            <a:off x="335936" y="147063"/>
            <a:ext cx="46800" cy="1116000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icon to add media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49964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LU">
              <a:solidFill>
                <a:schemeClr val="accent4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LU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C396DD5-6211-4E5D-B031-0005BA8AB5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75943" y="2439262"/>
            <a:ext cx="3960044" cy="3918248"/>
          </a:xfrm>
        </p:spPr>
        <p:txBody>
          <a:bodyPr>
            <a:normAutofit/>
          </a:bodyPr>
          <a:lstStyle>
            <a:lvl1pPr algn="r">
              <a:spcBef>
                <a:spcPts val="0"/>
              </a:spcBef>
              <a:spcAft>
                <a:spcPts val="1800"/>
              </a:spcAft>
              <a:defRPr sz="2800">
                <a:solidFill>
                  <a:schemeClr val="tx1"/>
                </a:solidFill>
              </a:defRPr>
            </a:lvl1pPr>
            <a:lvl2pPr algn="r">
              <a:spcBef>
                <a:spcPts val="0"/>
              </a:spcBef>
              <a:spcAft>
                <a:spcPts val="1800"/>
              </a:spcAft>
              <a:defRPr sz="2800">
                <a:solidFill>
                  <a:schemeClr val="tx1"/>
                </a:solidFill>
              </a:defRPr>
            </a:lvl2pPr>
            <a:lvl3pPr algn="r">
              <a:spcBef>
                <a:spcPts val="0"/>
              </a:spcBef>
              <a:spcAft>
                <a:spcPts val="1800"/>
              </a:spcAft>
              <a:defRPr sz="2800">
                <a:solidFill>
                  <a:schemeClr val="tx1"/>
                </a:solidFill>
              </a:defRPr>
            </a:lvl3pPr>
            <a:lvl4pPr algn="r">
              <a:spcBef>
                <a:spcPts val="0"/>
              </a:spcBef>
              <a:spcAft>
                <a:spcPts val="1800"/>
              </a:spcAft>
              <a:defRPr sz="2400">
                <a:solidFill>
                  <a:schemeClr val="tx1"/>
                </a:solidFill>
              </a:defRPr>
            </a:lvl4pPr>
            <a:lvl5pPr algn="r">
              <a:spcBef>
                <a:spcPts val="0"/>
              </a:spcBef>
              <a:spcAft>
                <a:spcPts val="1800"/>
              </a:spcAft>
              <a:defRPr sz="2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9C396DD5-6211-4E5D-B031-0005BA8AB535}"/>
              </a:ext>
            </a:extLst>
          </p:cNvPr>
          <p:cNvSpPr>
            <a:spLocks noGrp="1"/>
          </p:cNvSpPr>
          <p:nvPr>
            <p:ph sz="half" idx="12"/>
          </p:nvPr>
        </p:nvSpPr>
        <p:spPr>
          <a:xfrm>
            <a:off x="7356015" y="2439262"/>
            <a:ext cx="3960000" cy="3918248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spcAft>
                <a:spcPts val="1800"/>
              </a:spcAft>
              <a:defRPr sz="2800">
                <a:solidFill>
                  <a:schemeClr val="bg1"/>
                </a:solidFill>
              </a:defRPr>
            </a:lvl1pPr>
            <a:lvl2pPr>
              <a:spcBef>
                <a:spcPts val="0"/>
              </a:spcBef>
              <a:spcAft>
                <a:spcPts val="1800"/>
              </a:spcAft>
              <a:defRPr sz="2800">
                <a:solidFill>
                  <a:schemeClr val="bg1"/>
                </a:solidFill>
              </a:defRPr>
            </a:lvl2pPr>
            <a:lvl3pPr>
              <a:spcBef>
                <a:spcPts val="0"/>
              </a:spcBef>
              <a:spcAft>
                <a:spcPts val="1800"/>
              </a:spcAft>
              <a:defRPr sz="2800"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spcAft>
                <a:spcPts val="1800"/>
              </a:spcAft>
              <a:defRPr sz="2400">
                <a:solidFill>
                  <a:schemeClr val="bg1"/>
                </a:solidFill>
              </a:defRPr>
            </a:lvl4pPr>
            <a:lvl5pPr>
              <a:spcBef>
                <a:spcPts val="0"/>
              </a:spcBef>
              <a:spcAft>
                <a:spcPts val="1800"/>
              </a:spcAft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7356015" y="1574020"/>
            <a:ext cx="3960000" cy="449941"/>
          </a:xfrm>
        </p:spPr>
        <p:txBody>
          <a:bodyPr anchor="ctr" anchorCtr="0"/>
          <a:lstStyle>
            <a:lvl1pPr>
              <a:defRPr lang="en-US" sz="3600" b="1" kern="1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 lang="en-US" sz="3600" b="1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>
              <a:defRPr lang="en-US" sz="3600" b="1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>
              <a:defRPr lang="en-US" sz="3600" b="1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>
              <a:defRPr lang="fr-LU" sz="3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grpSp>
        <p:nvGrpSpPr>
          <p:cNvPr id="9" name="Group 4">
            <a:extLst>
              <a:ext uri="{FF2B5EF4-FFF2-40B4-BE49-F238E27FC236}">
                <a16:creationId xmlns:a16="http://schemas.microsoft.com/office/drawing/2014/main" id="{A2278F3C-D37F-4F71-833B-1A1EAE0FF991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17531" y="6368255"/>
            <a:ext cx="990011" cy="349036"/>
            <a:chOff x="0" y="861"/>
            <a:chExt cx="7525" cy="2653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40D535DD-49DA-4D26-B840-92E4A938697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14" y="861"/>
              <a:ext cx="7211" cy="1611"/>
            </a:xfrm>
            <a:custGeom>
              <a:avLst/>
              <a:gdLst>
                <a:gd name="T0" fmla="*/ 44733 w 45066"/>
                <a:gd name="T1" fmla="*/ 6450 h 10066"/>
                <a:gd name="T2" fmla="*/ 43171 w 45066"/>
                <a:gd name="T3" fmla="*/ 6812 h 10066"/>
                <a:gd name="T4" fmla="*/ 41696 w 45066"/>
                <a:gd name="T5" fmla="*/ 8446 h 10066"/>
                <a:gd name="T6" fmla="*/ 40235 w 45066"/>
                <a:gd name="T7" fmla="*/ 2704 h 10066"/>
                <a:gd name="T8" fmla="*/ 43171 w 45066"/>
                <a:gd name="T9" fmla="*/ 2704 h 10066"/>
                <a:gd name="T10" fmla="*/ 43533 w 45066"/>
                <a:gd name="T11" fmla="*/ 3413 h 10066"/>
                <a:gd name="T12" fmla="*/ 45066 w 45066"/>
                <a:gd name="T13" fmla="*/ 3052 h 10066"/>
                <a:gd name="T14" fmla="*/ 41667 w 45066"/>
                <a:gd name="T15" fmla="*/ 0 h 10066"/>
                <a:gd name="T16" fmla="*/ 38268 w 45066"/>
                <a:gd name="T17" fmla="*/ 7709 h 10066"/>
                <a:gd name="T18" fmla="*/ 45066 w 45066"/>
                <a:gd name="T19" fmla="*/ 7709 h 10066"/>
                <a:gd name="T20" fmla="*/ 36339 w 45066"/>
                <a:gd name="T21" fmla="*/ 9950 h 10066"/>
                <a:gd name="T22" fmla="*/ 36700 w 45066"/>
                <a:gd name="T23" fmla="*/ 8678 h 10066"/>
                <a:gd name="T24" fmla="*/ 32853 w 45066"/>
                <a:gd name="T25" fmla="*/ 8330 h 10066"/>
                <a:gd name="T26" fmla="*/ 35948 w 45066"/>
                <a:gd name="T27" fmla="*/ 5640 h 10066"/>
                <a:gd name="T28" fmla="*/ 36324 w 45066"/>
                <a:gd name="T29" fmla="*/ 4426 h 10066"/>
                <a:gd name="T30" fmla="*/ 32853 w 45066"/>
                <a:gd name="T31" fmla="*/ 4078 h 10066"/>
                <a:gd name="T32" fmla="*/ 36194 w 45066"/>
                <a:gd name="T33" fmla="*/ 1735 h 10066"/>
                <a:gd name="T34" fmla="*/ 36556 w 45066"/>
                <a:gd name="T35" fmla="*/ 463 h 10066"/>
                <a:gd name="T36" fmla="*/ 31248 w 45066"/>
                <a:gd name="T37" fmla="*/ 116 h 10066"/>
                <a:gd name="T38" fmla="*/ 30901 w 45066"/>
                <a:gd name="T39" fmla="*/ 9574 h 10066"/>
                <a:gd name="T40" fmla="*/ 36339 w 45066"/>
                <a:gd name="T41" fmla="*/ 9950 h 10066"/>
                <a:gd name="T42" fmla="*/ 22592 w 45066"/>
                <a:gd name="T43" fmla="*/ 463 h 10066"/>
                <a:gd name="T44" fmla="*/ 22953 w 45066"/>
                <a:gd name="T45" fmla="*/ 1735 h 10066"/>
                <a:gd name="T46" fmla="*/ 25007 w 45066"/>
                <a:gd name="T47" fmla="*/ 9574 h 10066"/>
                <a:gd name="T48" fmla="*/ 26627 w 45066"/>
                <a:gd name="T49" fmla="*/ 9950 h 10066"/>
                <a:gd name="T50" fmla="*/ 26974 w 45066"/>
                <a:gd name="T51" fmla="*/ 1735 h 10066"/>
                <a:gd name="T52" fmla="*/ 29389 w 45066"/>
                <a:gd name="T53" fmla="*/ 1374 h 10066"/>
                <a:gd name="T54" fmla="*/ 29028 w 45066"/>
                <a:gd name="T55" fmla="*/ 116 h 10066"/>
                <a:gd name="T56" fmla="*/ 18666 w 45066"/>
                <a:gd name="T57" fmla="*/ 3137 h 10066"/>
                <a:gd name="T58" fmla="*/ 20946 w 45066"/>
                <a:gd name="T59" fmla="*/ 9950 h 10066"/>
                <a:gd name="T60" fmla="*/ 22508 w 45066"/>
                <a:gd name="T61" fmla="*/ 9589 h 10066"/>
                <a:gd name="T62" fmla="*/ 19355 w 45066"/>
                <a:gd name="T63" fmla="*/ 116 h 10066"/>
                <a:gd name="T64" fmla="*/ 17649 w 45066"/>
                <a:gd name="T65" fmla="*/ 477 h 10066"/>
                <a:gd name="T66" fmla="*/ 15204 w 45066"/>
                <a:gd name="T67" fmla="*/ 9950 h 10066"/>
                <a:gd name="T68" fmla="*/ 16810 w 45066"/>
                <a:gd name="T69" fmla="*/ 9589 h 10066"/>
                <a:gd name="T70" fmla="*/ 8432 w 45066"/>
                <a:gd name="T71" fmla="*/ 116 h 10066"/>
                <a:gd name="T72" fmla="*/ 8070 w 45066"/>
                <a:gd name="T73" fmla="*/ 1374 h 10066"/>
                <a:gd name="T74" fmla="*/ 10485 w 45066"/>
                <a:gd name="T75" fmla="*/ 1735 h 10066"/>
                <a:gd name="T76" fmla="*/ 10833 w 45066"/>
                <a:gd name="T77" fmla="*/ 9950 h 10066"/>
                <a:gd name="T78" fmla="*/ 12452 w 45066"/>
                <a:gd name="T79" fmla="*/ 9574 h 10066"/>
                <a:gd name="T80" fmla="*/ 14506 w 45066"/>
                <a:gd name="T81" fmla="*/ 1735 h 10066"/>
                <a:gd name="T82" fmla="*/ 14868 w 45066"/>
                <a:gd name="T83" fmla="*/ 463 h 10066"/>
                <a:gd name="T84" fmla="*/ 8432 w 45066"/>
                <a:gd name="T85" fmla="*/ 116 h 10066"/>
                <a:gd name="T86" fmla="*/ 5250 w 45066"/>
                <a:gd name="T87" fmla="*/ 3312 h 10066"/>
                <a:gd name="T88" fmla="*/ 6812 w 45066"/>
                <a:gd name="T89" fmla="*/ 2950 h 10066"/>
                <a:gd name="T90" fmla="*/ 3500 w 45066"/>
                <a:gd name="T91" fmla="*/ 0 h 10066"/>
                <a:gd name="T92" fmla="*/ 188 w 45066"/>
                <a:gd name="T93" fmla="*/ 3196 h 10066"/>
                <a:gd name="T94" fmla="*/ 3760 w 45066"/>
                <a:gd name="T95" fmla="*/ 5915 h 10066"/>
                <a:gd name="T96" fmla="*/ 4989 w 45066"/>
                <a:gd name="T97" fmla="*/ 7448 h 10066"/>
                <a:gd name="T98" fmla="*/ 1909 w 45066"/>
                <a:gd name="T99" fmla="*/ 7448 h 10066"/>
                <a:gd name="T100" fmla="*/ 1576 w 45066"/>
                <a:gd name="T101" fmla="*/ 6421 h 10066"/>
                <a:gd name="T102" fmla="*/ 0 w 45066"/>
                <a:gd name="T103" fmla="*/ 6797 h 10066"/>
                <a:gd name="T104" fmla="*/ 3456 w 45066"/>
                <a:gd name="T105" fmla="*/ 10066 h 10066"/>
                <a:gd name="T106" fmla="*/ 6899 w 45066"/>
                <a:gd name="T107" fmla="*/ 6595 h 10066"/>
                <a:gd name="T108" fmla="*/ 2675 w 45066"/>
                <a:gd name="T109" fmla="*/ 3616 h 10066"/>
                <a:gd name="T110" fmla="*/ 2082 w 45066"/>
                <a:gd name="T111" fmla="*/ 2618 h 10066"/>
                <a:gd name="T112" fmla="*/ 4903 w 45066"/>
                <a:gd name="T113" fmla="*/ 2618 h 10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5066" h="10066">
                  <a:moveTo>
                    <a:pt x="45066" y="6812"/>
                  </a:moveTo>
                  <a:cubicBezTo>
                    <a:pt x="45066" y="6552"/>
                    <a:pt x="44979" y="6450"/>
                    <a:pt x="44733" y="6450"/>
                  </a:cubicBezTo>
                  <a:cubicBezTo>
                    <a:pt x="43533" y="6450"/>
                    <a:pt x="43533" y="6450"/>
                    <a:pt x="43533" y="6450"/>
                  </a:cubicBezTo>
                  <a:cubicBezTo>
                    <a:pt x="43272" y="6450"/>
                    <a:pt x="43171" y="6552"/>
                    <a:pt x="43171" y="6812"/>
                  </a:cubicBezTo>
                  <a:cubicBezTo>
                    <a:pt x="43171" y="7361"/>
                    <a:pt x="43171" y="7361"/>
                    <a:pt x="43171" y="7361"/>
                  </a:cubicBezTo>
                  <a:cubicBezTo>
                    <a:pt x="43171" y="8085"/>
                    <a:pt x="42665" y="8446"/>
                    <a:pt x="41696" y="8446"/>
                  </a:cubicBezTo>
                  <a:cubicBezTo>
                    <a:pt x="40727" y="8446"/>
                    <a:pt x="40235" y="8085"/>
                    <a:pt x="40235" y="7361"/>
                  </a:cubicBezTo>
                  <a:cubicBezTo>
                    <a:pt x="40235" y="2704"/>
                    <a:pt x="40235" y="2704"/>
                    <a:pt x="40235" y="2704"/>
                  </a:cubicBezTo>
                  <a:cubicBezTo>
                    <a:pt x="40235" y="1981"/>
                    <a:pt x="40727" y="1620"/>
                    <a:pt x="41696" y="1620"/>
                  </a:cubicBezTo>
                  <a:cubicBezTo>
                    <a:pt x="42665" y="1620"/>
                    <a:pt x="43171" y="1981"/>
                    <a:pt x="43171" y="2704"/>
                  </a:cubicBezTo>
                  <a:cubicBezTo>
                    <a:pt x="43171" y="3052"/>
                    <a:pt x="43171" y="3052"/>
                    <a:pt x="43171" y="3052"/>
                  </a:cubicBezTo>
                  <a:cubicBezTo>
                    <a:pt x="43171" y="3312"/>
                    <a:pt x="43272" y="3413"/>
                    <a:pt x="43533" y="3413"/>
                  </a:cubicBezTo>
                  <a:cubicBezTo>
                    <a:pt x="44733" y="3413"/>
                    <a:pt x="44733" y="3413"/>
                    <a:pt x="44733" y="3413"/>
                  </a:cubicBezTo>
                  <a:cubicBezTo>
                    <a:pt x="44979" y="3413"/>
                    <a:pt x="45066" y="3312"/>
                    <a:pt x="45066" y="3052"/>
                  </a:cubicBezTo>
                  <a:cubicBezTo>
                    <a:pt x="45066" y="2357"/>
                    <a:pt x="45066" y="2357"/>
                    <a:pt x="45066" y="2357"/>
                  </a:cubicBezTo>
                  <a:cubicBezTo>
                    <a:pt x="45066" y="1142"/>
                    <a:pt x="44285" y="0"/>
                    <a:pt x="41667" y="0"/>
                  </a:cubicBezTo>
                  <a:cubicBezTo>
                    <a:pt x="39049" y="0"/>
                    <a:pt x="38268" y="1142"/>
                    <a:pt x="38268" y="2357"/>
                  </a:cubicBezTo>
                  <a:cubicBezTo>
                    <a:pt x="38268" y="7709"/>
                    <a:pt x="38268" y="7709"/>
                    <a:pt x="38268" y="7709"/>
                  </a:cubicBezTo>
                  <a:cubicBezTo>
                    <a:pt x="38268" y="8923"/>
                    <a:pt x="39049" y="10066"/>
                    <a:pt x="41667" y="10066"/>
                  </a:cubicBezTo>
                  <a:cubicBezTo>
                    <a:pt x="44285" y="10066"/>
                    <a:pt x="45066" y="8923"/>
                    <a:pt x="45066" y="7709"/>
                  </a:cubicBezTo>
                  <a:lnTo>
                    <a:pt x="45066" y="6812"/>
                  </a:lnTo>
                  <a:close/>
                  <a:moveTo>
                    <a:pt x="36339" y="9950"/>
                  </a:moveTo>
                  <a:cubicBezTo>
                    <a:pt x="36599" y="9950"/>
                    <a:pt x="36700" y="9849"/>
                    <a:pt x="36700" y="9589"/>
                  </a:cubicBezTo>
                  <a:cubicBezTo>
                    <a:pt x="36700" y="8678"/>
                    <a:pt x="36700" y="8678"/>
                    <a:pt x="36700" y="8678"/>
                  </a:cubicBezTo>
                  <a:cubicBezTo>
                    <a:pt x="36700" y="8417"/>
                    <a:pt x="36599" y="8330"/>
                    <a:pt x="36339" y="8330"/>
                  </a:cubicBezTo>
                  <a:cubicBezTo>
                    <a:pt x="32853" y="8330"/>
                    <a:pt x="32853" y="8330"/>
                    <a:pt x="32853" y="8330"/>
                  </a:cubicBezTo>
                  <a:cubicBezTo>
                    <a:pt x="32853" y="5640"/>
                    <a:pt x="32853" y="5640"/>
                    <a:pt x="32853" y="5640"/>
                  </a:cubicBezTo>
                  <a:cubicBezTo>
                    <a:pt x="35948" y="5640"/>
                    <a:pt x="35948" y="5640"/>
                    <a:pt x="35948" y="5640"/>
                  </a:cubicBezTo>
                  <a:cubicBezTo>
                    <a:pt x="36209" y="5640"/>
                    <a:pt x="36324" y="5539"/>
                    <a:pt x="36324" y="5293"/>
                  </a:cubicBezTo>
                  <a:cubicBezTo>
                    <a:pt x="36324" y="4426"/>
                    <a:pt x="36324" y="4426"/>
                    <a:pt x="36324" y="4426"/>
                  </a:cubicBezTo>
                  <a:cubicBezTo>
                    <a:pt x="36324" y="4165"/>
                    <a:pt x="36209" y="4078"/>
                    <a:pt x="35948" y="4078"/>
                  </a:cubicBezTo>
                  <a:cubicBezTo>
                    <a:pt x="32853" y="4078"/>
                    <a:pt x="32853" y="4078"/>
                    <a:pt x="32853" y="4078"/>
                  </a:cubicBezTo>
                  <a:cubicBezTo>
                    <a:pt x="32853" y="1735"/>
                    <a:pt x="32853" y="1735"/>
                    <a:pt x="32853" y="1735"/>
                  </a:cubicBezTo>
                  <a:cubicBezTo>
                    <a:pt x="36194" y="1735"/>
                    <a:pt x="36194" y="1735"/>
                    <a:pt x="36194" y="1735"/>
                  </a:cubicBezTo>
                  <a:cubicBezTo>
                    <a:pt x="36440" y="1735"/>
                    <a:pt x="36556" y="1634"/>
                    <a:pt x="36556" y="1374"/>
                  </a:cubicBezTo>
                  <a:cubicBezTo>
                    <a:pt x="36556" y="463"/>
                    <a:pt x="36556" y="463"/>
                    <a:pt x="36556" y="463"/>
                  </a:cubicBezTo>
                  <a:cubicBezTo>
                    <a:pt x="36556" y="202"/>
                    <a:pt x="36440" y="116"/>
                    <a:pt x="36194" y="116"/>
                  </a:cubicBezTo>
                  <a:cubicBezTo>
                    <a:pt x="31248" y="116"/>
                    <a:pt x="31248" y="116"/>
                    <a:pt x="31248" y="116"/>
                  </a:cubicBezTo>
                  <a:cubicBezTo>
                    <a:pt x="30988" y="116"/>
                    <a:pt x="30901" y="231"/>
                    <a:pt x="30901" y="492"/>
                  </a:cubicBezTo>
                  <a:cubicBezTo>
                    <a:pt x="30901" y="9574"/>
                    <a:pt x="30901" y="9574"/>
                    <a:pt x="30901" y="9574"/>
                  </a:cubicBezTo>
                  <a:cubicBezTo>
                    <a:pt x="30901" y="9835"/>
                    <a:pt x="30988" y="9950"/>
                    <a:pt x="31248" y="9950"/>
                  </a:cubicBezTo>
                  <a:lnTo>
                    <a:pt x="36339" y="9950"/>
                  </a:lnTo>
                  <a:close/>
                  <a:moveTo>
                    <a:pt x="22953" y="116"/>
                  </a:moveTo>
                  <a:cubicBezTo>
                    <a:pt x="22693" y="116"/>
                    <a:pt x="22592" y="202"/>
                    <a:pt x="22592" y="463"/>
                  </a:cubicBezTo>
                  <a:cubicBezTo>
                    <a:pt x="22592" y="1374"/>
                    <a:pt x="22592" y="1374"/>
                    <a:pt x="22592" y="1374"/>
                  </a:cubicBezTo>
                  <a:cubicBezTo>
                    <a:pt x="22592" y="1634"/>
                    <a:pt x="22693" y="1735"/>
                    <a:pt x="22953" y="1735"/>
                  </a:cubicBezTo>
                  <a:cubicBezTo>
                    <a:pt x="25007" y="1735"/>
                    <a:pt x="25007" y="1735"/>
                    <a:pt x="25007" y="1735"/>
                  </a:cubicBezTo>
                  <a:cubicBezTo>
                    <a:pt x="25007" y="9574"/>
                    <a:pt x="25007" y="9574"/>
                    <a:pt x="25007" y="9574"/>
                  </a:cubicBezTo>
                  <a:cubicBezTo>
                    <a:pt x="25007" y="9835"/>
                    <a:pt x="25108" y="9950"/>
                    <a:pt x="25354" y="9950"/>
                  </a:cubicBezTo>
                  <a:cubicBezTo>
                    <a:pt x="26627" y="9950"/>
                    <a:pt x="26627" y="9950"/>
                    <a:pt x="26627" y="9950"/>
                  </a:cubicBezTo>
                  <a:cubicBezTo>
                    <a:pt x="26873" y="9950"/>
                    <a:pt x="26974" y="9835"/>
                    <a:pt x="26974" y="9574"/>
                  </a:cubicBezTo>
                  <a:cubicBezTo>
                    <a:pt x="26974" y="1735"/>
                    <a:pt x="26974" y="1735"/>
                    <a:pt x="26974" y="1735"/>
                  </a:cubicBezTo>
                  <a:cubicBezTo>
                    <a:pt x="29028" y="1735"/>
                    <a:pt x="29028" y="1735"/>
                    <a:pt x="29028" y="1735"/>
                  </a:cubicBezTo>
                  <a:cubicBezTo>
                    <a:pt x="29274" y="1735"/>
                    <a:pt x="29389" y="1634"/>
                    <a:pt x="29389" y="1374"/>
                  </a:cubicBezTo>
                  <a:cubicBezTo>
                    <a:pt x="29389" y="463"/>
                    <a:pt x="29389" y="463"/>
                    <a:pt x="29389" y="463"/>
                  </a:cubicBezTo>
                  <a:cubicBezTo>
                    <a:pt x="29389" y="202"/>
                    <a:pt x="29274" y="116"/>
                    <a:pt x="29028" y="116"/>
                  </a:cubicBezTo>
                  <a:lnTo>
                    <a:pt x="22953" y="116"/>
                  </a:lnTo>
                  <a:close/>
                  <a:moveTo>
                    <a:pt x="18666" y="3137"/>
                  </a:moveTo>
                  <a:cubicBezTo>
                    <a:pt x="20527" y="9589"/>
                    <a:pt x="20527" y="9589"/>
                    <a:pt x="20527" y="9589"/>
                  </a:cubicBezTo>
                  <a:cubicBezTo>
                    <a:pt x="20599" y="9820"/>
                    <a:pt x="20686" y="9950"/>
                    <a:pt x="20946" y="9950"/>
                  </a:cubicBezTo>
                  <a:cubicBezTo>
                    <a:pt x="22248" y="9950"/>
                    <a:pt x="22248" y="9950"/>
                    <a:pt x="22248" y="9950"/>
                  </a:cubicBezTo>
                  <a:cubicBezTo>
                    <a:pt x="22494" y="9950"/>
                    <a:pt x="22581" y="9820"/>
                    <a:pt x="22508" y="9589"/>
                  </a:cubicBezTo>
                  <a:cubicBezTo>
                    <a:pt x="19818" y="477"/>
                    <a:pt x="19818" y="477"/>
                    <a:pt x="19818" y="477"/>
                  </a:cubicBezTo>
                  <a:cubicBezTo>
                    <a:pt x="19746" y="231"/>
                    <a:pt x="19616" y="116"/>
                    <a:pt x="19355" y="116"/>
                  </a:cubicBezTo>
                  <a:cubicBezTo>
                    <a:pt x="18097" y="116"/>
                    <a:pt x="18097" y="116"/>
                    <a:pt x="18097" y="116"/>
                  </a:cubicBezTo>
                  <a:cubicBezTo>
                    <a:pt x="17837" y="116"/>
                    <a:pt x="17721" y="231"/>
                    <a:pt x="17649" y="477"/>
                  </a:cubicBezTo>
                  <a:cubicBezTo>
                    <a:pt x="14944" y="9589"/>
                    <a:pt x="14944" y="9589"/>
                    <a:pt x="14944" y="9589"/>
                  </a:cubicBezTo>
                  <a:cubicBezTo>
                    <a:pt x="14872" y="9820"/>
                    <a:pt x="14959" y="9950"/>
                    <a:pt x="15204" y="9950"/>
                  </a:cubicBezTo>
                  <a:cubicBezTo>
                    <a:pt x="16390" y="9950"/>
                    <a:pt x="16390" y="9950"/>
                    <a:pt x="16390" y="9950"/>
                  </a:cubicBezTo>
                  <a:cubicBezTo>
                    <a:pt x="16651" y="9950"/>
                    <a:pt x="16738" y="9820"/>
                    <a:pt x="16810" y="9589"/>
                  </a:cubicBezTo>
                  <a:cubicBezTo>
                    <a:pt x="18666" y="3137"/>
                    <a:pt x="18666" y="3137"/>
                    <a:pt x="18666" y="3137"/>
                  </a:cubicBezTo>
                  <a:moveTo>
                    <a:pt x="8432" y="116"/>
                  </a:moveTo>
                  <a:cubicBezTo>
                    <a:pt x="8171" y="116"/>
                    <a:pt x="8070" y="202"/>
                    <a:pt x="8070" y="463"/>
                  </a:cubicBezTo>
                  <a:cubicBezTo>
                    <a:pt x="8070" y="1374"/>
                    <a:pt x="8070" y="1374"/>
                    <a:pt x="8070" y="1374"/>
                  </a:cubicBezTo>
                  <a:cubicBezTo>
                    <a:pt x="8070" y="1634"/>
                    <a:pt x="8171" y="1735"/>
                    <a:pt x="8432" y="1735"/>
                  </a:cubicBezTo>
                  <a:cubicBezTo>
                    <a:pt x="10485" y="1735"/>
                    <a:pt x="10485" y="1735"/>
                    <a:pt x="10485" y="1735"/>
                  </a:cubicBezTo>
                  <a:cubicBezTo>
                    <a:pt x="10485" y="9574"/>
                    <a:pt x="10485" y="9574"/>
                    <a:pt x="10485" y="9574"/>
                  </a:cubicBezTo>
                  <a:cubicBezTo>
                    <a:pt x="10485" y="9835"/>
                    <a:pt x="10587" y="9950"/>
                    <a:pt x="10833" y="9950"/>
                  </a:cubicBezTo>
                  <a:cubicBezTo>
                    <a:pt x="12105" y="9950"/>
                    <a:pt x="12105" y="9950"/>
                    <a:pt x="12105" y="9950"/>
                  </a:cubicBezTo>
                  <a:cubicBezTo>
                    <a:pt x="12351" y="9950"/>
                    <a:pt x="12452" y="9835"/>
                    <a:pt x="12452" y="9574"/>
                  </a:cubicBezTo>
                  <a:cubicBezTo>
                    <a:pt x="12452" y="1735"/>
                    <a:pt x="12452" y="1735"/>
                    <a:pt x="12452" y="1735"/>
                  </a:cubicBezTo>
                  <a:cubicBezTo>
                    <a:pt x="14506" y="1735"/>
                    <a:pt x="14506" y="1735"/>
                    <a:pt x="14506" y="1735"/>
                  </a:cubicBezTo>
                  <a:cubicBezTo>
                    <a:pt x="14752" y="1735"/>
                    <a:pt x="14868" y="1634"/>
                    <a:pt x="14868" y="1374"/>
                  </a:cubicBezTo>
                  <a:cubicBezTo>
                    <a:pt x="14868" y="463"/>
                    <a:pt x="14868" y="463"/>
                    <a:pt x="14868" y="463"/>
                  </a:cubicBezTo>
                  <a:cubicBezTo>
                    <a:pt x="14868" y="202"/>
                    <a:pt x="14752" y="116"/>
                    <a:pt x="14506" y="116"/>
                  </a:cubicBezTo>
                  <a:lnTo>
                    <a:pt x="8432" y="116"/>
                  </a:lnTo>
                  <a:close/>
                  <a:moveTo>
                    <a:pt x="4903" y="2950"/>
                  </a:moveTo>
                  <a:cubicBezTo>
                    <a:pt x="4903" y="3196"/>
                    <a:pt x="4989" y="3312"/>
                    <a:pt x="5250" y="3312"/>
                  </a:cubicBezTo>
                  <a:cubicBezTo>
                    <a:pt x="6465" y="3312"/>
                    <a:pt x="6465" y="3312"/>
                    <a:pt x="6465" y="3312"/>
                  </a:cubicBezTo>
                  <a:cubicBezTo>
                    <a:pt x="6711" y="3312"/>
                    <a:pt x="6812" y="3196"/>
                    <a:pt x="6812" y="2950"/>
                  </a:cubicBezTo>
                  <a:cubicBezTo>
                    <a:pt x="6812" y="2357"/>
                    <a:pt x="6812" y="2357"/>
                    <a:pt x="6812" y="2357"/>
                  </a:cubicBezTo>
                  <a:cubicBezTo>
                    <a:pt x="6812" y="1142"/>
                    <a:pt x="6016" y="0"/>
                    <a:pt x="3500" y="0"/>
                  </a:cubicBezTo>
                  <a:cubicBezTo>
                    <a:pt x="940" y="0"/>
                    <a:pt x="188" y="1142"/>
                    <a:pt x="188" y="2357"/>
                  </a:cubicBezTo>
                  <a:cubicBezTo>
                    <a:pt x="188" y="3196"/>
                    <a:pt x="188" y="3196"/>
                    <a:pt x="188" y="3196"/>
                  </a:cubicBezTo>
                  <a:cubicBezTo>
                    <a:pt x="188" y="4064"/>
                    <a:pt x="824" y="4802"/>
                    <a:pt x="1518" y="5062"/>
                  </a:cubicBezTo>
                  <a:cubicBezTo>
                    <a:pt x="3760" y="5915"/>
                    <a:pt x="3760" y="5915"/>
                    <a:pt x="3760" y="5915"/>
                  </a:cubicBezTo>
                  <a:cubicBezTo>
                    <a:pt x="4310" y="6118"/>
                    <a:pt x="4989" y="6364"/>
                    <a:pt x="4989" y="6985"/>
                  </a:cubicBezTo>
                  <a:cubicBezTo>
                    <a:pt x="4989" y="7448"/>
                    <a:pt x="4989" y="7448"/>
                    <a:pt x="4989" y="7448"/>
                  </a:cubicBezTo>
                  <a:cubicBezTo>
                    <a:pt x="4989" y="8157"/>
                    <a:pt x="4411" y="8490"/>
                    <a:pt x="3442" y="8490"/>
                  </a:cubicBezTo>
                  <a:cubicBezTo>
                    <a:pt x="2473" y="8490"/>
                    <a:pt x="1909" y="8157"/>
                    <a:pt x="1909" y="7448"/>
                  </a:cubicBezTo>
                  <a:cubicBezTo>
                    <a:pt x="1909" y="6797"/>
                    <a:pt x="1909" y="6797"/>
                    <a:pt x="1909" y="6797"/>
                  </a:cubicBezTo>
                  <a:cubicBezTo>
                    <a:pt x="1909" y="6537"/>
                    <a:pt x="1822" y="6421"/>
                    <a:pt x="1576" y="6421"/>
                  </a:cubicBezTo>
                  <a:cubicBezTo>
                    <a:pt x="361" y="6421"/>
                    <a:pt x="361" y="6421"/>
                    <a:pt x="361" y="6421"/>
                  </a:cubicBezTo>
                  <a:cubicBezTo>
                    <a:pt x="101" y="6421"/>
                    <a:pt x="0" y="6537"/>
                    <a:pt x="0" y="6797"/>
                  </a:cubicBezTo>
                  <a:cubicBezTo>
                    <a:pt x="0" y="7709"/>
                    <a:pt x="0" y="7709"/>
                    <a:pt x="0" y="7709"/>
                  </a:cubicBezTo>
                  <a:cubicBezTo>
                    <a:pt x="0" y="8923"/>
                    <a:pt x="882" y="10066"/>
                    <a:pt x="3456" y="10066"/>
                  </a:cubicBezTo>
                  <a:cubicBezTo>
                    <a:pt x="6031" y="10066"/>
                    <a:pt x="6899" y="8923"/>
                    <a:pt x="6899" y="7709"/>
                  </a:cubicBezTo>
                  <a:cubicBezTo>
                    <a:pt x="6899" y="6595"/>
                    <a:pt x="6899" y="6595"/>
                    <a:pt x="6899" y="6595"/>
                  </a:cubicBezTo>
                  <a:cubicBezTo>
                    <a:pt x="6899" y="5525"/>
                    <a:pt x="6175" y="4859"/>
                    <a:pt x="5192" y="4512"/>
                  </a:cubicBezTo>
                  <a:cubicBezTo>
                    <a:pt x="2675" y="3616"/>
                    <a:pt x="2675" y="3616"/>
                    <a:pt x="2675" y="3616"/>
                  </a:cubicBezTo>
                  <a:cubicBezTo>
                    <a:pt x="2444" y="3529"/>
                    <a:pt x="2082" y="3341"/>
                    <a:pt x="2082" y="2835"/>
                  </a:cubicBezTo>
                  <a:cubicBezTo>
                    <a:pt x="2082" y="2618"/>
                    <a:pt x="2082" y="2618"/>
                    <a:pt x="2082" y="2618"/>
                  </a:cubicBezTo>
                  <a:cubicBezTo>
                    <a:pt x="2082" y="1909"/>
                    <a:pt x="2560" y="1576"/>
                    <a:pt x="3500" y="1576"/>
                  </a:cubicBezTo>
                  <a:cubicBezTo>
                    <a:pt x="4440" y="1576"/>
                    <a:pt x="4903" y="1909"/>
                    <a:pt x="4903" y="2618"/>
                  </a:cubicBezTo>
                  <a:lnTo>
                    <a:pt x="4903" y="29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82FC2190-3C05-4499-8DC9-281B61919CC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259"/>
              <a:ext cx="1087" cy="255"/>
            </a:xfrm>
            <a:custGeom>
              <a:avLst/>
              <a:gdLst>
                <a:gd name="T0" fmla="*/ 6750 w 6794"/>
                <a:gd name="T1" fmla="*/ 1596 h 1596"/>
                <a:gd name="T2" fmla="*/ 44 w 6794"/>
                <a:gd name="T3" fmla="*/ 1596 h 1596"/>
                <a:gd name="T4" fmla="*/ 0 w 6794"/>
                <a:gd name="T5" fmla="*/ 1552 h 1596"/>
                <a:gd name="T6" fmla="*/ 0 w 6794"/>
                <a:gd name="T7" fmla="*/ 44 h 1596"/>
                <a:gd name="T8" fmla="*/ 44 w 6794"/>
                <a:gd name="T9" fmla="*/ 0 h 1596"/>
                <a:gd name="T10" fmla="*/ 6750 w 6794"/>
                <a:gd name="T11" fmla="*/ 0 h 1596"/>
                <a:gd name="T12" fmla="*/ 6794 w 6794"/>
                <a:gd name="T13" fmla="*/ 44 h 1596"/>
                <a:gd name="T14" fmla="*/ 6794 w 6794"/>
                <a:gd name="T15" fmla="*/ 1552 h 1596"/>
                <a:gd name="T16" fmla="*/ 6750 w 6794"/>
                <a:gd name="T17" fmla="*/ 1596 h 1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94" h="1596">
                  <a:moveTo>
                    <a:pt x="6750" y="1596"/>
                  </a:moveTo>
                  <a:cubicBezTo>
                    <a:pt x="44" y="1596"/>
                    <a:pt x="44" y="1596"/>
                    <a:pt x="44" y="1596"/>
                  </a:cubicBezTo>
                  <a:cubicBezTo>
                    <a:pt x="20" y="1596"/>
                    <a:pt x="0" y="1576"/>
                    <a:pt x="0" y="1552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20"/>
                    <a:pt x="20" y="0"/>
                    <a:pt x="44" y="0"/>
                  </a:cubicBezTo>
                  <a:cubicBezTo>
                    <a:pt x="6750" y="0"/>
                    <a:pt x="6750" y="0"/>
                    <a:pt x="6750" y="0"/>
                  </a:cubicBezTo>
                  <a:cubicBezTo>
                    <a:pt x="6775" y="0"/>
                    <a:pt x="6794" y="20"/>
                    <a:pt x="6794" y="44"/>
                  </a:cubicBezTo>
                  <a:cubicBezTo>
                    <a:pt x="6794" y="1552"/>
                    <a:pt x="6794" y="1552"/>
                    <a:pt x="6794" y="1552"/>
                  </a:cubicBezTo>
                  <a:cubicBezTo>
                    <a:pt x="6794" y="1576"/>
                    <a:pt x="6775" y="1596"/>
                    <a:pt x="6750" y="1596"/>
                  </a:cubicBezTo>
                  <a:close/>
                </a:path>
              </a:pathLst>
            </a:custGeom>
            <a:solidFill>
              <a:srgbClr val="FD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13" name="Slide Number Placeholder 8">
            <a:extLst>
              <a:ext uri="{FF2B5EF4-FFF2-40B4-BE49-F238E27FC236}">
                <a16:creationId xmlns:a16="http://schemas.microsoft.com/office/drawing/2014/main" id="{7FEBB2BA-A039-49BB-AF69-CAAA8B1626F7}"/>
              </a:ext>
            </a:extLst>
          </p:cNvPr>
          <p:cNvSpPr txBox="1">
            <a:spLocks/>
          </p:cNvSpPr>
          <p:nvPr userDrawn="1"/>
        </p:nvSpPr>
        <p:spPr>
          <a:xfrm>
            <a:off x="10866053" y="6502806"/>
            <a:ext cx="613410" cy="25623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fr-FR"/>
            </a:defPPr>
            <a:lvl1pPr marL="0" algn="l" defTabSz="914400" rtl="0" eaLnBrk="1" latinLnBrk="0" hangingPunct="1">
              <a:defRPr lang="uk-UA" sz="18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D409AB-2201-4E18-8A34-C31753AD9B06}" type="slidenum">
              <a:rPr kumimoji="0" lang="fr-L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LU" sz="12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6" name="TextBox 3">
            <a:extLst>
              <a:ext uri="{FF2B5EF4-FFF2-40B4-BE49-F238E27FC236}">
                <a16:creationId xmlns:a16="http://schemas.microsoft.com/office/drawing/2014/main" id="{176544A2-8154-4CA2-9571-A03493236C19}"/>
              </a:ext>
            </a:extLst>
          </p:cNvPr>
          <p:cNvSpPr txBox="1"/>
          <p:nvPr userDrawn="1"/>
        </p:nvSpPr>
        <p:spPr>
          <a:xfrm>
            <a:off x="10866053" y="6287763"/>
            <a:ext cx="540007" cy="18000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fr-FR" sz="14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page</a:t>
            </a:r>
            <a:endParaRPr lang="fr-LU" sz="14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7" name="Titre 1">
            <a:extLst>
              <a:ext uri="{FF2B5EF4-FFF2-40B4-BE49-F238E27FC236}">
                <a16:creationId xmlns:a16="http://schemas.microsoft.com/office/drawing/2014/main" id="{541A4747-C873-41A5-9CC0-ABDACF5D0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153732"/>
            <a:ext cx="11180762" cy="111524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20" name="Text Placeholder 13">
            <a:extLst>
              <a:ext uri="{FF2B5EF4-FFF2-40B4-BE49-F238E27FC236}">
                <a16:creationId xmlns:a16="http://schemas.microsoft.com/office/drawing/2014/main" id="{4E454D15-C90D-4746-B979-E14EE05BC28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87857" y="1574020"/>
            <a:ext cx="3960000" cy="449941"/>
          </a:xfrm>
        </p:spPr>
        <p:txBody>
          <a:bodyPr anchor="ctr" anchorCtr="0"/>
          <a:lstStyle>
            <a:lvl1pPr algn="r">
              <a:defRPr lang="en-US" sz="3600" b="1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 lang="en-US" sz="3600" b="1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>
              <a:defRPr lang="en-US" sz="3600" b="1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>
              <a:defRPr lang="en-US" sz="3600" b="1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>
              <a:defRPr lang="fr-LU" sz="3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1" name="Espace réservé de l'élément multimédia 3">
            <a:extLst>
              <a:ext uri="{FF2B5EF4-FFF2-40B4-BE49-F238E27FC236}">
                <a16:creationId xmlns:a16="http://schemas.microsoft.com/office/drawing/2014/main" id="{EC6AD36B-F830-4795-90E2-2FB4BCB7EFC9}"/>
              </a:ext>
            </a:extLst>
          </p:cNvPr>
          <p:cNvSpPr>
            <a:spLocks noGrp="1"/>
          </p:cNvSpPr>
          <p:nvPr>
            <p:ph type="media" sz="quarter" idx="15"/>
          </p:nvPr>
        </p:nvSpPr>
        <p:spPr>
          <a:xfrm>
            <a:off x="10686051" y="6225980"/>
            <a:ext cx="46800" cy="504000"/>
          </a:xfrm>
          <a:solidFill>
            <a:schemeClr val="bg2"/>
          </a:solidFill>
        </p:spPr>
        <p:txBody>
          <a:bodyPr/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media</a:t>
            </a:r>
            <a:endParaRPr lang="fr-FR" dirty="0"/>
          </a:p>
        </p:txBody>
      </p:sp>
      <p:sp>
        <p:nvSpPr>
          <p:cNvPr id="19" name="Espace réservé de l'élément multimédia 3">
            <a:extLst>
              <a:ext uri="{FF2B5EF4-FFF2-40B4-BE49-F238E27FC236}">
                <a16:creationId xmlns:a16="http://schemas.microsoft.com/office/drawing/2014/main" id="{CCE70FE5-1256-4E4F-9158-9CE05E957E61}"/>
              </a:ext>
            </a:extLst>
          </p:cNvPr>
          <p:cNvSpPr>
            <a:spLocks noGrp="1"/>
          </p:cNvSpPr>
          <p:nvPr>
            <p:ph type="media" sz="quarter" idx="23"/>
          </p:nvPr>
        </p:nvSpPr>
        <p:spPr>
          <a:xfrm>
            <a:off x="335936" y="147063"/>
            <a:ext cx="46800" cy="1116000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icon to add media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319956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s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15829" y="1504059"/>
            <a:ext cx="2520000" cy="2209799"/>
          </a:xfrm>
          <a:ln w="3175">
            <a:noFill/>
          </a:ln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300"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3396611" y="1504059"/>
            <a:ext cx="2520000" cy="2209799"/>
          </a:xfrm>
          <a:ln w="3175">
            <a:noFill/>
          </a:ln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300"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6275278" y="1504059"/>
            <a:ext cx="2520000" cy="2209799"/>
          </a:xfrm>
          <a:ln w="3175">
            <a:noFill/>
          </a:ln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3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9156062" y="1504059"/>
            <a:ext cx="2520000" cy="2209799"/>
          </a:xfrm>
          <a:ln w="3175">
            <a:noFill/>
          </a:ln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3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2"/>
          </p:nvPr>
        </p:nvSpPr>
        <p:spPr>
          <a:xfrm>
            <a:off x="515829" y="3473856"/>
            <a:ext cx="2520000" cy="240000"/>
          </a:xfrm>
          <a:solidFill>
            <a:schemeClr val="bg1">
              <a:alpha val="80000"/>
            </a:schemeClr>
          </a:solidFill>
          <a:ln>
            <a:noFill/>
          </a:ln>
        </p:spPr>
        <p:txBody>
          <a:bodyPr lIns="40317" tIns="40317" rIns="40317" bIns="40317" anchor="ctr" anchorCtr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50">
                <a:solidFill>
                  <a:schemeClr val="tx1"/>
                </a:solidFill>
                <a:latin typeface="+mn-lt"/>
              </a:defRPr>
            </a:lvl1pPr>
            <a:lvl2pPr marL="302238" indent="0">
              <a:buNone/>
              <a:defRPr sz="1000">
                <a:solidFill>
                  <a:schemeClr val="tx1"/>
                </a:solidFill>
                <a:latin typeface="+mn-lt"/>
              </a:defRPr>
            </a:lvl2pPr>
            <a:lvl3pPr marL="497804" indent="0">
              <a:buNone/>
              <a:defRPr sz="800">
                <a:solidFill>
                  <a:schemeClr val="tx1"/>
                </a:solidFill>
                <a:latin typeface="+mn-lt"/>
              </a:defRPr>
            </a:lvl3pPr>
            <a:lvl4pPr marL="702259" indent="0">
              <a:buNone/>
              <a:defRPr sz="800">
                <a:solidFill>
                  <a:schemeClr val="tx1"/>
                </a:solidFill>
                <a:latin typeface="+mn-lt"/>
              </a:defRPr>
            </a:lvl4pPr>
            <a:lvl5pPr marL="904936" indent="0">
              <a:buNone/>
              <a:defRPr sz="800">
                <a:solidFill>
                  <a:schemeClr val="tx1"/>
                </a:solidFill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0" name="Text Placeholder 22"/>
          <p:cNvSpPr>
            <a:spLocks noGrp="1"/>
          </p:cNvSpPr>
          <p:nvPr>
            <p:ph type="body" sz="quarter" idx="23"/>
          </p:nvPr>
        </p:nvSpPr>
        <p:spPr>
          <a:xfrm>
            <a:off x="3396613" y="3473856"/>
            <a:ext cx="2520000" cy="240000"/>
          </a:xfrm>
          <a:solidFill>
            <a:schemeClr val="bg1">
              <a:alpha val="80000"/>
            </a:schemeClr>
          </a:solidFill>
          <a:ln>
            <a:noFill/>
          </a:ln>
        </p:spPr>
        <p:txBody>
          <a:bodyPr lIns="40317" tIns="40317" rIns="40317" bIns="40317" anchor="ctr" anchorCtr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50">
                <a:solidFill>
                  <a:schemeClr val="tx1"/>
                </a:solidFill>
                <a:latin typeface="+mn-lt"/>
              </a:defRPr>
            </a:lvl1pPr>
            <a:lvl2pPr marL="302238" indent="0">
              <a:buNone/>
              <a:defRPr sz="1000">
                <a:solidFill>
                  <a:schemeClr val="tx1"/>
                </a:solidFill>
                <a:latin typeface="+mn-lt"/>
              </a:defRPr>
            </a:lvl2pPr>
            <a:lvl3pPr marL="497804" indent="0">
              <a:buNone/>
              <a:defRPr sz="800">
                <a:solidFill>
                  <a:schemeClr val="tx1"/>
                </a:solidFill>
                <a:latin typeface="+mn-lt"/>
              </a:defRPr>
            </a:lvl3pPr>
            <a:lvl4pPr marL="702259" indent="0">
              <a:buNone/>
              <a:defRPr sz="800">
                <a:solidFill>
                  <a:schemeClr val="tx1"/>
                </a:solidFill>
                <a:latin typeface="+mn-lt"/>
              </a:defRPr>
            </a:lvl4pPr>
            <a:lvl5pPr marL="904936" indent="0">
              <a:buNone/>
              <a:defRPr sz="800">
                <a:solidFill>
                  <a:schemeClr val="tx1"/>
                </a:solidFill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1" name="Text Placeholder 22"/>
          <p:cNvSpPr>
            <a:spLocks noGrp="1"/>
          </p:cNvSpPr>
          <p:nvPr>
            <p:ph type="body" sz="quarter" idx="24"/>
          </p:nvPr>
        </p:nvSpPr>
        <p:spPr>
          <a:xfrm>
            <a:off x="6275278" y="3473856"/>
            <a:ext cx="2520000" cy="240000"/>
          </a:xfrm>
          <a:solidFill>
            <a:schemeClr val="bg1">
              <a:alpha val="80000"/>
            </a:schemeClr>
          </a:solidFill>
          <a:ln>
            <a:noFill/>
          </a:ln>
        </p:spPr>
        <p:txBody>
          <a:bodyPr lIns="40317" tIns="40317" rIns="40317" bIns="40317" anchor="ctr" anchorCtr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50">
                <a:solidFill>
                  <a:schemeClr val="tx1"/>
                </a:solidFill>
                <a:latin typeface="+mn-lt"/>
              </a:defRPr>
            </a:lvl1pPr>
            <a:lvl2pPr marL="302238" indent="0">
              <a:buNone/>
              <a:defRPr sz="1000">
                <a:solidFill>
                  <a:schemeClr val="tx1"/>
                </a:solidFill>
                <a:latin typeface="+mn-lt"/>
              </a:defRPr>
            </a:lvl2pPr>
            <a:lvl3pPr marL="497804" indent="0">
              <a:buNone/>
              <a:defRPr sz="800">
                <a:solidFill>
                  <a:schemeClr val="tx1"/>
                </a:solidFill>
                <a:latin typeface="+mn-lt"/>
              </a:defRPr>
            </a:lvl3pPr>
            <a:lvl4pPr marL="702259" indent="0">
              <a:buNone/>
              <a:defRPr sz="800">
                <a:solidFill>
                  <a:schemeClr val="tx1"/>
                </a:solidFill>
                <a:latin typeface="+mn-lt"/>
              </a:defRPr>
            </a:lvl4pPr>
            <a:lvl5pPr marL="904936" indent="0">
              <a:buNone/>
              <a:defRPr sz="800">
                <a:solidFill>
                  <a:schemeClr val="tx1"/>
                </a:solidFill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2" name="Text Placeholder 22"/>
          <p:cNvSpPr>
            <a:spLocks noGrp="1"/>
          </p:cNvSpPr>
          <p:nvPr>
            <p:ph type="body" sz="quarter" idx="25"/>
          </p:nvPr>
        </p:nvSpPr>
        <p:spPr>
          <a:xfrm>
            <a:off x="9156061" y="3473856"/>
            <a:ext cx="2520000" cy="240000"/>
          </a:xfrm>
          <a:solidFill>
            <a:schemeClr val="bg1">
              <a:alpha val="80000"/>
            </a:schemeClr>
          </a:solidFill>
          <a:ln>
            <a:noFill/>
          </a:ln>
        </p:spPr>
        <p:txBody>
          <a:bodyPr lIns="40317" tIns="40317" rIns="40317" bIns="40317" anchor="ctr" anchorCtr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50">
                <a:solidFill>
                  <a:schemeClr val="tx1"/>
                </a:solidFill>
                <a:latin typeface="+mn-lt"/>
              </a:defRPr>
            </a:lvl1pPr>
            <a:lvl2pPr marL="302238" indent="0">
              <a:buNone/>
              <a:defRPr sz="1000">
                <a:solidFill>
                  <a:schemeClr val="tx1"/>
                </a:solidFill>
                <a:latin typeface="+mn-lt"/>
              </a:defRPr>
            </a:lvl2pPr>
            <a:lvl3pPr marL="497804" indent="0">
              <a:buNone/>
              <a:defRPr sz="800">
                <a:solidFill>
                  <a:schemeClr val="tx1"/>
                </a:solidFill>
                <a:latin typeface="+mn-lt"/>
              </a:defRPr>
            </a:lvl3pPr>
            <a:lvl4pPr marL="702259" indent="0">
              <a:buNone/>
              <a:defRPr sz="800">
                <a:solidFill>
                  <a:schemeClr val="tx1"/>
                </a:solidFill>
                <a:latin typeface="+mn-lt"/>
              </a:defRPr>
            </a:lvl4pPr>
            <a:lvl5pPr marL="904936" indent="0">
              <a:buNone/>
              <a:defRPr sz="800">
                <a:solidFill>
                  <a:schemeClr val="tx1"/>
                </a:solidFill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0"/>
          </p:nvPr>
        </p:nvSpPr>
        <p:spPr>
          <a:xfrm>
            <a:off x="515828" y="3968750"/>
            <a:ext cx="2520001" cy="197961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LU"/>
          </a:p>
        </p:txBody>
      </p:sp>
      <p:sp>
        <p:nvSpPr>
          <p:cNvPr id="21" name="Text Placeholder 3"/>
          <p:cNvSpPr>
            <a:spLocks noGrp="1"/>
          </p:cNvSpPr>
          <p:nvPr>
            <p:ph type="body" sz="quarter" idx="31"/>
          </p:nvPr>
        </p:nvSpPr>
        <p:spPr>
          <a:xfrm>
            <a:off x="3396611" y="3968750"/>
            <a:ext cx="2520001" cy="197961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LU"/>
          </a:p>
        </p:txBody>
      </p:sp>
      <p:sp>
        <p:nvSpPr>
          <p:cNvPr id="22" name="Text Placeholder 3"/>
          <p:cNvSpPr>
            <a:spLocks noGrp="1"/>
          </p:cNvSpPr>
          <p:nvPr>
            <p:ph type="body" sz="quarter" idx="32"/>
          </p:nvPr>
        </p:nvSpPr>
        <p:spPr>
          <a:xfrm>
            <a:off x="6275278" y="3968750"/>
            <a:ext cx="2520001" cy="197961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LU"/>
          </a:p>
        </p:txBody>
      </p:sp>
      <p:sp>
        <p:nvSpPr>
          <p:cNvPr id="24" name="Text Placeholder 3"/>
          <p:cNvSpPr>
            <a:spLocks noGrp="1"/>
          </p:cNvSpPr>
          <p:nvPr>
            <p:ph type="body" sz="quarter" idx="33"/>
          </p:nvPr>
        </p:nvSpPr>
        <p:spPr>
          <a:xfrm>
            <a:off x="9156060" y="3968750"/>
            <a:ext cx="2520001" cy="197961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LU"/>
          </a:p>
        </p:txBody>
      </p:sp>
      <p:sp>
        <p:nvSpPr>
          <p:cNvPr id="17" name="Espace réservé de l'élément multimédia 3">
            <a:extLst>
              <a:ext uri="{FF2B5EF4-FFF2-40B4-BE49-F238E27FC236}">
                <a16:creationId xmlns:a16="http://schemas.microsoft.com/office/drawing/2014/main" id="{5583FAE2-5CD6-47BC-99A0-7BBB79D7109E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>
          <a:xfrm>
            <a:off x="10686051" y="6225980"/>
            <a:ext cx="46800" cy="504000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icon to add media</a:t>
            </a:r>
            <a:endParaRPr lang="fr-FR" dirty="0"/>
          </a:p>
        </p:txBody>
      </p:sp>
      <p:sp>
        <p:nvSpPr>
          <p:cNvPr id="18" name="Espace réservé de l'élément multimédia 3">
            <a:extLst>
              <a:ext uri="{FF2B5EF4-FFF2-40B4-BE49-F238E27FC236}">
                <a16:creationId xmlns:a16="http://schemas.microsoft.com/office/drawing/2014/main" id="{80C60595-A3FE-4297-BDFA-A89BE3B99A15}"/>
              </a:ext>
            </a:extLst>
          </p:cNvPr>
          <p:cNvSpPr>
            <a:spLocks noGrp="1"/>
          </p:cNvSpPr>
          <p:nvPr>
            <p:ph type="media" sz="quarter" idx="34"/>
          </p:nvPr>
        </p:nvSpPr>
        <p:spPr>
          <a:xfrm>
            <a:off x="335936" y="147063"/>
            <a:ext cx="46800" cy="1116000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icon to add media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882123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s_round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92C00F49-CA5B-4CCE-9989-BFB9548F3F6A}"/>
              </a:ext>
            </a:extLst>
          </p:cNvPr>
          <p:cNvSpPr/>
          <p:nvPr userDrawn="1"/>
        </p:nvSpPr>
        <p:spPr>
          <a:xfrm>
            <a:off x="0" y="1600200"/>
            <a:ext cx="12192000" cy="2638809"/>
          </a:xfrm>
          <a:prstGeom prst="rect">
            <a:avLst/>
          </a:prstGeom>
          <a:solidFill>
            <a:schemeClr val="tx2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1867">
              <a:solidFill>
                <a:schemeClr val="accent2"/>
              </a:solidFill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15829" y="2016395"/>
            <a:ext cx="1836000" cy="1836000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300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0"/>
          </p:nvPr>
        </p:nvSpPr>
        <p:spPr>
          <a:xfrm>
            <a:off x="515828" y="4385670"/>
            <a:ext cx="2520001" cy="1979613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LU" dirty="0"/>
          </a:p>
        </p:txBody>
      </p:sp>
      <p:sp>
        <p:nvSpPr>
          <p:cNvPr id="17" name="Espace réservé de l'élément multimédia 3">
            <a:extLst>
              <a:ext uri="{FF2B5EF4-FFF2-40B4-BE49-F238E27FC236}">
                <a16:creationId xmlns:a16="http://schemas.microsoft.com/office/drawing/2014/main" id="{5583FAE2-5CD6-47BC-99A0-7BBB79D7109E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>
          <a:xfrm>
            <a:off x="10686051" y="6225980"/>
            <a:ext cx="46800" cy="504000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icon to add media</a:t>
            </a:r>
            <a:endParaRPr lang="fr-FR" dirty="0"/>
          </a:p>
        </p:txBody>
      </p:sp>
      <p:sp>
        <p:nvSpPr>
          <p:cNvPr id="18" name="Espace réservé de l'élément multimédia 3">
            <a:extLst>
              <a:ext uri="{FF2B5EF4-FFF2-40B4-BE49-F238E27FC236}">
                <a16:creationId xmlns:a16="http://schemas.microsoft.com/office/drawing/2014/main" id="{80C60595-A3FE-4297-BDFA-A89BE3B99A15}"/>
              </a:ext>
            </a:extLst>
          </p:cNvPr>
          <p:cNvSpPr>
            <a:spLocks noGrp="1"/>
          </p:cNvSpPr>
          <p:nvPr>
            <p:ph type="media" sz="quarter" idx="34"/>
          </p:nvPr>
        </p:nvSpPr>
        <p:spPr>
          <a:xfrm>
            <a:off x="335936" y="147063"/>
            <a:ext cx="46800" cy="1116000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icon to add media</a:t>
            </a:r>
            <a:endParaRPr lang="fr-FR" dirty="0"/>
          </a:p>
        </p:txBody>
      </p:sp>
      <p:sp>
        <p:nvSpPr>
          <p:cNvPr id="26" name="Espace réservé de l'élément multimédia 3">
            <a:extLst>
              <a:ext uri="{FF2B5EF4-FFF2-40B4-BE49-F238E27FC236}">
                <a16:creationId xmlns:a16="http://schemas.microsoft.com/office/drawing/2014/main" id="{A5B9B478-3FC4-46C5-AEED-661FF948DBAD}"/>
              </a:ext>
            </a:extLst>
          </p:cNvPr>
          <p:cNvSpPr>
            <a:spLocks noGrp="1"/>
          </p:cNvSpPr>
          <p:nvPr>
            <p:ph type="media" sz="quarter" idx="38"/>
          </p:nvPr>
        </p:nvSpPr>
        <p:spPr>
          <a:xfrm>
            <a:off x="515828" y="4239009"/>
            <a:ext cx="1620018" cy="56916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icon to add media</a:t>
            </a:r>
            <a:endParaRPr lang="fr-FR" dirty="0"/>
          </a:p>
        </p:txBody>
      </p:sp>
      <p:sp>
        <p:nvSpPr>
          <p:cNvPr id="27" name="Espace réservé de l'élément multimédia 3">
            <a:extLst>
              <a:ext uri="{FF2B5EF4-FFF2-40B4-BE49-F238E27FC236}">
                <a16:creationId xmlns:a16="http://schemas.microsoft.com/office/drawing/2014/main" id="{D2F91445-CFFB-4655-8183-F50716DBA649}"/>
              </a:ext>
            </a:extLst>
          </p:cNvPr>
          <p:cNvSpPr>
            <a:spLocks noGrp="1"/>
          </p:cNvSpPr>
          <p:nvPr>
            <p:ph type="media" sz="quarter" idx="39"/>
          </p:nvPr>
        </p:nvSpPr>
        <p:spPr>
          <a:xfrm>
            <a:off x="3400789" y="4239009"/>
            <a:ext cx="1620018" cy="56916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icon to add media</a:t>
            </a:r>
            <a:endParaRPr lang="fr-FR" dirty="0"/>
          </a:p>
        </p:txBody>
      </p:sp>
      <p:sp>
        <p:nvSpPr>
          <p:cNvPr id="28" name="Espace réservé de l'élément multimédia 3">
            <a:extLst>
              <a:ext uri="{FF2B5EF4-FFF2-40B4-BE49-F238E27FC236}">
                <a16:creationId xmlns:a16="http://schemas.microsoft.com/office/drawing/2014/main" id="{665CFFAD-B7B3-4107-97A4-2392BFF6A118}"/>
              </a:ext>
            </a:extLst>
          </p:cNvPr>
          <p:cNvSpPr>
            <a:spLocks noGrp="1"/>
          </p:cNvSpPr>
          <p:nvPr>
            <p:ph type="media" sz="quarter" idx="40"/>
          </p:nvPr>
        </p:nvSpPr>
        <p:spPr>
          <a:xfrm>
            <a:off x="6281525" y="4239009"/>
            <a:ext cx="1620018" cy="56916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icon to add media</a:t>
            </a:r>
            <a:endParaRPr lang="fr-FR" dirty="0"/>
          </a:p>
        </p:txBody>
      </p:sp>
      <p:sp>
        <p:nvSpPr>
          <p:cNvPr id="29" name="Espace réservé de l'élément multimédia 3">
            <a:extLst>
              <a:ext uri="{FF2B5EF4-FFF2-40B4-BE49-F238E27FC236}">
                <a16:creationId xmlns:a16="http://schemas.microsoft.com/office/drawing/2014/main" id="{950BED5E-A0E7-4BF8-BF6D-908A585D1F24}"/>
              </a:ext>
            </a:extLst>
          </p:cNvPr>
          <p:cNvSpPr>
            <a:spLocks noGrp="1"/>
          </p:cNvSpPr>
          <p:nvPr>
            <p:ph type="media" sz="quarter" idx="41"/>
          </p:nvPr>
        </p:nvSpPr>
        <p:spPr>
          <a:xfrm>
            <a:off x="9159962" y="4239009"/>
            <a:ext cx="1620018" cy="56916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icon to add media</a:t>
            </a:r>
            <a:endParaRPr lang="fr-FR" dirty="0"/>
          </a:p>
        </p:txBody>
      </p:sp>
      <p:sp>
        <p:nvSpPr>
          <p:cNvPr id="23" name="Picture Placeholder 4">
            <a:extLst>
              <a:ext uri="{FF2B5EF4-FFF2-40B4-BE49-F238E27FC236}">
                <a16:creationId xmlns:a16="http://schemas.microsoft.com/office/drawing/2014/main" id="{00EDA02E-A84B-4FB8-8107-3D1F68C79FF5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3396611" y="2016395"/>
            <a:ext cx="1836000" cy="1836000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300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30" name="Picture Placeholder 4">
            <a:extLst>
              <a:ext uri="{FF2B5EF4-FFF2-40B4-BE49-F238E27FC236}">
                <a16:creationId xmlns:a16="http://schemas.microsoft.com/office/drawing/2014/main" id="{866A2282-07B9-4A34-A02C-973DE035A729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6275278" y="2016395"/>
            <a:ext cx="1836000" cy="1836000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300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31" name="Picture Placeholder 4">
            <a:extLst>
              <a:ext uri="{FF2B5EF4-FFF2-40B4-BE49-F238E27FC236}">
                <a16:creationId xmlns:a16="http://schemas.microsoft.com/office/drawing/2014/main" id="{9A6F7FE5-DF8D-4B8A-B056-73516804C44D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9156060" y="2016395"/>
            <a:ext cx="1836000" cy="1836000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300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134869AB-ABD1-4C76-84C1-01951423C859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3396611" y="4385670"/>
            <a:ext cx="2520001" cy="1979613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LU" dirty="0"/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BD429F60-DDBB-4C39-AB22-FEC15D72E1E1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6275278" y="4385670"/>
            <a:ext cx="2520001" cy="1979613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LU" dirty="0"/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AA07066-99BE-4499-9690-AC116EE19BA0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9156061" y="4385670"/>
            <a:ext cx="2520001" cy="1979613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LU" dirty="0"/>
          </a:p>
        </p:txBody>
      </p:sp>
    </p:spTree>
    <p:extLst>
      <p:ext uri="{BB962C8B-B14F-4D97-AF65-F5344CB8AC3E}">
        <p14:creationId xmlns:p14="http://schemas.microsoft.com/office/powerpoint/2010/main" val="22596717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ictures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92C00F49-CA5B-4CCE-9989-BFB9548F3F6A}"/>
              </a:ext>
            </a:extLst>
          </p:cNvPr>
          <p:cNvSpPr/>
          <p:nvPr userDrawn="1"/>
        </p:nvSpPr>
        <p:spPr>
          <a:xfrm>
            <a:off x="0" y="1600200"/>
            <a:ext cx="12192000" cy="2638809"/>
          </a:xfrm>
          <a:prstGeom prst="rect">
            <a:avLst/>
          </a:prstGeom>
          <a:solidFill>
            <a:schemeClr val="tx2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1867">
              <a:solidFill>
                <a:schemeClr val="accent2"/>
              </a:solidFill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685951" y="2016395"/>
            <a:ext cx="1836000" cy="1836000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300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0"/>
          </p:nvPr>
        </p:nvSpPr>
        <p:spPr>
          <a:xfrm>
            <a:off x="1685950" y="4385670"/>
            <a:ext cx="2520001" cy="1979613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LU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quarter" idx="31"/>
          </p:nvPr>
        </p:nvSpPr>
        <p:spPr>
          <a:xfrm>
            <a:off x="5178000" y="4385670"/>
            <a:ext cx="2520001" cy="1979613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LU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quarter" idx="33"/>
          </p:nvPr>
        </p:nvSpPr>
        <p:spPr>
          <a:xfrm>
            <a:off x="8678406" y="4385670"/>
            <a:ext cx="2520001" cy="1979613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LU" dirty="0"/>
          </a:p>
        </p:txBody>
      </p:sp>
      <p:sp>
        <p:nvSpPr>
          <p:cNvPr id="17" name="Espace réservé de l'élément multimédia 3">
            <a:extLst>
              <a:ext uri="{FF2B5EF4-FFF2-40B4-BE49-F238E27FC236}">
                <a16:creationId xmlns:a16="http://schemas.microsoft.com/office/drawing/2014/main" id="{5583FAE2-5CD6-47BC-99A0-7BBB79D7109E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>
          <a:xfrm>
            <a:off x="10686051" y="6225980"/>
            <a:ext cx="46800" cy="504000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icon to add media</a:t>
            </a:r>
            <a:endParaRPr lang="fr-FR" dirty="0"/>
          </a:p>
        </p:txBody>
      </p:sp>
      <p:sp>
        <p:nvSpPr>
          <p:cNvPr id="18" name="Espace réservé de l'élément multimédia 3">
            <a:extLst>
              <a:ext uri="{FF2B5EF4-FFF2-40B4-BE49-F238E27FC236}">
                <a16:creationId xmlns:a16="http://schemas.microsoft.com/office/drawing/2014/main" id="{80C60595-A3FE-4297-BDFA-A89BE3B99A15}"/>
              </a:ext>
            </a:extLst>
          </p:cNvPr>
          <p:cNvSpPr>
            <a:spLocks noGrp="1"/>
          </p:cNvSpPr>
          <p:nvPr>
            <p:ph type="media" sz="quarter" idx="34"/>
          </p:nvPr>
        </p:nvSpPr>
        <p:spPr>
          <a:xfrm>
            <a:off x="335936" y="147063"/>
            <a:ext cx="46800" cy="1116000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icon to add media</a:t>
            </a:r>
            <a:endParaRPr lang="fr-FR" dirty="0"/>
          </a:p>
        </p:txBody>
      </p:sp>
      <p:sp>
        <p:nvSpPr>
          <p:cNvPr id="26" name="Espace réservé de l'élément multimédia 3">
            <a:extLst>
              <a:ext uri="{FF2B5EF4-FFF2-40B4-BE49-F238E27FC236}">
                <a16:creationId xmlns:a16="http://schemas.microsoft.com/office/drawing/2014/main" id="{A5B9B478-3FC4-46C5-AEED-661FF948DBAD}"/>
              </a:ext>
            </a:extLst>
          </p:cNvPr>
          <p:cNvSpPr>
            <a:spLocks noGrp="1"/>
          </p:cNvSpPr>
          <p:nvPr>
            <p:ph type="media" sz="quarter" idx="38"/>
          </p:nvPr>
        </p:nvSpPr>
        <p:spPr>
          <a:xfrm>
            <a:off x="1685950" y="4239009"/>
            <a:ext cx="1620018" cy="56916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icon to add media</a:t>
            </a:r>
            <a:endParaRPr lang="fr-FR" dirty="0"/>
          </a:p>
        </p:txBody>
      </p:sp>
      <p:sp>
        <p:nvSpPr>
          <p:cNvPr id="27" name="Espace réservé de l'élément multimédia 3">
            <a:extLst>
              <a:ext uri="{FF2B5EF4-FFF2-40B4-BE49-F238E27FC236}">
                <a16:creationId xmlns:a16="http://schemas.microsoft.com/office/drawing/2014/main" id="{D2F91445-CFFB-4655-8183-F50716DBA649}"/>
              </a:ext>
            </a:extLst>
          </p:cNvPr>
          <p:cNvSpPr>
            <a:spLocks noGrp="1"/>
          </p:cNvSpPr>
          <p:nvPr>
            <p:ph type="media" sz="quarter" idx="39"/>
          </p:nvPr>
        </p:nvSpPr>
        <p:spPr>
          <a:xfrm>
            <a:off x="5182178" y="4239009"/>
            <a:ext cx="1620018" cy="56916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icon to add media</a:t>
            </a:r>
            <a:endParaRPr lang="fr-FR" dirty="0"/>
          </a:p>
        </p:txBody>
      </p:sp>
      <p:sp>
        <p:nvSpPr>
          <p:cNvPr id="29" name="Espace réservé de l'élément multimédia 3">
            <a:extLst>
              <a:ext uri="{FF2B5EF4-FFF2-40B4-BE49-F238E27FC236}">
                <a16:creationId xmlns:a16="http://schemas.microsoft.com/office/drawing/2014/main" id="{950BED5E-A0E7-4BF8-BF6D-908A585D1F24}"/>
              </a:ext>
            </a:extLst>
          </p:cNvPr>
          <p:cNvSpPr>
            <a:spLocks noGrp="1"/>
          </p:cNvSpPr>
          <p:nvPr>
            <p:ph type="media" sz="quarter" idx="41"/>
          </p:nvPr>
        </p:nvSpPr>
        <p:spPr>
          <a:xfrm>
            <a:off x="8682308" y="4239009"/>
            <a:ext cx="1620018" cy="56916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icon to add media</a:t>
            </a:r>
            <a:endParaRPr lang="fr-FR" dirty="0"/>
          </a:p>
        </p:txBody>
      </p:sp>
      <p:sp>
        <p:nvSpPr>
          <p:cNvPr id="23" name="Picture Placeholder 4">
            <a:extLst>
              <a:ext uri="{FF2B5EF4-FFF2-40B4-BE49-F238E27FC236}">
                <a16:creationId xmlns:a16="http://schemas.microsoft.com/office/drawing/2014/main" id="{00EDA02E-A84B-4FB8-8107-3D1F68C79FF5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5178000" y="2016395"/>
            <a:ext cx="1836000" cy="1836000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300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31" name="Picture Placeholder 4">
            <a:extLst>
              <a:ext uri="{FF2B5EF4-FFF2-40B4-BE49-F238E27FC236}">
                <a16:creationId xmlns:a16="http://schemas.microsoft.com/office/drawing/2014/main" id="{9A6F7FE5-DF8D-4B8A-B056-73516804C44D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8678406" y="2016395"/>
            <a:ext cx="1836000" cy="1836000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300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34520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11FC0644-F591-4A0B-9233-66446677250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0686051" cy="6219031"/>
          </a:xfrm>
          <a:custGeom>
            <a:avLst/>
            <a:gdLst>
              <a:gd name="connsiteX0" fmla="*/ 0 w 10686051"/>
              <a:gd name="connsiteY0" fmla="*/ 0 h 6219031"/>
              <a:gd name="connsiteX1" fmla="*/ 10686051 w 10686051"/>
              <a:gd name="connsiteY1" fmla="*/ 0 h 6219031"/>
              <a:gd name="connsiteX2" fmla="*/ 10686051 w 10686051"/>
              <a:gd name="connsiteY2" fmla="*/ 1089025 h 6219031"/>
              <a:gd name="connsiteX3" fmla="*/ 6096001 w 10686051"/>
              <a:gd name="connsiteY3" fmla="*/ 1089025 h 6219031"/>
              <a:gd name="connsiteX4" fmla="*/ 6096001 w 10686051"/>
              <a:gd name="connsiteY4" fmla="*/ 6218238 h 6219031"/>
              <a:gd name="connsiteX5" fmla="*/ 10686051 w 10686051"/>
              <a:gd name="connsiteY5" fmla="*/ 6218238 h 6219031"/>
              <a:gd name="connsiteX6" fmla="*/ 10686051 w 10686051"/>
              <a:gd name="connsiteY6" fmla="*/ 6219031 h 6219031"/>
              <a:gd name="connsiteX7" fmla="*/ 0 w 10686051"/>
              <a:gd name="connsiteY7" fmla="*/ 6219031 h 6219031"/>
              <a:gd name="connsiteX0" fmla="*/ 0 w 10686051"/>
              <a:gd name="connsiteY0" fmla="*/ 0 h 6219031"/>
              <a:gd name="connsiteX1" fmla="*/ 10686051 w 10686051"/>
              <a:gd name="connsiteY1" fmla="*/ 0 h 6219031"/>
              <a:gd name="connsiteX2" fmla="*/ 10686051 w 10686051"/>
              <a:gd name="connsiteY2" fmla="*/ 1089025 h 6219031"/>
              <a:gd name="connsiteX3" fmla="*/ 6096001 w 10686051"/>
              <a:gd name="connsiteY3" fmla="*/ 1089025 h 6219031"/>
              <a:gd name="connsiteX4" fmla="*/ 6096001 w 10686051"/>
              <a:gd name="connsiteY4" fmla="*/ 6218238 h 6219031"/>
              <a:gd name="connsiteX5" fmla="*/ 10686051 w 10686051"/>
              <a:gd name="connsiteY5" fmla="*/ 6218238 h 6219031"/>
              <a:gd name="connsiteX6" fmla="*/ 0 w 10686051"/>
              <a:gd name="connsiteY6" fmla="*/ 6219031 h 6219031"/>
              <a:gd name="connsiteX7" fmla="*/ 0 w 10686051"/>
              <a:gd name="connsiteY7" fmla="*/ 0 h 6219031"/>
              <a:gd name="connsiteX0" fmla="*/ 0 w 10686051"/>
              <a:gd name="connsiteY0" fmla="*/ 0 h 6219031"/>
              <a:gd name="connsiteX1" fmla="*/ 10686051 w 10686051"/>
              <a:gd name="connsiteY1" fmla="*/ 0 h 6219031"/>
              <a:gd name="connsiteX2" fmla="*/ 10686051 w 10686051"/>
              <a:gd name="connsiteY2" fmla="*/ 1089025 h 6219031"/>
              <a:gd name="connsiteX3" fmla="*/ 6096001 w 10686051"/>
              <a:gd name="connsiteY3" fmla="*/ 1089025 h 6219031"/>
              <a:gd name="connsiteX4" fmla="*/ 6096001 w 10686051"/>
              <a:gd name="connsiteY4" fmla="*/ 6218238 h 6219031"/>
              <a:gd name="connsiteX5" fmla="*/ 0 w 10686051"/>
              <a:gd name="connsiteY5" fmla="*/ 6219031 h 6219031"/>
              <a:gd name="connsiteX6" fmla="*/ 0 w 10686051"/>
              <a:gd name="connsiteY6" fmla="*/ 0 h 6219031"/>
              <a:gd name="connsiteX0" fmla="*/ 0 w 10686051"/>
              <a:gd name="connsiteY0" fmla="*/ 0 h 6219031"/>
              <a:gd name="connsiteX1" fmla="*/ 10686051 w 10686051"/>
              <a:gd name="connsiteY1" fmla="*/ 0 h 6219031"/>
              <a:gd name="connsiteX2" fmla="*/ 10686051 w 10686051"/>
              <a:gd name="connsiteY2" fmla="*/ 1089025 h 6219031"/>
              <a:gd name="connsiteX3" fmla="*/ 6096001 w 10686051"/>
              <a:gd name="connsiteY3" fmla="*/ 1089025 h 6219031"/>
              <a:gd name="connsiteX4" fmla="*/ 6096001 w 10686051"/>
              <a:gd name="connsiteY4" fmla="*/ 6218238 h 6219031"/>
              <a:gd name="connsiteX5" fmla="*/ 0 w 10686051"/>
              <a:gd name="connsiteY5" fmla="*/ 6219031 h 6219031"/>
              <a:gd name="connsiteX6" fmla="*/ 0 w 10686051"/>
              <a:gd name="connsiteY6" fmla="*/ 0 h 6219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686051" h="6219031">
                <a:moveTo>
                  <a:pt x="0" y="0"/>
                </a:moveTo>
                <a:lnTo>
                  <a:pt x="10686051" y="0"/>
                </a:lnTo>
                <a:lnTo>
                  <a:pt x="10686051" y="1089025"/>
                </a:lnTo>
                <a:lnTo>
                  <a:pt x="6096001" y="1089025"/>
                </a:lnTo>
                <a:lnTo>
                  <a:pt x="6096001" y="6218238"/>
                </a:lnTo>
                <a:lnTo>
                  <a:pt x="0" y="621903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2" name="Forme libre : forme 11">
            <a:extLst>
              <a:ext uri="{FF2B5EF4-FFF2-40B4-BE49-F238E27FC236}">
                <a16:creationId xmlns:a16="http://schemas.microsoft.com/office/drawing/2014/main" id="{701930AB-DDE5-480D-A8D4-5F0F75B5437A}"/>
              </a:ext>
            </a:extLst>
          </p:cNvPr>
          <p:cNvSpPr/>
          <p:nvPr userDrawn="1"/>
        </p:nvSpPr>
        <p:spPr>
          <a:xfrm>
            <a:off x="10686051" y="0"/>
            <a:ext cx="1505949" cy="6858000"/>
          </a:xfrm>
          <a:custGeom>
            <a:avLst/>
            <a:gdLst>
              <a:gd name="connsiteX0" fmla="*/ 0 w 1505949"/>
              <a:gd name="connsiteY0" fmla="*/ 0 h 6858000"/>
              <a:gd name="connsiteX1" fmla="*/ 1505949 w 1505949"/>
              <a:gd name="connsiteY1" fmla="*/ 0 h 6858000"/>
              <a:gd name="connsiteX2" fmla="*/ 1505949 w 1505949"/>
              <a:gd name="connsiteY2" fmla="*/ 638969 h 6858000"/>
              <a:gd name="connsiteX3" fmla="*/ 1505949 w 1505949"/>
              <a:gd name="connsiteY3" fmla="*/ 1088974 h 6858000"/>
              <a:gd name="connsiteX4" fmla="*/ 1505949 w 1505949"/>
              <a:gd name="connsiteY4" fmla="*/ 6858000 h 6858000"/>
              <a:gd name="connsiteX5" fmla="*/ 720008 w 1505949"/>
              <a:gd name="connsiteY5" fmla="*/ 6858000 h 6858000"/>
              <a:gd name="connsiteX6" fmla="*/ 720008 w 1505949"/>
              <a:gd name="connsiteY6" fmla="*/ 1088974 h 6858000"/>
              <a:gd name="connsiteX7" fmla="*/ 0 w 1505949"/>
              <a:gd name="connsiteY7" fmla="*/ 108897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05949" h="6858000">
                <a:moveTo>
                  <a:pt x="0" y="0"/>
                </a:moveTo>
                <a:lnTo>
                  <a:pt x="1505949" y="0"/>
                </a:lnTo>
                <a:lnTo>
                  <a:pt x="1505949" y="638969"/>
                </a:lnTo>
                <a:lnTo>
                  <a:pt x="1505949" y="1088974"/>
                </a:lnTo>
                <a:lnTo>
                  <a:pt x="1505949" y="6858000"/>
                </a:lnTo>
                <a:lnTo>
                  <a:pt x="720008" y="6858000"/>
                </a:lnTo>
                <a:lnTo>
                  <a:pt x="720008" y="1088974"/>
                </a:lnTo>
                <a:lnTo>
                  <a:pt x="0" y="10889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259D7EBA-EE53-45A2-B967-B24F7A379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1988984"/>
            <a:ext cx="4610689" cy="2430027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4" name="Espace réservé de l'élément multimédia 3">
            <a:extLst>
              <a:ext uri="{FF2B5EF4-FFF2-40B4-BE49-F238E27FC236}">
                <a16:creationId xmlns:a16="http://schemas.microsoft.com/office/drawing/2014/main" id="{5792C7E1-CA64-4794-BFF1-43C4CAABCB5B}"/>
              </a:ext>
            </a:extLst>
          </p:cNvPr>
          <p:cNvSpPr>
            <a:spLocks noGrp="1"/>
          </p:cNvSpPr>
          <p:nvPr>
            <p:ph type="media" sz="quarter" idx="34"/>
          </p:nvPr>
        </p:nvSpPr>
        <p:spPr>
          <a:xfrm>
            <a:off x="335936" y="1982316"/>
            <a:ext cx="45719" cy="2431674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icon to add media</a:t>
            </a:r>
            <a:endParaRPr lang="fr-FR" dirty="0"/>
          </a:p>
        </p:txBody>
      </p:sp>
      <p:sp>
        <p:nvSpPr>
          <p:cNvPr id="16" name="Espace réservé du contenu 15">
            <a:extLst>
              <a:ext uri="{FF2B5EF4-FFF2-40B4-BE49-F238E27FC236}">
                <a16:creationId xmlns:a16="http://schemas.microsoft.com/office/drawing/2014/main" id="{58ED66DA-AA6D-43A6-B08D-B529E70DD57F}"/>
              </a:ext>
            </a:extLst>
          </p:cNvPr>
          <p:cNvSpPr>
            <a:spLocks noGrp="1"/>
          </p:cNvSpPr>
          <p:nvPr>
            <p:ph sz="quarter" idx="35"/>
          </p:nvPr>
        </p:nvSpPr>
        <p:spPr>
          <a:xfrm>
            <a:off x="6096000" y="1089025"/>
            <a:ext cx="5307013" cy="5040313"/>
          </a:xfrm>
        </p:spPr>
        <p:txBody>
          <a:bodyPr lIns="180000" tIns="180000" rIns="180000" bIns="180000" anchor="ctr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17" name="Espace réservé de l'élément multimédia 3">
            <a:extLst>
              <a:ext uri="{FF2B5EF4-FFF2-40B4-BE49-F238E27FC236}">
                <a16:creationId xmlns:a16="http://schemas.microsoft.com/office/drawing/2014/main" id="{6CA249C4-A575-4478-B9FE-686B202B8577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>
          <a:xfrm>
            <a:off x="10686051" y="6225980"/>
            <a:ext cx="46800" cy="504000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icon to add media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56578001"/>
      </p:ext>
    </p:extLst>
  </p:cSld>
  <p:clrMapOvr>
    <a:masterClrMapping/>
  </p:clrMapOvr>
  <p:transition spd="slow" advClick="0" advTm="1000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00F353-3254-41DA-9FB3-B63071F86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6" name="Espace réservé de l'élément multimédia 3">
            <a:extLst>
              <a:ext uri="{FF2B5EF4-FFF2-40B4-BE49-F238E27FC236}">
                <a16:creationId xmlns:a16="http://schemas.microsoft.com/office/drawing/2014/main" id="{64282108-9EC7-4E69-86B5-BCC21F12CA5C}"/>
              </a:ext>
            </a:extLst>
          </p:cNvPr>
          <p:cNvSpPr>
            <a:spLocks noGrp="1"/>
          </p:cNvSpPr>
          <p:nvPr>
            <p:ph type="media" sz="quarter" idx="14"/>
          </p:nvPr>
        </p:nvSpPr>
        <p:spPr>
          <a:xfrm>
            <a:off x="335936" y="147063"/>
            <a:ext cx="46800" cy="1116000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icon to add media</a:t>
            </a:r>
            <a:endParaRPr lang="fr-FR" dirty="0"/>
          </a:p>
        </p:txBody>
      </p:sp>
      <p:sp>
        <p:nvSpPr>
          <p:cNvPr id="8" name="Espace réservé de l'élément multimédia 3">
            <a:extLst>
              <a:ext uri="{FF2B5EF4-FFF2-40B4-BE49-F238E27FC236}">
                <a16:creationId xmlns:a16="http://schemas.microsoft.com/office/drawing/2014/main" id="{5F51BA2E-66A4-4818-A594-AB9AE1F9444D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>
          <a:xfrm>
            <a:off x="10686051" y="6225980"/>
            <a:ext cx="46800" cy="504000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icon to add media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81826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oints"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E423043-18BD-46A0-874D-FB9D63F9BDF9}"/>
              </a:ext>
            </a:extLst>
          </p:cNvPr>
          <p:cNvSpPr/>
          <p:nvPr userDrawn="1"/>
        </p:nvSpPr>
        <p:spPr>
          <a:xfrm>
            <a:off x="7896020" y="0"/>
            <a:ext cx="429598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5181362" y="742950"/>
            <a:ext cx="6357898" cy="5372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  <a:endParaRPr lang="ru-RU" noProof="0"/>
          </a:p>
        </p:txBody>
      </p:sp>
      <p:sp>
        <p:nvSpPr>
          <p:cNvPr id="3" name="Espace réservé de l'élément multimédia 3">
            <a:extLst>
              <a:ext uri="{FF2B5EF4-FFF2-40B4-BE49-F238E27FC236}">
                <a16:creationId xmlns:a16="http://schemas.microsoft.com/office/drawing/2014/main" id="{D18C886E-7FF1-488F-8566-CDC2E5EE1A3F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>
          <a:xfrm>
            <a:off x="10686051" y="6225980"/>
            <a:ext cx="46800" cy="504000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icon to add media</a:t>
            </a:r>
            <a:endParaRPr lang="fr-FR" dirty="0"/>
          </a:p>
        </p:txBody>
      </p:sp>
      <p:sp>
        <p:nvSpPr>
          <p:cNvPr id="5" name="Slide Number Placeholder 8">
            <a:extLst>
              <a:ext uri="{FF2B5EF4-FFF2-40B4-BE49-F238E27FC236}">
                <a16:creationId xmlns:a16="http://schemas.microsoft.com/office/drawing/2014/main" id="{AB860600-4EA4-4F66-9AC9-4EDDBFFD606A}"/>
              </a:ext>
            </a:extLst>
          </p:cNvPr>
          <p:cNvSpPr txBox="1">
            <a:spLocks/>
          </p:cNvSpPr>
          <p:nvPr userDrawn="1"/>
        </p:nvSpPr>
        <p:spPr>
          <a:xfrm>
            <a:off x="10866053" y="6502806"/>
            <a:ext cx="613410" cy="25623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fr-FR"/>
            </a:defPPr>
            <a:lvl1pPr marL="0" algn="l" defTabSz="914400" rtl="0" eaLnBrk="1" latinLnBrk="0" hangingPunct="1">
              <a:defRPr lang="uk-UA" sz="18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D409AB-2201-4E18-8A34-C31753AD9B06}" type="slidenum">
              <a:rPr kumimoji="0" lang="fr-L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L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TextBox 3">
            <a:extLst>
              <a:ext uri="{FF2B5EF4-FFF2-40B4-BE49-F238E27FC236}">
                <a16:creationId xmlns:a16="http://schemas.microsoft.com/office/drawing/2014/main" id="{27513A5D-4FBA-4377-A433-4A8C1AFEED4D}"/>
              </a:ext>
            </a:extLst>
          </p:cNvPr>
          <p:cNvSpPr txBox="1"/>
          <p:nvPr userDrawn="1"/>
        </p:nvSpPr>
        <p:spPr>
          <a:xfrm>
            <a:off x="10866053" y="6287763"/>
            <a:ext cx="540007" cy="18000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fr-FR" sz="14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page</a:t>
            </a:r>
            <a:endParaRPr lang="fr-LU" sz="14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21EA7B0-B337-4C13-9822-8C3669BEC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1049035"/>
            <a:ext cx="4686062" cy="111524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17E0CB91-2957-4A0C-8675-BB76D51438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505948" y="3158997"/>
            <a:ext cx="3060035" cy="2330835"/>
          </a:xfrm>
          <a:solidFill>
            <a:schemeClr val="bg2"/>
          </a:solidFill>
        </p:spPr>
        <p:txBody>
          <a:bodyPr lIns="180000" tIns="180000" rIns="180000" bIns="180000" anchor="ctr" anchorCtr="0"/>
          <a:lstStyle>
            <a:lvl1pPr marL="0" indent="0" algn="ctr">
              <a:buFont typeface="Arial" panose="020B0604020202020204" pitchFamily="34" charset="0"/>
              <a:buNone/>
              <a:defRPr/>
            </a:lvl1pPr>
            <a:lvl2pPr marL="1800" indent="0" algn="ctr">
              <a:buNone/>
              <a:defRPr sz="1600"/>
            </a:lvl2pPr>
            <a:lvl3pPr marL="0" indent="0" algn="ctr">
              <a:buNone/>
              <a:defRPr sz="1600"/>
            </a:lvl3pPr>
            <a:lvl4pPr marL="304800" indent="0" algn="ctr">
              <a:buNone/>
              <a:defRPr sz="1400"/>
            </a:lvl4pPr>
            <a:lvl5pPr marL="584200" indent="0" algn="ctr">
              <a:buNone/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3F3894CF-4548-4079-AC92-63D1DF4EE44B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4565982" y="3158997"/>
            <a:ext cx="3060035" cy="2330835"/>
          </a:xfrm>
          <a:solidFill>
            <a:schemeClr val="bg2"/>
          </a:solidFill>
        </p:spPr>
        <p:txBody>
          <a:bodyPr lIns="180000" tIns="180000" rIns="180000" bIns="180000" anchor="ctr" anchorCtr="0"/>
          <a:lstStyle>
            <a:lvl1pPr marL="0" indent="0" algn="ctr">
              <a:buFont typeface="Arial" panose="020B0604020202020204" pitchFamily="34" charset="0"/>
              <a:buNone/>
              <a:defRPr/>
            </a:lvl1pPr>
            <a:lvl2pPr marL="1800" indent="0" algn="ctr">
              <a:buNone/>
              <a:defRPr sz="1600"/>
            </a:lvl2pPr>
            <a:lvl3pPr marL="0" indent="0" algn="ctr">
              <a:buNone/>
              <a:defRPr sz="1600"/>
            </a:lvl3pPr>
            <a:lvl4pPr marL="304800" indent="0" algn="ctr">
              <a:buNone/>
              <a:defRPr sz="1400"/>
            </a:lvl4pPr>
            <a:lvl5pPr marL="584200" indent="0" algn="ctr">
              <a:buNone/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16" name="Espace réservé du texte 8">
            <a:extLst>
              <a:ext uri="{FF2B5EF4-FFF2-40B4-BE49-F238E27FC236}">
                <a16:creationId xmlns:a16="http://schemas.microsoft.com/office/drawing/2014/main" id="{B3A5FDEB-906E-461E-A688-4D5A01E4E8C9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7626016" y="3158997"/>
            <a:ext cx="3060035" cy="2330835"/>
          </a:xfrm>
          <a:solidFill>
            <a:schemeClr val="bg2"/>
          </a:solidFill>
        </p:spPr>
        <p:txBody>
          <a:bodyPr lIns="180000" tIns="180000" rIns="180000" bIns="180000" anchor="ctr" anchorCtr="0"/>
          <a:lstStyle>
            <a:lvl1pPr marL="0" indent="0" algn="ctr">
              <a:buFont typeface="Arial" panose="020B0604020202020204" pitchFamily="34" charset="0"/>
              <a:buNone/>
              <a:defRPr/>
            </a:lvl1pPr>
            <a:lvl2pPr marL="1800" indent="0" algn="ctr">
              <a:buNone/>
              <a:defRPr sz="1600"/>
            </a:lvl2pPr>
            <a:lvl3pPr marL="0" indent="0" algn="ctr">
              <a:buNone/>
              <a:defRPr sz="1600"/>
            </a:lvl3pPr>
            <a:lvl4pPr marL="304800" indent="0" algn="ctr">
              <a:buNone/>
              <a:defRPr sz="1400"/>
            </a:lvl4pPr>
            <a:lvl5pPr marL="584200" indent="0" algn="ctr">
              <a:buNone/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14" name="Espace réservé de l'élément multimédia 3">
            <a:extLst>
              <a:ext uri="{FF2B5EF4-FFF2-40B4-BE49-F238E27FC236}">
                <a16:creationId xmlns:a16="http://schemas.microsoft.com/office/drawing/2014/main" id="{2024894D-A88B-4F96-A484-DE9476B8E371}"/>
              </a:ext>
            </a:extLst>
          </p:cNvPr>
          <p:cNvSpPr>
            <a:spLocks noGrp="1"/>
          </p:cNvSpPr>
          <p:nvPr>
            <p:ph type="media" sz="quarter" idx="34"/>
          </p:nvPr>
        </p:nvSpPr>
        <p:spPr>
          <a:xfrm>
            <a:off x="1505948" y="5415278"/>
            <a:ext cx="4686062" cy="84980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icon to add media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01614678"/>
      </p:ext>
    </p:extLst>
  </p:cSld>
  <p:clrMapOvr>
    <a:masterClrMapping/>
  </p:clrMapOvr>
  <p:transition spd="slow" advClick="0" advTm="1000">
    <p:push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-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>
            <a:extLst>
              <a:ext uri="{FF2B5EF4-FFF2-40B4-BE49-F238E27FC236}">
                <a16:creationId xmlns:a16="http://schemas.microsoft.com/office/drawing/2014/main" id="{70DAB2F7-7020-4BB3-83A1-54300A7A17DD}"/>
              </a:ext>
            </a:extLst>
          </p:cNvPr>
          <p:cNvSpPr/>
          <p:nvPr userDrawn="1"/>
        </p:nvSpPr>
        <p:spPr>
          <a:xfrm>
            <a:off x="0" y="6039029"/>
            <a:ext cx="12192000" cy="81897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 userDrawn="1"/>
        </p:nvSpPr>
        <p:spPr>
          <a:xfrm>
            <a:off x="0" y="1591914"/>
            <a:ext cx="12192000" cy="3657600"/>
          </a:xfrm>
          <a:prstGeom prst="rect">
            <a:avLst/>
          </a:prstGeom>
          <a:solidFill>
            <a:schemeClr val="tx2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1867">
              <a:solidFill>
                <a:schemeClr val="accent2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0C536B0-8FEA-4710-AC73-81830E26A143}"/>
              </a:ext>
            </a:extLst>
          </p:cNvPr>
          <p:cNvSpPr/>
          <p:nvPr userDrawn="1"/>
        </p:nvSpPr>
        <p:spPr>
          <a:xfrm>
            <a:off x="785941" y="880191"/>
            <a:ext cx="2610029" cy="1571401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096000" y="2869545"/>
            <a:ext cx="3454148" cy="1549466"/>
          </a:xfrm>
        </p:spPr>
        <p:txBody>
          <a:bodyPr anchor="t" anchorCtr="0"/>
          <a:lstStyle>
            <a:lvl1pPr marL="0" indent="0" algn="l">
              <a:buFont typeface="Arial" panose="020B0604020202020204" pitchFamily="34" charset="0"/>
              <a:buNone/>
              <a:defRPr sz="2000">
                <a:solidFill>
                  <a:schemeClr val="bg2"/>
                </a:solidFill>
              </a:defRPr>
            </a:lvl1pPr>
            <a:lvl2pPr marL="1800" indent="0" algn="l">
              <a:spcBef>
                <a:spcPts val="0"/>
              </a:spcBef>
              <a:buNone/>
              <a:defRPr sz="1800" b="0" i="1">
                <a:solidFill>
                  <a:schemeClr val="bg2"/>
                </a:solidFill>
              </a:defRPr>
            </a:lvl2pPr>
            <a:lvl3pPr marL="0" indent="0" algn="ctr">
              <a:buNone/>
              <a:defRPr sz="2000">
                <a:solidFill>
                  <a:schemeClr val="bg2"/>
                </a:solidFill>
              </a:defRPr>
            </a:lvl3pPr>
            <a:lvl4pPr marL="0" indent="0" algn="l">
              <a:buFont typeface="Arial" panose="020B0604020202020204" pitchFamily="34" charset="0"/>
              <a:buNone/>
              <a:defRPr sz="1400">
                <a:solidFill>
                  <a:schemeClr val="bg2"/>
                </a:solidFill>
              </a:defRPr>
            </a:lvl4pPr>
            <a:lvl5pPr marL="584200" indent="0" algn="ctr">
              <a:buNone/>
              <a:defRPr sz="18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Your Name</a:t>
            </a:r>
          </a:p>
          <a:p>
            <a:pPr lvl="1"/>
            <a:r>
              <a:rPr lang="en-US" dirty="0"/>
              <a:t>Title</a:t>
            </a:r>
          </a:p>
          <a:p>
            <a:pPr lvl="3"/>
            <a:r>
              <a:rPr lang="en-US" dirty="0" err="1"/>
              <a:t>Emailadress</a:t>
            </a:r>
            <a:r>
              <a:rPr lang="en-US" dirty="0"/>
              <a:t> and/or </a:t>
            </a:r>
            <a:r>
              <a:rPr lang="en-US" dirty="0" err="1"/>
              <a:t>Telefonnumber</a:t>
            </a:r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F00F353-3254-41DA-9FB3-B63071F867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55334" y="1042578"/>
            <a:ext cx="8636666" cy="1115244"/>
          </a:xfrm>
          <a:solidFill>
            <a:schemeClr val="accent1"/>
          </a:solidFill>
        </p:spPr>
        <p:txBody>
          <a:bodyPr lIns="180000" rIns="180000"/>
          <a:lstStyle>
            <a:lvl1pPr algn="ctr">
              <a:defRPr/>
            </a:lvl1pPr>
          </a:lstStyle>
          <a:p>
            <a:r>
              <a:rPr lang="fr-FR" dirty="0" err="1"/>
              <a:t>Thank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! / Merci !</a:t>
            </a:r>
          </a:p>
        </p:txBody>
      </p:sp>
      <p:sp>
        <p:nvSpPr>
          <p:cNvPr id="9" name="Espace réservé de l'élément multimédia 3">
            <a:extLst>
              <a:ext uri="{FF2B5EF4-FFF2-40B4-BE49-F238E27FC236}">
                <a16:creationId xmlns:a16="http://schemas.microsoft.com/office/drawing/2014/main" id="{5318206B-A58B-4247-8181-ACEFFCD03ED7}"/>
              </a:ext>
            </a:extLst>
          </p:cNvPr>
          <p:cNvSpPr>
            <a:spLocks noGrp="1"/>
          </p:cNvSpPr>
          <p:nvPr>
            <p:ph type="media" sz="quarter" idx="14"/>
          </p:nvPr>
        </p:nvSpPr>
        <p:spPr>
          <a:xfrm>
            <a:off x="3395970" y="1035909"/>
            <a:ext cx="46800" cy="1116000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icon to add media</a:t>
            </a:r>
            <a:endParaRPr lang="fr-FR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F174A1E2-4549-4308-AE8D-953118054631}"/>
              </a:ext>
            </a:extLst>
          </p:cNvPr>
          <p:cNvSpPr txBox="1"/>
          <p:nvPr userDrawn="1"/>
        </p:nvSpPr>
        <p:spPr>
          <a:xfrm>
            <a:off x="785941" y="5290432"/>
            <a:ext cx="2250025" cy="3077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fr-FR"/>
            </a:defPPr>
            <a:lvl1pPr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z="2000" b="1" dirty="0">
                <a:solidFill>
                  <a:schemeClr val="tx2"/>
                </a:solidFill>
              </a:rPr>
              <a:t>statistiques.public.lu</a:t>
            </a:r>
          </a:p>
        </p:txBody>
      </p:sp>
      <p:grpSp>
        <p:nvGrpSpPr>
          <p:cNvPr id="32" name="Group 8">
            <a:extLst>
              <a:ext uri="{FF2B5EF4-FFF2-40B4-BE49-F238E27FC236}">
                <a16:creationId xmlns:a16="http://schemas.microsoft.com/office/drawing/2014/main" id="{829A7037-312F-4A28-A5B0-C6A56F0C201E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993460" y="1047059"/>
            <a:ext cx="2148784" cy="1170615"/>
            <a:chOff x="-1" y="67"/>
            <a:chExt cx="7682" cy="4185"/>
          </a:xfrm>
        </p:grpSpPr>
        <p:sp>
          <p:nvSpPr>
            <p:cNvPr id="34" name="Freeform 9">
              <a:extLst>
                <a:ext uri="{FF2B5EF4-FFF2-40B4-BE49-F238E27FC236}">
                  <a16:creationId xmlns:a16="http://schemas.microsoft.com/office/drawing/2014/main" id="{EF7DEFC7-1C83-4AAD-9974-3BC2711410A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1" y="3987"/>
              <a:ext cx="1128" cy="265"/>
            </a:xfrm>
            <a:custGeom>
              <a:avLst/>
              <a:gdLst>
                <a:gd name="T0" fmla="*/ 1405 w 1483"/>
                <a:gd name="T1" fmla="*/ 349 h 349"/>
                <a:gd name="T2" fmla="*/ 1483 w 1483"/>
                <a:gd name="T3" fmla="*/ 271 h 349"/>
                <a:gd name="T4" fmla="*/ 1483 w 1483"/>
                <a:gd name="T5" fmla="*/ 75 h 349"/>
                <a:gd name="T6" fmla="*/ 1405 w 1483"/>
                <a:gd name="T7" fmla="*/ 0 h 349"/>
                <a:gd name="T8" fmla="*/ 78 w 1483"/>
                <a:gd name="T9" fmla="*/ 0 h 349"/>
                <a:gd name="T10" fmla="*/ 0 w 1483"/>
                <a:gd name="T11" fmla="*/ 75 h 349"/>
                <a:gd name="T12" fmla="*/ 0 w 1483"/>
                <a:gd name="T13" fmla="*/ 271 h 349"/>
                <a:gd name="T14" fmla="*/ 78 w 1483"/>
                <a:gd name="T15" fmla="*/ 349 h 349"/>
                <a:gd name="T16" fmla="*/ 1405 w 1483"/>
                <a:gd name="T17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3" h="349">
                  <a:moveTo>
                    <a:pt x="1405" y="349"/>
                  </a:moveTo>
                  <a:cubicBezTo>
                    <a:pt x="1458" y="349"/>
                    <a:pt x="1483" y="327"/>
                    <a:pt x="1483" y="271"/>
                  </a:cubicBezTo>
                  <a:cubicBezTo>
                    <a:pt x="1483" y="75"/>
                    <a:pt x="1483" y="75"/>
                    <a:pt x="1483" y="75"/>
                  </a:cubicBezTo>
                  <a:cubicBezTo>
                    <a:pt x="1483" y="19"/>
                    <a:pt x="1458" y="0"/>
                    <a:pt x="140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22" y="0"/>
                    <a:pt x="0" y="19"/>
                    <a:pt x="0" y="75"/>
                  </a:cubicBezTo>
                  <a:cubicBezTo>
                    <a:pt x="0" y="271"/>
                    <a:pt x="0" y="271"/>
                    <a:pt x="0" y="271"/>
                  </a:cubicBezTo>
                  <a:cubicBezTo>
                    <a:pt x="0" y="327"/>
                    <a:pt x="22" y="349"/>
                    <a:pt x="78" y="349"/>
                  </a:cubicBezTo>
                  <a:lnTo>
                    <a:pt x="1405" y="349"/>
                  </a:lnTo>
                  <a:close/>
                </a:path>
              </a:pathLst>
            </a:custGeom>
            <a:solidFill>
              <a:srgbClr val="FD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Freeform 10">
              <a:extLst>
                <a:ext uri="{FF2B5EF4-FFF2-40B4-BE49-F238E27FC236}">
                  <a16:creationId xmlns:a16="http://schemas.microsoft.com/office/drawing/2014/main" id="{ABFF2396-055D-44C3-9DB8-7A14EBCFE06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06" y="67"/>
              <a:ext cx="7375" cy="3357"/>
            </a:xfrm>
            <a:custGeom>
              <a:avLst/>
              <a:gdLst>
                <a:gd name="T0" fmla="*/ 3526 w 9696"/>
                <a:gd name="T1" fmla="*/ 2140 h 4412"/>
                <a:gd name="T2" fmla="*/ 6323 w 9696"/>
                <a:gd name="T3" fmla="*/ 295 h 4412"/>
                <a:gd name="T4" fmla="*/ 7865 w 9696"/>
                <a:gd name="T5" fmla="*/ 295 h 4412"/>
                <a:gd name="T6" fmla="*/ 576 w 9696"/>
                <a:gd name="T7" fmla="*/ 777 h 4412"/>
                <a:gd name="T8" fmla="*/ 8971 w 9696"/>
                <a:gd name="T9" fmla="*/ 1817 h 4412"/>
                <a:gd name="T10" fmla="*/ 511 w 9696"/>
                <a:gd name="T11" fmla="*/ 3229 h 4412"/>
                <a:gd name="T12" fmla="*/ 826 w 9696"/>
                <a:gd name="T13" fmla="*/ 3257 h 4412"/>
                <a:gd name="T14" fmla="*/ 736 w 9696"/>
                <a:gd name="T15" fmla="*/ 3355 h 4412"/>
                <a:gd name="T16" fmla="*/ 945 w 9696"/>
                <a:gd name="T17" fmla="*/ 3216 h 4412"/>
                <a:gd name="T18" fmla="*/ 1180 w 9696"/>
                <a:gd name="T19" fmla="*/ 3030 h 4412"/>
                <a:gd name="T20" fmla="*/ 1505 w 9696"/>
                <a:gd name="T21" fmla="*/ 3476 h 4412"/>
                <a:gd name="T22" fmla="*/ 1611 w 9696"/>
                <a:gd name="T23" fmla="*/ 3163 h 4412"/>
                <a:gd name="T24" fmla="*/ 2176 w 9696"/>
                <a:gd name="T25" fmla="*/ 3421 h 4412"/>
                <a:gd name="T26" fmla="*/ 2553 w 9696"/>
                <a:gd name="T27" fmla="*/ 3251 h 4412"/>
                <a:gd name="T28" fmla="*/ 2721 w 9696"/>
                <a:gd name="T29" fmla="*/ 3236 h 4412"/>
                <a:gd name="T30" fmla="*/ 3184 w 9696"/>
                <a:gd name="T31" fmla="*/ 3084 h 4412"/>
                <a:gd name="T32" fmla="*/ 3097 w 9696"/>
                <a:gd name="T33" fmla="*/ 3147 h 4412"/>
                <a:gd name="T34" fmla="*/ 3403 w 9696"/>
                <a:gd name="T35" fmla="*/ 3013 h 4412"/>
                <a:gd name="T36" fmla="*/ 4056 w 9696"/>
                <a:gd name="T37" fmla="*/ 3251 h 4412"/>
                <a:gd name="T38" fmla="*/ 4225 w 9696"/>
                <a:gd name="T39" fmla="*/ 3236 h 4412"/>
                <a:gd name="T40" fmla="*/ 4658 w 9696"/>
                <a:gd name="T41" fmla="*/ 3030 h 4412"/>
                <a:gd name="T42" fmla="*/ 4858 w 9696"/>
                <a:gd name="T43" fmla="*/ 3384 h 4412"/>
                <a:gd name="T44" fmla="*/ 5472 w 9696"/>
                <a:gd name="T45" fmla="*/ 3359 h 4412"/>
                <a:gd name="T46" fmla="*/ 5931 w 9696"/>
                <a:gd name="T47" fmla="*/ 3386 h 4412"/>
                <a:gd name="T48" fmla="*/ 6041 w 9696"/>
                <a:gd name="T49" fmla="*/ 3458 h 4412"/>
                <a:gd name="T50" fmla="*/ 6311 w 9696"/>
                <a:gd name="T51" fmla="*/ 3395 h 4412"/>
                <a:gd name="T52" fmla="*/ 6764 w 9696"/>
                <a:gd name="T53" fmla="*/ 3216 h 4412"/>
                <a:gd name="T54" fmla="*/ 6992 w 9696"/>
                <a:gd name="T55" fmla="*/ 3376 h 4412"/>
                <a:gd name="T56" fmla="*/ 7118 w 9696"/>
                <a:gd name="T57" fmla="*/ 3476 h 4412"/>
                <a:gd name="T58" fmla="*/ 7292 w 9696"/>
                <a:gd name="T59" fmla="*/ 3216 h 4412"/>
                <a:gd name="T60" fmla="*/ 7527 w 9696"/>
                <a:gd name="T61" fmla="*/ 3030 h 4412"/>
                <a:gd name="T62" fmla="*/ 7816 w 9696"/>
                <a:gd name="T63" fmla="*/ 3481 h 4412"/>
                <a:gd name="T64" fmla="*/ 8197 w 9696"/>
                <a:gd name="T65" fmla="*/ 3216 h 4412"/>
                <a:gd name="T66" fmla="*/ 8301 w 9696"/>
                <a:gd name="T67" fmla="*/ 3146 h 4412"/>
                <a:gd name="T68" fmla="*/ 8647 w 9696"/>
                <a:gd name="T69" fmla="*/ 3247 h 4412"/>
                <a:gd name="T70" fmla="*/ 9079 w 9696"/>
                <a:gd name="T71" fmla="*/ 3476 h 4412"/>
                <a:gd name="T72" fmla="*/ 9256 w 9696"/>
                <a:gd name="T73" fmla="*/ 3272 h 4412"/>
                <a:gd name="T74" fmla="*/ 221 w 9696"/>
                <a:gd name="T75" fmla="*/ 4046 h 4412"/>
                <a:gd name="T76" fmla="*/ 495 w 9696"/>
                <a:gd name="T77" fmla="*/ 3887 h 4412"/>
                <a:gd name="T78" fmla="*/ 408 w 9696"/>
                <a:gd name="T79" fmla="*/ 3951 h 4412"/>
                <a:gd name="T80" fmla="*/ 969 w 9696"/>
                <a:gd name="T81" fmla="*/ 4279 h 4412"/>
                <a:gd name="T82" fmla="*/ 1249 w 9696"/>
                <a:gd name="T83" fmla="*/ 4219 h 4412"/>
                <a:gd name="T84" fmla="*/ 1579 w 9696"/>
                <a:gd name="T85" fmla="*/ 4284 h 4412"/>
                <a:gd name="T86" fmla="*/ 2031 w 9696"/>
                <a:gd name="T87" fmla="*/ 3944 h 4412"/>
                <a:gd name="T88" fmla="*/ 1999 w 9696"/>
                <a:gd name="T89" fmla="*/ 3908 h 4412"/>
                <a:gd name="T90" fmla="*/ 2269 w 9696"/>
                <a:gd name="T91" fmla="*/ 4020 h 4412"/>
                <a:gd name="T92" fmla="*/ 2572 w 9696"/>
                <a:gd name="T93" fmla="*/ 3949 h 4412"/>
                <a:gd name="T94" fmla="*/ 2861 w 9696"/>
                <a:gd name="T95" fmla="*/ 4188 h 4412"/>
                <a:gd name="T96" fmla="*/ 3474 w 9696"/>
                <a:gd name="T97" fmla="*/ 4163 h 4412"/>
                <a:gd name="T98" fmla="*/ 3664 w 9696"/>
                <a:gd name="T99" fmla="*/ 4063 h 4412"/>
                <a:gd name="T100" fmla="*/ 4141 w 9696"/>
                <a:gd name="T101" fmla="*/ 4010 h 4412"/>
                <a:gd name="T102" fmla="*/ 4213 w 9696"/>
                <a:gd name="T103" fmla="*/ 3810 h 4412"/>
                <a:gd name="T104" fmla="*/ 4532 w 9696"/>
                <a:gd name="T105" fmla="*/ 4170 h 4412"/>
                <a:gd name="T106" fmla="*/ 4967 w 9696"/>
                <a:gd name="T107" fmla="*/ 4041 h 4412"/>
                <a:gd name="T108" fmla="*/ 5547 w 9696"/>
                <a:gd name="T109" fmla="*/ 4215 h 4412"/>
                <a:gd name="T110" fmla="*/ 6122 w 9696"/>
                <a:gd name="T111" fmla="*/ 4020 h 4412"/>
                <a:gd name="T112" fmla="*/ 6396 w 9696"/>
                <a:gd name="T113" fmla="*/ 3949 h 4412"/>
                <a:gd name="T114" fmla="*/ 6611 w 9696"/>
                <a:gd name="T115" fmla="*/ 4020 h 4412"/>
                <a:gd name="T116" fmla="*/ 7135 w 9696"/>
                <a:gd name="T117" fmla="*/ 4262 h 4412"/>
                <a:gd name="T118" fmla="*/ 7400 w 9696"/>
                <a:gd name="T119" fmla="*/ 4075 h 4412"/>
                <a:gd name="T120" fmla="*/ 7807 w 9696"/>
                <a:gd name="T121" fmla="*/ 4045 h 4412"/>
                <a:gd name="T122" fmla="*/ 7732 w 9696"/>
                <a:gd name="T123" fmla="*/ 4184 h 4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696" h="4412">
                  <a:moveTo>
                    <a:pt x="3121" y="24"/>
                  </a:moveTo>
                  <a:cubicBezTo>
                    <a:pt x="1814" y="24"/>
                    <a:pt x="1814" y="24"/>
                    <a:pt x="1814" y="24"/>
                  </a:cubicBezTo>
                  <a:cubicBezTo>
                    <a:pt x="1758" y="24"/>
                    <a:pt x="1736" y="43"/>
                    <a:pt x="1736" y="99"/>
                  </a:cubicBezTo>
                  <a:cubicBezTo>
                    <a:pt x="1736" y="295"/>
                    <a:pt x="1736" y="295"/>
                    <a:pt x="1736" y="295"/>
                  </a:cubicBezTo>
                  <a:cubicBezTo>
                    <a:pt x="1736" y="351"/>
                    <a:pt x="1758" y="373"/>
                    <a:pt x="1814" y="373"/>
                  </a:cubicBezTo>
                  <a:cubicBezTo>
                    <a:pt x="2256" y="373"/>
                    <a:pt x="2256" y="373"/>
                    <a:pt x="2256" y="373"/>
                  </a:cubicBezTo>
                  <a:cubicBezTo>
                    <a:pt x="2256" y="2059"/>
                    <a:pt x="2256" y="2059"/>
                    <a:pt x="2256" y="2059"/>
                  </a:cubicBezTo>
                  <a:cubicBezTo>
                    <a:pt x="2256" y="2115"/>
                    <a:pt x="2278" y="2140"/>
                    <a:pt x="2331" y="2140"/>
                  </a:cubicBezTo>
                  <a:cubicBezTo>
                    <a:pt x="2604" y="2140"/>
                    <a:pt x="2604" y="2140"/>
                    <a:pt x="2604" y="2140"/>
                  </a:cubicBezTo>
                  <a:cubicBezTo>
                    <a:pt x="2657" y="2140"/>
                    <a:pt x="2679" y="2115"/>
                    <a:pt x="2679" y="2059"/>
                  </a:cubicBezTo>
                  <a:cubicBezTo>
                    <a:pt x="2679" y="373"/>
                    <a:pt x="2679" y="373"/>
                    <a:pt x="2679" y="373"/>
                  </a:cubicBezTo>
                  <a:cubicBezTo>
                    <a:pt x="3121" y="373"/>
                    <a:pt x="3121" y="373"/>
                    <a:pt x="3121" y="373"/>
                  </a:cubicBezTo>
                  <a:cubicBezTo>
                    <a:pt x="3174" y="373"/>
                    <a:pt x="3199" y="351"/>
                    <a:pt x="3199" y="295"/>
                  </a:cubicBezTo>
                  <a:cubicBezTo>
                    <a:pt x="3199" y="99"/>
                    <a:pt x="3199" y="99"/>
                    <a:pt x="3199" y="99"/>
                  </a:cubicBezTo>
                  <a:cubicBezTo>
                    <a:pt x="3199" y="43"/>
                    <a:pt x="3174" y="24"/>
                    <a:pt x="3121" y="24"/>
                  </a:cubicBezTo>
                  <a:moveTo>
                    <a:pt x="4164" y="24"/>
                  </a:moveTo>
                  <a:cubicBezTo>
                    <a:pt x="3894" y="24"/>
                    <a:pt x="3894" y="24"/>
                    <a:pt x="3894" y="24"/>
                  </a:cubicBezTo>
                  <a:cubicBezTo>
                    <a:pt x="3838" y="24"/>
                    <a:pt x="3813" y="49"/>
                    <a:pt x="3797" y="102"/>
                  </a:cubicBezTo>
                  <a:cubicBezTo>
                    <a:pt x="3215" y="2063"/>
                    <a:pt x="3215" y="2063"/>
                    <a:pt x="3215" y="2063"/>
                  </a:cubicBezTo>
                  <a:cubicBezTo>
                    <a:pt x="3200" y="2112"/>
                    <a:pt x="3218" y="2140"/>
                    <a:pt x="3271" y="2140"/>
                  </a:cubicBezTo>
                  <a:cubicBezTo>
                    <a:pt x="3526" y="2140"/>
                    <a:pt x="3526" y="2140"/>
                    <a:pt x="3526" y="2140"/>
                  </a:cubicBezTo>
                  <a:cubicBezTo>
                    <a:pt x="3582" y="2140"/>
                    <a:pt x="3601" y="2112"/>
                    <a:pt x="3617" y="2063"/>
                  </a:cubicBezTo>
                  <a:cubicBezTo>
                    <a:pt x="4016" y="675"/>
                    <a:pt x="4016" y="675"/>
                    <a:pt x="4016" y="675"/>
                  </a:cubicBezTo>
                  <a:cubicBezTo>
                    <a:pt x="4416" y="2063"/>
                    <a:pt x="4416" y="2063"/>
                    <a:pt x="4416" y="2063"/>
                  </a:cubicBezTo>
                  <a:cubicBezTo>
                    <a:pt x="4432" y="2112"/>
                    <a:pt x="4451" y="2140"/>
                    <a:pt x="4507" y="2140"/>
                  </a:cubicBezTo>
                  <a:cubicBezTo>
                    <a:pt x="4787" y="2140"/>
                    <a:pt x="4787" y="2140"/>
                    <a:pt x="4787" y="2140"/>
                  </a:cubicBezTo>
                  <a:cubicBezTo>
                    <a:pt x="4840" y="2140"/>
                    <a:pt x="4858" y="2112"/>
                    <a:pt x="4843" y="2063"/>
                  </a:cubicBezTo>
                  <a:cubicBezTo>
                    <a:pt x="4264" y="102"/>
                    <a:pt x="4264" y="102"/>
                    <a:pt x="4264" y="102"/>
                  </a:cubicBezTo>
                  <a:cubicBezTo>
                    <a:pt x="4248" y="49"/>
                    <a:pt x="4220" y="24"/>
                    <a:pt x="4164" y="24"/>
                  </a:cubicBezTo>
                  <a:moveTo>
                    <a:pt x="6245" y="24"/>
                  </a:moveTo>
                  <a:cubicBezTo>
                    <a:pt x="4938" y="24"/>
                    <a:pt x="4938" y="24"/>
                    <a:pt x="4938" y="24"/>
                  </a:cubicBezTo>
                  <a:cubicBezTo>
                    <a:pt x="4882" y="24"/>
                    <a:pt x="4861" y="43"/>
                    <a:pt x="4861" y="99"/>
                  </a:cubicBezTo>
                  <a:cubicBezTo>
                    <a:pt x="4861" y="295"/>
                    <a:pt x="4861" y="295"/>
                    <a:pt x="4861" y="295"/>
                  </a:cubicBezTo>
                  <a:cubicBezTo>
                    <a:pt x="4861" y="351"/>
                    <a:pt x="4882" y="373"/>
                    <a:pt x="4938" y="373"/>
                  </a:cubicBezTo>
                  <a:cubicBezTo>
                    <a:pt x="5380" y="373"/>
                    <a:pt x="5380" y="373"/>
                    <a:pt x="5380" y="373"/>
                  </a:cubicBezTo>
                  <a:cubicBezTo>
                    <a:pt x="5380" y="2059"/>
                    <a:pt x="5380" y="2059"/>
                    <a:pt x="5380" y="2059"/>
                  </a:cubicBezTo>
                  <a:cubicBezTo>
                    <a:pt x="5380" y="2115"/>
                    <a:pt x="5402" y="2140"/>
                    <a:pt x="5455" y="2140"/>
                  </a:cubicBezTo>
                  <a:cubicBezTo>
                    <a:pt x="5729" y="2140"/>
                    <a:pt x="5729" y="2140"/>
                    <a:pt x="5729" y="2140"/>
                  </a:cubicBezTo>
                  <a:cubicBezTo>
                    <a:pt x="5782" y="2140"/>
                    <a:pt x="5804" y="2115"/>
                    <a:pt x="5804" y="2059"/>
                  </a:cubicBezTo>
                  <a:cubicBezTo>
                    <a:pt x="5804" y="373"/>
                    <a:pt x="5804" y="373"/>
                    <a:pt x="5804" y="373"/>
                  </a:cubicBezTo>
                  <a:cubicBezTo>
                    <a:pt x="6245" y="373"/>
                    <a:pt x="6245" y="373"/>
                    <a:pt x="6245" y="373"/>
                  </a:cubicBezTo>
                  <a:cubicBezTo>
                    <a:pt x="6298" y="373"/>
                    <a:pt x="6323" y="351"/>
                    <a:pt x="6323" y="295"/>
                  </a:cubicBezTo>
                  <a:cubicBezTo>
                    <a:pt x="6323" y="99"/>
                    <a:pt x="6323" y="99"/>
                    <a:pt x="6323" y="99"/>
                  </a:cubicBezTo>
                  <a:cubicBezTo>
                    <a:pt x="6323" y="43"/>
                    <a:pt x="6298" y="24"/>
                    <a:pt x="6245" y="24"/>
                  </a:cubicBezTo>
                  <a:moveTo>
                    <a:pt x="7787" y="24"/>
                  </a:moveTo>
                  <a:cubicBezTo>
                    <a:pt x="6723" y="24"/>
                    <a:pt x="6723" y="24"/>
                    <a:pt x="6723" y="24"/>
                  </a:cubicBezTo>
                  <a:cubicBezTo>
                    <a:pt x="6667" y="24"/>
                    <a:pt x="6648" y="49"/>
                    <a:pt x="6648" y="105"/>
                  </a:cubicBezTo>
                  <a:cubicBezTo>
                    <a:pt x="6648" y="2059"/>
                    <a:pt x="6648" y="2059"/>
                    <a:pt x="6648" y="2059"/>
                  </a:cubicBezTo>
                  <a:cubicBezTo>
                    <a:pt x="6648" y="2115"/>
                    <a:pt x="6667" y="2140"/>
                    <a:pt x="6723" y="2140"/>
                  </a:cubicBezTo>
                  <a:cubicBezTo>
                    <a:pt x="7818" y="2140"/>
                    <a:pt x="7818" y="2140"/>
                    <a:pt x="7818" y="2140"/>
                  </a:cubicBezTo>
                  <a:cubicBezTo>
                    <a:pt x="7874" y="2140"/>
                    <a:pt x="7896" y="2119"/>
                    <a:pt x="7896" y="2063"/>
                  </a:cubicBezTo>
                  <a:cubicBezTo>
                    <a:pt x="7896" y="1866"/>
                    <a:pt x="7896" y="1866"/>
                    <a:pt x="7896" y="1866"/>
                  </a:cubicBezTo>
                  <a:cubicBezTo>
                    <a:pt x="7896" y="1810"/>
                    <a:pt x="7874" y="1792"/>
                    <a:pt x="7818" y="1792"/>
                  </a:cubicBezTo>
                  <a:cubicBezTo>
                    <a:pt x="7068" y="1792"/>
                    <a:pt x="7068" y="1792"/>
                    <a:pt x="7068" y="1792"/>
                  </a:cubicBezTo>
                  <a:cubicBezTo>
                    <a:pt x="7068" y="1213"/>
                    <a:pt x="7068" y="1213"/>
                    <a:pt x="7068" y="1213"/>
                  </a:cubicBezTo>
                  <a:cubicBezTo>
                    <a:pt x="7734" y="1213"/>
                    <a:pt x="7734" y="1213"/>
                    <a:pt x="7734" y="1213"/>
                  </a:cubicBezTo>
                  <a:cubicBezTo>
                    <a:pt x="7790" y="1213"/>
                    <a:pt x="7815" y="1191"/>
                    <a:pt x="7815" y="1138"/>
                  </a:cubicBezTo>
                  <a:cubicBezTo>
                    <a:pt x="7815" y="952"/>
                    <a:pt x="7815" y="952"/>
                    <a:pt x="7815" y="952"/>
                  </a:cubicBezTo>
                  <a:cubicBezTo>
                    <a:pt x="7815" y="896"/>
                    <a:pt x="7790" y="877"/>
                    <a:pt x="7734" y="877"/>
                  </a:cubicBezTo>
                  <a:cubicBezTo>
                    <a:pt x="7068" y="877"/>
                    <a:pt x="7068" y="877"/>
                    <a:pt x="7068" y="877"/>
                  </a:cubicBezTo>
                  <a:cubicBezTo>
                    <a:pt x="7068" y="373"/>
                    <a:pt x="7068" y="373"/>
                    <a:pt x="7068" y="373"/>
                  </a:cubicBezTo>
                  <a:cubicBezTo>
                    <a:pt x="7787" y="373"/>
                    <a:pt x="7787" y="373"/>
                    <a:pt x="7787" y="373"/>
                  </a:cubicBezTo>
                  <a:cubicBezTo>
                    <a:pt x="7840" y="373"/>
                    <a:pt x="7865" y="351"/>
                    <a:pt x="7865" y="295"/>
                  </a:cubicBezTo>
                  <a:cubicBezTo>
                    <a:pt x="7865" y="99"/>
                    <a:pt x="7865" y="99"/>
                    <a:pt x="7865" y="99"/>
                  </a:cubicBezTo>
                  <a:cubicBezTo>
                    <a:pt x="7865" y="43"/>
                    <a:pt x="7840" y="24"/>
                    <a:pt x="7787" y="24"/>
                  </a:cubicBezTo>
                  <a:moveTo>
                    <a:pt x="753" y="0"/>
                  </a:moveTo>
                  <a:cubicBezTo>
                    <a:pt x="202" y="0"/>
                    <a:pt x="40" y="245"/>
                    <a:pt x="40" y="507"/>
                  </a:cubicBezTo>
                  <a:cubicBezTo>
                    <a:pt x="40" y="687"/>
                    <a:pt x="40" y="687"/>
                    <a:pt x="40" y="687"/>
                  </a:cubicBezTo>
                  <a:cubicBezTo>
                    <a:pt x="40" y="874"/>
                    <a:pt x="177" y="1033"/>
                    <a:pt x="327" y="1089"/>
                  </a:cubicBezTo>
                  <a:cubicBezTo>
                    <a:pt x="809" y="1272"/>
                    <a:pt x="809" y="1272"/>
                    <a:pt x="809" y="1272"/>
                  </a:cubicBezTo>
                  <a:cubicBezTo>
                    <a:pt x="927" y="1316"/>
                    <a:pt x="1073" y="1369"/>
                    <a:pt x="1073" y="1502"/>
                  </a:cubicBezTo>
                  <a:cubicBezTo>
                    <a:pt x="1073" y="1602"/>
                    <a:pt x="1073" y="1602"/>
                    <a:pt x="1073" y="1602"/>
                  </a:cubicBezTo>
                  <a:cubicBezTo>
                    <a:pt x="1073" y="1755"/>
                    <a:pt x="949" y="1826"/>
                    <a:pt x="741" y="1826"/>
                  </a:cubicBezTo>
                  <a:cubicBezTo>
                    <a:pt x="532" y="1826"/>
                    <a:pt x="411" y="1755"/>
                    <a:pt x="411" y="1602"/>
                  </a:cubicBezTo>
                  <a:cubicBezTo>
                    <a:pt x="411" y="1462"/>
                    <a:pt x="411" y="1462"/>
                    <a:pt x="411" y="1462"/>
                  </a:cubicBezTo>
                  <a:cubicBezTo>
                    <a:pt x="411" y="1406"/>
                    <a:pt x="392" y="1381"/>
                    <a:pt x="339" y="1381"/>
                  </a:cubicBezTo>
                  <a:cubicBezTo>
                    <a:pt x="78" y="1381"/>
                    <a:pt x="78" y="1381"/>
                    <a:pt x="78" y="1381"/>
                  </a:cubicBezTo>
                  <a:cubicBezTo>
                    <a:pt x="22" y="1381"/>
                    <a:pt x="0" y="1406"/>
                    <a:pt x="0" y="1462"/>
                  </a:cubicBezTo>
                  <a:cubicBezTo>
                    <a:pt x="0" y="1658"/>
                    <a:pt x="0" y="1658"/>
                    <a:pt x="0" y="1658"/>
                  </a:cubicBezTo>
                  <a:cubicBezTo>
                    <a:pt x="0" y="1919"/>
                    <a:pt x="190" y="2165"/>
                    <a:pt x="744" y="2165"/>
                  </a:cubicBezTo>
                  <a:cubicBezTo>
                    <a:pt x="1297" y="2165"/>
                    <a:pt x="1484" y="1919"/>
                    <a:pt x="1484" y="1658"/>
                  </a:cubicBezTo>
                  <a:cubicBezTo>
                    <a:pt x="1484" y="1418"/>
                    <a:pt x="1484" y="1418"/>
                    <a:pt x="1484" y="1418"/>
                  </a:cubicBezTo>
                  <a:cubicBezTo>
                    <a:pt x="1484" y="1188"/>
                    <a:pt x="1329" y="1045"/>
                    <a:pt x="1117" y="970"/>
                  </a:cubicBezTo>
                  <a:cubicBezTo>
                    <a:pt x="576" y="777"/>
                    <a:pt x="576" y="777"/>
                    <a:pt x="576" y="777"/>
                  </a:cubicBezTo>
                  <a:cubicBezTo>
                    <a:pt x="526" y="759"/>
                    <a:pt x="448" y="718"/>
                    <a:pt x="448" y="609"/>
                  </a:cubicBezTo>
                  <a:cubicBezTo>
                    <a:pt x="448" y="563"/>
                    <a:pt x="448" y="563"/>
                    <a:pt x="448" y="563"/>
                  </a:cubicBezTo>
                  <a:cubicBezTo>
                    <a:pt x="448" y="410"/>
                    <a:pt x="551" y="339"/>
                    <a:pt x="753" y="339"/>
                  </a:cubicBezTo>
                  <a:cubicBezTo>
                    <a:pt x="955" y="339"/>
                    <a:pt x="1055" y="410"/>
                    <a:pt x="1055" y="563"/>
                  </a:cubicBezTo>
                  <a:cubicBezTo>
                    <a:pt x="1055" y="634"/>
                    <a:pt x="1055" y="634"/>
                    <a:pt x="1055" y="634"/>
                  </a:cubicBezTo>
                  <a:cubicBezTo>
                    <a:pt x="1055" y="687"/>
                    <a:pt x="1073" y="712"/>
                    <a:pt x="1130" y="712"/>
                  </a:cubicBezTo>
                  <a:cubicBezTo>
                    <a:pt x="1391" y="712"/>
                    <a:pt x="1391" y="712"/>
                    <a:pt x="1391" y="712"/>
                  </a:cubicBezTo>
                  <a:cubicBezTo>
                    <a:pt x="1444" y="712"/>
                    <a:pt x="1466" y="687"/>
                    <a:pt x="1466" y="634"/>
                  </a:cubicBezTo>
                  <a:cubicBezTo>
                    <a:pt x="1466" y="507"/>
                    <a:pt x="1466" y="507"/>
                    <a:pt x="1466" y="507"/>
                  </a:cubicBezTo>
                  <a:cubicBezTo>
                    <a:pt x="1466" y="245"/>
                    <a:pt x="1294" y="0"/>
                    <a:pt x="753" y="0"/>
                  </a:cubicBezTo>
                  <a:moveTo>
                    <a:pt x="8965" y="0"/>
                  </a:moveTo>
                  <a:cubicBezTo>
                    <a:pt x="8402" y="0"/>
                    <a:pt x="8233" y="245"/>
                    <a:pt x="8233" y="507"/>
                  </a:cubicBezTo>
                  <a:cubicBezTo>
                    <a:pt x="8233" y="1658"/>
                    <a:pt x="8233" y="1658"/>
                    <a:pt x="8233" y="1658"/>
                  </a:cubicBezTo>
                  <a:cubicBezTo>
                    <a:pt x="8233" y="1919"/>
                    <a:pt x="8402" y="2165"/>
                    <a:pt x="8965" y="2165"/>
                  </a:cubicBezTo>
                  <a:cubicBezTo>
                    <a:pt x="9528" y="2165"/>
                    <a:pt x="9696" y="1919"/>
                    <a:pt x="9696" y="1658"/>
                  </a:cubicBezTo>
                  <a:cubicBezTo>
                    <a:pt x="9696" y="1465"/>
                    <a:pt x="9696" y="1465"/>
                    <a:pt x="9696" y="1465"/>
                  </a:cubicBezTo>
                  <a:cubicBezTo>
                    <a:pt x="9696" y="1409"/>
                    <a:pt x="9677" y="1387"/>
                    <a:pt x="9624" y="1387"/>
                  </a:cubicBezTo>
                  <a:cubicBezTo>
                    <a:pt x="9366" y="1387"/>
                    <a:pt x="9366" y="1387"/>
                    <a:pt x="9366" y="1387"/>
                  </a:cubicBezTo>
                  <a:cubicBezTo>
                    <a:pt x="9310" y="1387"/>
                    <a:pt x="9288" y="1409"/>
                    <a:pt x="9288" y="1465"/>
                  </a:cubicBezTo>
                  <a:cubicBezTo>
                    <a:pt x="9288" y="1583"/>
                    <a:pt x="9288" y="1583"/>
                    <a:pt x="9288" y="1583"/>
                  </a:cubicBezTo>
                  <a:cubicBezTo>
                    <a:pt x="9288" y="1739"/>
                    <a:pt x="9179" y="1817"/>
                    <a:pt x="8971" y="1817"/>
                  </a:cubicBezTo>
                  <a:cubicBezTo>
                    <a:pt x="8762" y="1817"/>
                    <a:pt x="8657" y="1739"/>
                    <a:pt x="8657" y="1583"/>
                  </a:cubicBezTo>
                  <a:cubicBezTo>
                    <a:pt x="8657" y="581"/>
                    <a:pt x="8657" y="581"/>
                    <a:pt x="8657" y="581"/>
                  </a:cubicBezTo>
                  <a:cubicBezTo>
                    <a:pt x="8657" y="426"/>
                    <a:pt x="8762" y="348"/>
                    <a:pt x="8971" y="348"/>
                  </a:cubicBezTo>
                  <a:cubicBezTo>
                    <a:pt x="9179" y="348"/>
                    <a:pt x="9288" y="426"/>
                    <a:pt x="9288" y="581"/>
                  </a:cubicBezTo>
                  <a:cubicBezTo>
                    <a:pt x="9288" y="656"/>
                    <a:pt x="9288" y="656"/>
                    <a:pt x="9288" y="656"/>
                  </a:cubicBezTo>
                  <a:cubicBezTo>
                    <a:pt x="9288" y="712"/>
                    <a:pt x="9310" y="734"/>
                    <a:pt x="9366" y="734"/>
                  </a:cubicBezTo>
                  <a:cubicBezTo>
                    <a:pt x="9624" y="734"/>
                    <a:pt x="9624" y="734"/>
                    <a:pt x="9624" y="734"/>
                  </a:cubicBezTo>
                  <a:cubicBezTo>
                    <a:pt x="9677" y="734"/>
                    <a:pt x="9696" y="712"/>
                    <a:pt x="9696" y="656"/>
                  </a:cubicBezTo>
                  <a:cubicBezTo>
                    <a:pt x="9696" y="507"/>
                    <a:pt x="9696" y="507"/>
                    <a:pt x="9696" y="507"/>
                  </a:cubicBezTo>
                  <a:cubicBezTo>
                    <a:pt x="9696" y="245"/>
                    <a:pt x="9528" y="0"/>
                    <a:pt x="8965" y="0"/>
                  </a:cubicBezTo>
                  <a:moveTo>
                    <a:pt x="121" y="3026"/>
                  </a:moveTo>
                  <a:cubicBezTo>
                    <a:pt x="133" y="3026"/>
                    <a:pt x="137" y="3031"/>
                    <a:pt x="137" y="3043"/>
                  </a:cubicBezTo>
                  <a:cubicBezTo>
                    <a:pt x="137" y="3458"/>
                    <a:pt x="137" y="3458"/>
                    <a:pt x="137" y="3458"/>
                  </a:cubicBezTo>
                  <a:cubicBezTo>
                    <a:pt x="137" y="3470"/>
                    <a:pt x="133" y="3476"/>
                    <a:pt x="121" y="3476"/>
                  </a:cubicBezTo>
                  <a:cubicBezTo>
                    <a:pt x="63" y="3476"/>
                    <a:pt x="63" y="3476"/>
                    <a:pt x="63" y="3476"/>
                  </a:cubicBezTo>
                  <a:cubicBezTo>
                    <a:pt x="51" y="3476"/>
                    <a:pt x="47" y="3470"/>
                    <a:pt x="47" y="3458"/>
                  </a:cubicBezTo>
                  <a:cubicBezTo>
                    <a:pt x="47" y="3043"/>
                    <a:pt x="47" y="3043"/>
                    <a:pt x="47" y="3043"/>
                  </a:cubicBezTo>
                  <a:cubicBezTo>
                    <a:pt x="47" y="3031"/>
                    <a:pt x="51" y="3026"/>
                    <a:pt x="63" y="3026"/>
                  </a:cubicBezTo>
                  <a:cubicBezTo>
                    <a:pt x="121" y="3026"/>
                    <a:pt x="121" y="3026"/>
                    <a:pt x="121" y="3026"/>
                  </a:cubicBezTo>
                  <a:moveTo>
                    <a:pt x="415" y="3141"/>
                  </a:moveTo>
                  <a:cubicBezTo>
                    <a:pt x="476" y="3141"/>
                    <a:pt x="511" y="3178"/>
                    <a:pt x="511" y="3229"/>
                  </a:cubicBezTo>
                  <a:cubicBezTo>
                    <a:pt x="511" y="3458"/>
                    <a:pt x="511" y="3458"/>
                    <a:pt x="511" y="3458"/>
                  </a:cubicBezTo>
                  <a:cubicBezTo>
                    <a:pt x="511" y="3470"/>
                    <a:pt x="506" y="3476"/>
                    <a:pt x="494" y="3476"/>
                  </a:cubicBezTo>
                  <a:cubicBezTo>
                    <a:pt x="441" y="3476"/>
                    <a:pt x="441" y="3476"/>
                    <a:pt x="441" y="3476"/>
                  </a:cubicBezTo>
                  <a:cubicBezTo>
                    <a:pt x="429" y="3476"/>
                    <a:pt x="423" y="3470"/>
                    <a:pt x="423" y="3458"/>
                  </a:cubicBezTo>
                  <a:cubicBezTo>
                    <a:pt x="423" y="3251"/>
                    <a:pt x="423" y="3251"/>
                    <a:pt x="423" y="3251"/>
                  </a:cubicBezTo>
                  <a:cubicBezTo>
                    <a:pt x="423" y="3227"/>
                    <a:pt x="416" y="3216"/>
                    <a:pt x="388" y="3216"/>
                  </a:cubicBezTo>
                  <a:cubicBezTo>
                    <a:pt x="355" y="3216"/>
                    <a:pt x="325" y="3235"/>
                    <a:pt x="311" y="3246"/>
                  </a:cubicBezTo>
                  <a:cubicBezTo>
                    <a:pt x="311" y="3458"/>
                    <a:pt x="311" y="3458"/>
                    <a:pt x="311" y="3458"/>
                  </a:cubicBezTo>
                  <a:cubicBezTo>
                    <a:pt x="311" y="3470"/>
                    <a:pt x="307" y="3476"/>
                    <a:pt x="296" y="3476"/>
                  </a:cubicBezTo>
                  <a:cubicBezTo>
                    <a:pt x="241" y="3476"/>
                    <a:pt x="241" y="3476"/>
                    <a:pt x="241" y="3476"/>
                  </a:cubicBezTo>
                  <a:cubicBezTo>
                    <a:pt x="229" y="3476"/>
                    <a:pt x="224" y="3470"/>
                    <a:pt x="224" y="3458"/>
                  </a:cubicBezTo>
                  <a:cubicBezTo>
                    <a:pt x="224" y="3162"/>
                    <a:pt x="224" y="3162"/>
                    <a:pt x="224" y="3162"/>
                  </a:cubicBezTo>
                  <a:cubicBezTo>
                    <a:pt x="224" y="3151"/>
                    <a:pt x="229" y="3146"/>
                    <a:pt x="241" y="3146"/>
                  </a:cubicBezTo>
                  <a:cubicBezTo>
                    <a:pt x="292" y="3146"/>
                    <a:pt x="292" y="3146"/>
                    <a:pt x="292" y="3146"/>
                  </a:cubicBezTo>
                  <a:cubicBezTo>
                    <a:pt x="304" y="3146"/>
                    <a:pt x="307" y="3151"/>
                    <a:pt x="308" y="3162"/>
                  </a:cubicBezTo>
                  <a:cubicBezTo>
                    <a:pt x="309" y="3178"/>
                    <a:pt x="309" y="3178"/>
                    <a:pt x="309" y="3178"/>
                  </a:cubicBezTo>
                  <a:cubicBezTo>
                    <a:pt x="328" y="3162"/>
                    <a:pt x="361" y="3141"/>
                    <a:pt x="415" y="3141"/>
                  </a:cubicBezTo>
                  <a:moveTo>
                    <a:pt x="715" y="3141"/>
                  </a:moveTo>
                  <a:cubicBezTo>
                    <a:pt x="810" y="3141"/>
                    <a:pt x="841" y="3186"/>
                    <a:pt x="841" y="3229"/>
                  </a:cubicBezTo>
                  <a:cubicBezTo>
                    <a:pt x="841" y="3241"/>
                    <a:pt x="841" y="3241"/>
                    <a:pt x="841" y="3241"/>
                  </a:cubicBezTo>
                  <a:cubicBezTo>
                    <a:pt x="841" y="3253"/>
                    <a:pt x="838" y="3257"/>
                    <a:pt x="826" y="3257"/>
                  </a:cubicBezTo>
                  <a:cubicBezTo>
                    <a:pt x="777" y="3257"/>
                    <a:pt x="777" y="3257"/>
                    <a:pt x="777" y="3257"/>
                  </a:cubicBezTo>
                  <a:cubicBezTo>
                    <a:pt x="767" y="3257"/>
                    <a:pt x="763" y="3253"/>
                    <a:pt x="763" y="3241"/>
                  </a:cubicBezTo>
                  <a:cubicBezTo>
                    <a:pt x="763" y="3229"/>
                    <a:pt x="763" y="3229"/>
                    <a:pt x="763" y="3229"/>
                  </a:cubicBezTo>
                  <a:cubicBezTo>
                    <a:pt x="763" y="3208"/>
                    <a:pt x="743" y="3202"/>
                    <a:pt x="714" y="3202"/>
                  </a:cubicBezTo>
                  <a:cubicBezTo>
                    <a:pt x="686" y="3202"/>
                    <a:pt x="667" y="3208"/>
                    <a:pt x="667" y="3229"/>
                  </a:cubicBezTo>
                  <a:cubicBezTo>
                    <a:pt x="667" y="3236"/>
                    <a:pt x="667" y="3236"/>
                    <a:pt x="667" y="3236"/>
                  </a:cubicBezTo>
                  <a:cubicBezTo>
                    <a:pt x="667" y="3249"/>
                    <a:pt x="678" y="3256"/>
                    <a:pt x="687" y="3259"/>
                  </a:cubicBezTo>
                  <a:cubicBezTo>
                    <a:pt x="782" y="3293"/>
                    <a:pt x="782" y="3293"/>
                    <a:pt x="782" y="3293"/>
                  </a:cubicBezTo>
                  <a:cubicBezTo>
                    <a:pt x="823" y="3308"/>
                    <a:pt x="846" y="3330"/>
                    <a:pt x="846" y="3362"/>
                  </a:cubicBezTo>
                  <a:cubicBezTo>
                    <a:pt x="846" y="3395"/>
                    <a:pt x="846" y="3395"/>
                    <a:pt x="846" y="3395"/>
                  </a:cubicBezTo>
                  <a:cubicBezTo>
                    <a:pt x="846" y="3438"/>
                    <a:pt x="808" y="3481"/>
                    <a:pt x="712" y="3481"/>
                  </a:cubicBezTo>
                  <a:cubicBezTo>
                    <a:pt x="616" y="3481"/>
                    <a:pt x="580" y="3438"/>
                    <a:pt x="580" y="3395"/>
                  </a:cubicBezTo>
                  <a:cubicBezTo>
                    <a:pt x="580" y="3380"/>
                    <a:pt x="580" y="3380"/>
                    <a:pt x="580" y="3380"/>
                  </a:cubicBezTo>
                  <a:cubicBezTo>
                    <a:pt x="580" y="3370"/>
                    <a:pt x="584" y="3365"/>
                    <a:pt x="595" y="3365"/>
                  </a:cubicBezTo>
                  <a:cubicBezTo>
                    <a:pt x="644" y="3365"/>
                    <a:pt x="644" y="3365"/>
                    <a:pt x="644" y="3365"/>
                  </a:cubicBezTo>
                  <a:cubicBezTo>
                    <a:pt x="655" y="3365"/>
                    <a:pt x="659" y="3370"/>
                    <a:pt x="659" y="3380"/>
                  </a:cubicBezTo>
                  <a:cubicBezTo>
                    <a:pt x="659" y="3391"/>
                    <a:pt x="659" y="3391"/>
                    <a:pt x="659" y="3391"/>
                  </a:cubicBezTo>
                  <a:cubicBezTo>
                    <a:pt x="659" y="3412"/>
                    <a:pt x="682" y="3419"/>
                    <a:pt x="712" y="3419"/>
                  </a:cubicBezTo>
                  <a:cubicBezTo>
                    <a:pt x="742" y="3419"/>
                    <a:pt x="766" y="3412"/>
                    <a:pt x="766" y="3391"/>
                  </a:cubicBezTo>
                  <a:cubicBezTo>
                    <a:pt x="766" y="3380"/>
                    <a:pt x="766" y="3380"/>
                    <a:pt x="766" y="3380"/>
                  </a:cubicBezTo>
                  <a:cubicBezTo>
                    <a:pt x="766" y="3369"/>
                    <a:pt x="757" y="3363"/>
                    <a:pt x="736" y="3355"/>
                  </a:cubicBezTo>
                  <a:cubicBezTo>
                    <a:pt x="640" y="3320"/>
                    <a:pt x="640" y="3320"/>
                    <a:pt x="640" y="3320"/>
                  </a:cubicBezTo>
                  <a:cubicBezTo>
                    <a:pt x="616" y="3311"/>
                    <a:pt x="588" y="3283"/>
                    <a:pt x="588" y="3250"/>
                  </a:cubicBezTo>
                  <a:cubicBezTo>
                    <a:pt x="588" y="3229"/>
                    <a:pt x="588" y="3229"/>
                    <a:pt x="588" y="3229"/>
                  </a:cubicBezTo>
                  <a:cubicBezTo>
                    <a:pt x="588" y="3186"/>
                    <a:pt x="619" y="3141"/>
                    <a:pt x="715" y="3141"/>
                  </a:cubicBezTo>
                  <a:moveTo>
                    <a:pt x="1017" y="3067"/>
                  </a:moveTo>
                  <a:cubicBezTo>
                    <a:pt x="1029" y="3067"/>
                    <a:pt x="1033" y="3072"/>
                    <a:pt x="1033" y="3084"/>
                  </a:cubicBezTo>
                  <a:cubicBezTo>
                    <a:pt x="1033" y="3147"/>
                    <a:pt x="1033" y="3147"/>
                    <a:pt x="1033" y="3147"/>
                  </a:cubicBezTo>
                  <a:cubicBezTo>
                    <a:pt x="1093" y="3147"/>
                    <a:pt x="1093" y="3147"/>
                    <a:pt x="1093" y="3147"/>
                  </a:cubicBezTo>
                  <a:cubicBezTo>
                    <a:pt x="1104" y="3147"/>
                    <a:pt x="1110" y="3151"/>
                    <a:pt x="1110" y="3163"/>
                  </a:cubicBezTo>
                  <a:cubicBezTo>
                    <a:pt x="1110" y="3200"/>
                    <a:pt x="1110" y="3200"/>
                    <a:pt x="1110" y="3200"/>
                  </a:cubicBezTo>
                  <a:cubicBezTo>
                    <a:pt x="1110" y="3211"/>
                    <a:pt x="1104" y="3216"/>
                    <a:pt x="1093" y="3216"/>
                  </a:cubicBezTo>
                  <a:cubicBezTo>
                    <a:pt x="1033" y="3216"/>
                    <a:pt x="1033" y="3216"/>
                    <a:pt x="1033" y="3216"/>
                  </a:cubicBezTo>
                  <a:cubicBezTo>
                    <a:pt x="1033" y="3368"/>
                    <a:pt x="1033" y="3368"/>
                    <a:pt x="1033" y="3368"/>
                  </a:cubicBezTo>
                  <a:cubicBezTo>
                    <a:pt x="1033" y="3393"/>
                    <a:pt x="1049" y="3404"/>
                    <a:pt x="1086" y="3404"/>
                  </a:cubicBezTo>
                  <a:cubicBezTo>
                    <a:pt x="1100" y="3404"/>
                    <a:pt x="1100" y="3404"/>
                    <a:pt x="1100" y="3404"/>
                  </a:cubicBezTo>
                  <a:cubicBezTo>
                    <a:pt x="1112" y="3404"/>
                    <a:pt x="1117" y="3409"/>
                    <a:pt x="1117" y="3421"/>
                  </a:cubicBezTo>
                  <a:cubicBezTo>
                    <a:pt x="1117" y="3459"/>
                    <a:pt x="1117" y="3459"/>
                    <a:pt x="1117" y="3459"/>
                  </a:cubicBezTo>
                  <a:cubicBezTo>
                    <a:pt x="1117" y="3471"/>
                    <a:pt x="1112" y="3476"/>
                    <a:pt x="1100" y="3476"/>
                  </a:cubicBezTo>
                  <a:cubicBezTo>
                    <a:pt x="1072" y="3476"/>
                    <a:pt x="1072" y="3476"/>
                    <a:pt x="1072" y="3476"/>
                  </a:cubicBezTo>
                  <a:cubicBezTo>
                    <a:pt x="975" y="3476"/>
                    <a:pt x="945" y="3442"/>
                    <a:pt x="945" y="3378"/>
                  </a:cubicBezTo>
                  <a:cubicBezTo>
                    <a:pt x="945" y="3216"/>
                    <a:pt x="945" y="3216"/>
                    <a:pt x="945" y="3216"/>
                  </a:cubicBezTo>
                  <a:cubicBezTo>
                    <a:pt x="913" y="3216"/>
                    <a:pt x="913" y="3216"/>
                    <a:pt x="913" y="3216"/>
                  </a:cubicBezTo>
                  <a:cubicBezTo>
                    <a:pt x="902" y="3216"/>
                    <a:pt x="897" y="3211"/>
                    <a:pt x="897" y="3200"/>
                  </a:cubicBezTo>
                  <a:cubicBezTo>
                    <a:pt x="897" y="3167"/>
                    <a:pt x="897" y="3167"/>
                    <a:pt x="897" y="3167"/>
                  </a:cubicBezTo>
                  <a:cubicBezTo>
                    <a:pt x="897" y="3155"/>
                    <a:pt x="902" y="3152"/>
                    <a:pt x="913" y="3151"/>
                  </a:cubicBezTo>
                  <a:cubicBezTo>
                    <a:pt x="943" y="3147"/>
                    <a:pt x="943" y="3147"/>
                    <a:pt x="943" y="3147"/>
                  </a:cubicBezTo>
                  <a:cubicBezTo>
                    <a:pt x="945" y="3147"/>
                    <a:pt x="945" y="3147"/>
                    <a:pt x="945" y="3147"/>
                  </a:cubicBezTo>
                  <a:cubicBezTo>
                    <a:pt x="945" y="3084"/>
                    <a:pt x="945" y="3084"/>
                    <a:pt x="945" y="3084"/>
                  </a:cubicBezTo>
                  <a:cubicBezTo>
                    <a:pt x="945" y="3072"/>
                    <a:pt x="950" y="3067"/>
                    <a:pt x="962" y="3067"/>
                  </a:cubicBezTo>
                  <a:cubicBezTo>
                    <a:pt x="1017" y="3067"/>
                    <a:pt x="1017" y="3067"/>
                    <a:pt x="1017" y="3067"/>
                  </a:cubicBezTo>
                  <a:moveTo>
                    <a:pt x="1252" y="3146"/>
                  </a:moveTo>
                  <a:cubicBezTo>
                    <a:pt x="1197" y="3146"/>
                    <a:pt x="1197" y="3146"/>
                    <a:pt x="1197" y="3146"/>
                  </a:cubicBezTo>
                  <a:cubicBezTo>
                    <a:pt x="1185" y="3146"/>
                    <a:pt x="1180" y="3151"/>
                    <a:pt x="1180" y="3163"/>
                  </a:cubicBezTo>
                  <a:cubicBezTo>
                    <a:pt x="1180" y="3458"/>
                    <a:pt x="1180" y="3458"/>
                    <a:pt x="1180" y="3458"/>
                  </a:cubicBezTo>
                  <a:cubicBezTo>
                    <a:pt x="1180" y="3470"/>
                    <a:pt x="1185" y="3476"/>
                    <a:pt x="1197" y="3476"/>
                  </a:cubicBezTo>
                  <a:cubicBezTo>
                    <a:pt x="1252" y="3476"/>
                    <a:pt x="1252" y="3476"/>
                    <a:pt x="1252" y="3476"/>
                  </a:cubicBezTo>
                  <a:cubicBezTo>
                    <a:pt x="1263" y="3476"/>
                    <a:pt x="1267" y="3470"/>
                    <a:pt x="1267" y="3458"/>
                  </a:cubicBezTo>
                  <a:cubicBezTo>
                    <a:pt x="1267" y="3163"/>
                    <a:pt x="1267" y="3163"/>
                    <a:pt x="1267" y="3163"/>
                  </a:cubicBezTo>
                  <a:cubicBezTo>
                    <a:pt x="1267" y="3151"/>
                    <a:pt x="1263" y="3146"/>
                    <a:pt x="1252" y="3146"/>
                  </a:cubicBezTo>
                  <a:moveTo>
                    <a:pt x="1252" y="3013"/>
                  </a:moveTo>
                  <a:cubicBezTo>
                    <a:pt x="1197" y="3013"/>
                    <a:pt x="1197" y="3013"/>
                    <a:pt x="1197" y="3013"/>
                  </a:cubicBezTo>
                  <a:cubicBezTo>
                    <a:pt x="1185" y="3013"/>
                    <a:pt x="1180" y="3018"/>
                    <a:pt x="1180" y="3030"/>
                  </a:cubicBezTo>
                  <a:cubicBezTo>
                    <a:pt x="1180" y="3087"/>
                    <a:pt x="1180" y="3087"/>
                    <a:pt x="1180" y="3087"/>
                  </a:cubicBezTo>
                  <a:cubicBezTo>
                    <a:pt x="1180" y="3098"/>
                    <a:pt x="1185" y="3103"/>
                    <a:pt x="1197" y="3103"/>
                  </a:cubicBezTo>
                  <a:cubicBezTo>
                    <a:pt x="1252" y="3103"/>
                    <a:pt x="1252" y="3103"/>
                    <a:pt x="1252" y="3103"/>
                  </a:cubicBezTo>
                  <a:cubicBezTo>
                    <a:pt x="1263" y="3103"/>
                    <a:pt x="1267" y="3098"/>
                    <a:pt x="1267" y="3087"/>
                  </a:cubicBezTo>
                  <a:cubicBezTo>
                    <a:pt x="1267" y="3030"/>
                    <a:pt x="1267" y="3030"/>
                    <a:pt x="1267" y="3030"/>
                  </a:cubicBezTo>
                  <a:cubicBezTo>
                    <a:pt x="1267" y="3018"/>
                    <a:pt x="1263" y="3013"/>
                    <a:pt x="1252" y="3013"/>
                  </a:cubicBezTo>
                  <a:moveTo>
                    <a:pt x="1450" y="3067"/>
                  </a:moveTo>
                  <a:cubicBezTo>
                    <a:pt x="1462" y="3067"/>
                    <a:pt x="1466" y="3072"/>
                    <a:pt x="1466" y="3084"/>
                  </a:cubicBezTo>
                  <a:cubicBezTo>
                    <a:pt x="1466" y="3147"/>
                    <a:pt x="1466" y="3147"/>
                    <a:pt x="1466" y="3147"/>
                  </a:cubicBezTo>
                  <a:cubicBezTo>
                    <a:pt x="1526" y="3147"/>
                    <a:pt x="1526" y="3147"/>
                    <a:pt x="1526" y="3147"/>
                  </a:cubicBezTo>
                  <a:cubicBezTo>
                    <a:pt x="1537" y="3147"/>
                    <a:pt x="1542" y="3151"/>
                    <a:pt x="1542" y="3163"/>
                  </a:cubicBezTo>
                  <a:cubicBezTo>
                    <a:pt x="1542" y="3200"/>
                    <a:pt x="1542" y="3200"/>
                    <a:pt x="1542" y="3200"/>
                  </a:cubicBezTo>
                  <a:cubicBezTo>
                    <a:pt x="1542" y="3211"/>
                    <a:pt x="1537" y="3216"/>
                    <a:pt x="1526" y="3216"/>
                  </a:cubicBezTo>
                  <a:cubicBezTo>
                    <a:pt x="1466" y="3216"/>
                    <a:pt x="1466" y="3216"/>
                    <a:pt x="1466" y="3216"/>
                  </a:cubicBezTo>
                  <a:cubicBezTo>
                    <a:pt x="1466" y="3368"/>
                    <a:pt x="1466" y="3368"/>
                    <a:pt x="1466" y="3368"/>
                  </a:cubicBezTo>
                  <a:cubicBezTo>
                    <a:pt x="1466" y="3393"/>
                    <a:pt x="1482" y="3404"/>
                    <a:pt x="1519" y="3404"/>
                  </a:cubicBezTo>
                  <a:cubicBezTo>
                    <a:pt x="1533" y="3404"/>
                    <a:pt x="1533" y="3404"/>
                    <a:pt x="1533" y="3404"/>
                  </a:cubicBezTo>
                  <a:cubicBezTo>
                    <a:pt x="1545" y="3404"/>
                    <a:pt x="1550" y="3409"/>
                    <a:pt x="1550" y="3421"/>
                  </a:cubicBezTo>
                  <a:cubicBezTo>
                    <a:pt x="1550" y="3459"/>
                    <a:pt x="1550" y="3459"/>
                    <a:pt x="1550" y="3459"/>
                  </a:cubicBezTo>
                  <a:cubicBezTo>
                    <a:pt x="1550" y="3471"/>
                    <a:pt x="1545" y="3476"/>
                    <a:pt x="1533" y="3476"/>
                  </a:cubicBezTo>
                  <a:cubicBezTo>
                    <a:pt x="1505" y="3476"/>
                    <a:pt x="1505" y="3476"/>
                    <a:pt x="1505" y="3476"/>
                  </a:cubicBezTo>
                  <a:cubicBezTo>
                    <a:pt x="1408" y="3476"/>
                    <a:pt x="1378" y="3442"/>
                    <a:pt x="1378" y="3378"/>
                  </a:cubicBezTo>
                  <a:cubicBezTo>
                    <a:pt x="1378" y="3216"/>
                    <a:pt x="1378" y="3216"/>
                    <a:pt x="1378" y="3216"/>
                  </a:cubicBezTo>
                  <a:cubicBezTo>
                    <a:pt x="1346" y="3216"/>
                    <a:pt x="1346" y="3216"/>
                    <a:pt x="1346" y="3216"/>
                  </a:cubicBezTo>
                  <a:cubicBezTo>
                    <a:pt x="1335" y="3216"/>
                    <a:pt x="1330" y="3211"/>
                    <a:pt x="1330" y="3200"/>
                  </a:cubicBezTo>
                  <a:cubicBezTo>
                    <a:pt x="1330" y="3167"/>
                    <a:pt x="1330" y="3167"/>
                    <a:pt x="1330" y="3167"/>
                  </a:cubicBezTo>
                  <a:cubicBezTo>
                    <a:pt x="1330" y="3155"/>
                    <a:pt x="1335" y="3152"/>
                    <a:pt x="1346" y="3151"/>
                  </a:cubicBezTo>
                  <a:cubicBezTo>
                    <a:pt x="1376" y="3147"/>
                    <a:pt x="1376" y="3147"/>
                    <a:pt x="1376" y="3147"/>
                  </a:cubicBezTo>
                  <a:cubicBezTo>
                    <a:pt x="1378" y="3147"/>
                    <a:pt x="1378" y="3147"/>
                    <a:pt x="1378" y="3147"/>
                  </a:cubicBezTo>
                  <a:cubicBezTo>
                    <a:pt x="1378" y="3084"/>
                    <a:pt x="1378" y="3084"/>
                    <a:pt x="1378" y="3084"/>
                  </a:cubicBezTo>
                  <a:cubicBezTo>
                    <a:pt x="1378" y="3072"/>
                    <a:pt x="1383" y="3067"/>
                    <a:pt x="1395" y="3067"/>
                  </a:cubicBezTo>
                  <a:cubicBezTo>
                    <a:pt x="1450" y="3067"/>
                    <a:pt x="1450" y="3067"/>
                    <a:pt x="1450" y="3067"/>
                  </a:cubicBezTo>
                  <a:moveTo>
                    <a:pt x="1877" y="3146"/>
                  </a:moveTo>
                  <a:cubicBezTo>
                    <a:pt x="1888" y="3146"/>
                    <a:pt x="1893" y="3151"/>
                    <a:pt x="1893" y="3163"/>
                  </a:cubicBezTo>
                  <a:cubicBezTo>
                    <a:pt x="1893" y="3459"/>
                    <a:pt x="1893" y="3459"/>
                    <a:pt x="1893" y="3459"/>
                  </a:cubicBezTo>
                  <a:cubicBezTo>
                    <a:pt x="1893" y="3471"/>
                    <a:pt x="1888" y="3476"/>
                    <a:pt x="1877" y="3476"/>
                  </a:cubicBezTo>
                  <a:cubicBezTo>
                    <a:pt x="1826" y="3476"/>
                    <a:pt x="1826" y="3476"/>
                    <a:pt x="1826" y="3476"/>
                  </a:cubicBezTo>
                  <a:cubicBezTo>
                    <a:pt x="1814" y="3476"/>
                    <a:pt x="1811" y="3471"/>
                    <a:pt x="1810" y="3459"/>
                  </a:cubicBezTo>
                  <a:cubicBezTo>
                    <a:pt x="1808" y="3444"/>
                    <a:pt x="1808" y="3444"/>
                    <a:pt x="1808" y="3444"/>
                  </a:cubicBezTo>
                  <a:cubicBezTo>
                    <a:pt x="1791" y="3460"/>
                    <a:pt x="1759" y="3481"/>
                    <a:pt x="1706" y="3481"/>
                  </a:cubicBezTo>
                  <a:cubicBezTo>
                    <a:pt x="1646" y="3481"/>
                    <a:pt x="1611" y="3444"/>
                    <a:pt x="1611" y="3392"/>
                  </a:cubicBezTo>
                  <a:cubicBezTo>
                    <a:pt x="1611" y="3163"/>
                    <a:pt x="1611" y="3163"/>
                    <a:pt x="1611" y="3163"/>
                  </a:cubicBezTo>
                  <a:cubicBezTo>
                    <a:pt x="1611" y="3151"/>
                    <a:pt x="1616" y="3146"/>
                    <a:pt x="1627" y="3146"/>
                  </a:cubicBezTo>
                  <a:cubicBezTo>
                    <a:pt x="1681" y="3146"/>
                    <a:pt x="1681" y="3146"/>
                    <a:pt x="1681" y="3146"/>
                  </a:cubicBezTo>
                  <a:cubicBezTo>
                    <a:pt x="1692" y="3146"/>
                    <a:pt x="1698" y="3151"/>
                    <a:pt x="1698" y="3163"/>
                  </a:cubicBezTo>
                  <a:cubicBezTo>
                    <a:pt x="1698" y="3370"/>
                    <a:pt x="1698" y="3370"/>
                    <a:pt x="1698" y="3370"/>
                  </a:cubicBezTo>
                  <a:cubicBezTo>
                    <a:pt x="1698" y="3394"/>
                    <a:pt x="1706" y="3405"/>
                    <a:pt x="1733" y="3405"/>
                  </a:cubicBezTo>
                  <a:cubicBezTo>
                    <a:pt x="1766" y="3405"/>
                    <a:pt x="1793" y="3387"/>
                    <a:pt x="1806" y="3376"/>
                  </a:cubicBezTo>
                  <a:cubicBezTo>
                    <a:pt x="1806" y="3163"/>
                    <a:pt x="1806" y="3163"/>
                    <a:pt x="1806" y="3163"/>
                  </a:cubicBezTo>
                  <a:cubicBezTo>
                    <a:pt x="1806" y="3151"/>
                    <a:pt x="1810" y="3146"/>
                    <a:pt x="1822" y="3146"/>
                  </a:cubicBezTo>
                  <a:cubicBezTo>
                    <a:pt x="1877" y="3146"/>
                    <a:pt x="1877" y="3146"/>
                    <a:pt x="1877" y="3146"/>
                  </a:cubicBezTo>
                  <a:moveTo>
                    <a:pt x="2076" y="3067"/>
                  </a:moveTo>
                  <a:cubicBezTo>
                    <a:pt x="2088" y="3067"/>
                    <a:pt x="2092" y="3072"/>
                    <a:pt x="2092" y="3084"/>
                  </a:cubicBezTo>
                  <a:cubicBezTo>
                    <a:pt x="2092" y="3147"/>
                    <a:pt x="2092" y="3147"/>
                    <a:pt x="2092" y="3147"/>
                  </a:cubicBezTo>
                  <a:cubicBezTo>
                    <a:pt x="2152" y="3147"/>
                    <a:pt x="2152" y="3147"/>
                    <a:pt x="2152" y="3147"/>
                  </a:cubicBezTo>
                  <a:cubicBezTo>
                    <a:pt x="2163" y="3147"/>
                    <a:pt x="2169" y="3151"/>
                    <a:pt x="2169" y="3163"/>
                  </a:cubicBezTo>
                  <a:cubicBezTo>
                    <a:pt x="2169" y="3200"/>
                    <a:pt x="2169" y="3200"/>
                    <a:pt x="2169" y="3200"/>
                  </a:cubicBezTo>
                  <a:cubicBezTo>
                    <a:pt x="2169" y="3211"/>
                    <a:pt x="2163" y="3216"/>
                    <a:pt x="2152" y="3216"/>
                  </a:cubicBezTo>
                  <a:cubicBezTo>
                    <a:pt x="2092" y="3216"/>
                    <a:pt x="2092" y="3216"/>
                    <a:pt x="2092" y="3216"/>
                  </a:cubicBezTo>
                  <a:cubicBezTo>
                    <a:pt x="2092" y="3368"/>
                    <a:pt x="2092" y="3368"/>
                    <a:pt x="2092" y="3368"/>
                  </a:cubicBezTo>
                  <a:cubicBezTo>
                    <a:pt x="2092" y="3393"/>
                    <a:pt x="2108" y="3404"/>
                    <a:pt x="2145" y="3404"/>
                  </a:cubicBezTo>
                  <a:cubicBezTo>
                    <a:pt x="2159" y="3404"/>
                    <a:pt x="2159" y="3404"/>
                    <a:pt x="2159" y="3404"/>
                  </a:cubicBezTo>
                  <a:cubicBezTo>
                    <a:pt x="2171" y="3404"/>
                    <a:pt x="2176" y="3409"/>
                    <a:pt x="2176" y="3421"/>
                  </a:cubicBezTo>
                  <a:cubicBezTo>
                    <a:pt x="2176" y="3459"/>
                    <a:pt x="2176" y="3459"/>
                    <a:pt x="2176" y="3459"/>
                  </a:cubicBezTo>
                  <a:cubicBezTo>
                    <a:pt x="2176" y="3471"/>
                    <a:pt x="2171" y="3476"/>
                    <a:pt x="2159" y="3476"/>
                  </a:cubicBezTo>
                  <a:cubicBezTo>
                    <a:pt x="2132" y="3476"/>
                    <a:pt x="2132" y="3476"/>
                    <a:pt x="2132" y="3476"/>
                  </a:cubicBezTo>
                  <a:cubicBezTo>
                    <a:pt x="2034" y="3476"/>
                    <a:pt x="2004" y="3442"/>
                    <a:pt x="2004" y="3378"/>
                  </a:cubicBezTo>
                  <a:cubicBezTo>
                    <a:pt x="2004" y="3216"/>
                    <a:pt x="2004" y="3216"/>
                    <a:pt x="2004" y="3216"/>
                  </a:cubicBezTo>
                  <a:cubicBezTo>
                    <a:pt x="1972" y="3216"/>
                    <a:pt x="1972" y="3216"/>
                    <a:pt x="1972" y="3216"/>
                  </a:cubicBezTo>
                  <a:cubicBezTo>
                    <a:pt x="1961" y="3216"/>
                    <a:pt x="1956" y="3211"/>
                    <a:pt x="1956" y="3200"/>
                  </a:cubicBezTo>
                  <a:cubicBezTo>
                    <a:pt x="1956" y="3167"/>
                    <a:pt x="1956" y="3167"/>
                    <a:pt x="1956" y="3167"/>
                  </a:cubicBezTo>
                  <a:cubicBezTo>
                    <a:pt x="1956" y="3155"/>
                    <a:pt x="1961" y="3152"/>
                    <a:pt x="1972" y="3151"/>
                  </a:cubicBezTo>
                  <a:cubicBezTo>
                    <a:pt x="2002" y="3147"/>
                    <a:pt x="2002" y="3147"/>
                    <a:pt x="2002" y="3147"/>
                  </a:cubicBezTo>
                  <a:cubicBezTo>
                    <a:pt x="2004" y="3147"/>
                    <a:pt x="2004" y="3147"/>
                    <a:pt x="2004" y="3147"/>
                  </a:cubicBezTo>
                  <a:cubicBezTo>
                    <a:pt x="2004" y="3084"/>
                    <a:pt x="2004" y="3084"/>
                    <a:pt x="2004" y="3084"/>
                  </a:cubicBezTo>
                  <a:cubicBezTo>
                    <a:pt x="2004" y="3072"/>
                    <a:pt x="2009" y="3067"/>
                    <a:pt x="2021" y="3067"/>
                  </a:cubicBezTo>
                  <a:cubicBezTo>
                    <a:pt x="2076" y="3067"/>
                    <a:pt x="2076" y="3067"/>
                    <a:pt x="2076" y="3067"/>
                  </a:cubicBezTo>
                  <a:moveTo>
                    <a:pt x="2544" y="3141"/>
                  </a:moveTo>
                  <a:cubicBezTo>
                    <a:pt x="2605" y="3141"/>
                    <a:pt x="2640" y="3178"/>
                    <a:pt x="2640" y="3229"/>
                  </a:cubicBezTo>
                  <a:cubicBezTo>
                    <a:pt x="2640" y="3458"/>
                    <a:pt x="2640" y="3458"/>
                    <a:pt x="2640" y="3458"/>
                  </a:cubicBezTo>
                  <a:cubicBezTo>
                    <a:pt x="2640" y="3470"/>
                    <a:pt x="2636" y="3476"/>
                    <a:pt x="2624" y="3476"/>
                  </a:cubicBezTo>
                  <a:cubicBezTo>
                    <a:pt x="2570" y="3476"/>
                    <a:pt x="2570" y="3476"/>
                    <a:pt x="2570" y="3476"/>
                  </a:cubicBezTo>
                  <a:cubicBezTo>
                    <a:pt x="2558" y="3476"/>
                    <a:pt x="2553" y="3470"/>
                    <a:pt x="2553" y="3458"/>
                  </a:cubicBezTo>
                  <a:cubicBezTo>
                    <a:pt x="2553" y="3251"/>
                    <a:pt x="2553" y="3251"/>
                    <a:pt x="2553" y="3251"/>
                  </a:cubicBezTo>
                  <a:cubicBezTo>
                    <a:pt x="2553" y="3227"/>
                    <a:pt x="2546" y="3216"/>
                    <a:pt x="2517" y="3216"/>
                  </a:cubicBezTo>
                  <a:cubicBezTo>
                    <a:pt x="2484" y="3216"/>
                    <a:pt x="2454" y="3235"/>
                    <a:pt x="2441" y="3246"/>
                  </a:cubicBezTo>
                  <a:cubicBezTo>
                    <a:pt x="2441" y="3458"/>
                    <a:pt x="2441" y="3458"/>
                    <a:pt x="2441" y="3458"/>
                  </a:cubicBezTo>
                  <a:cubicBezTo>
                    <a:pt x="2441" y="3470"/>
                    <a:pt x="2436" y="3476"/>
                    <a:pt x="2425" y="3476"/>
                  </a:cubicBezTo>
                  <a:cubicBezTo>
                    <a:pt x="2370" y="3476"/>
                    <a:pt x="2370" y="3476"/>
                    <a:pt x="2370" y="3476"/>
                  </a:cubicBezTo>
                  <a:cubicBezTo>
                    <a:pt x="2358" y="3476"/>
                    <a:pt x="2354" y="3470"/>
                    <a:pt x="2354" y="3458"/>
                  </a:cubicBezTo>
                  <a:cubicBezTo>
                    <a:pt x="2354" y="3162"/>
                    <a:pt x="2354" y="3162"/>
                    <a:pt x="2354" y="3162"/>
                  </a:cubicBezTo>
                  <a:cubicBezTo>
                    <a:pt x="2354" y="3151"/>
                    <a:pt x="2358" y="3146"/>
                    <a:pt x="2370" y="3146"/>
                  </a:cubicBezTo>
                  <a:cubicBezTo>
                    <a:pt x="2421" y="3146"/>
                    <a:pt x="2421" y="3146"/>
                    <a:pt x="2421" y="3146"/>
                  </a:cubicBezTo>
                  <a:cubicBezTo>
                    <a:pt x="2433" y="3146"/>
                    <a:pt x="2436" y="3151"/>
                    <a:pt x="2437" y="3162"/>
                  </a:cubicBezTo>
                  <a:cubicBezTo>
                    <a:pt x="2438" y="3178"/>
                    <a:pt x="2438" y="3178"/>
                    <a:pt x="2438" y="3178"/>
                  </a:cubicBezTo>
                  <a:cubicBezTo>
                    <a:pt x="2457" y="3162"/>
                    <a:pt x="2491" y="3141"/>
                    <a:pt x="2544" y="3141"/>
                  </a:cubicBezTo>
                  <a:moveTo>
                    <a:pt x="2830" y="3412"/>
                  </a:moveTo>
                  <a:cubicBezTo>
                    <a:pt x="2810" y="3412"/>
                    <a:pt x="2797" y="3406"/>
                    <a:pt x="2797" y="3386"/>
                  </a:cubicBezTo>
                  <a:cubicBezTo>
                    <a:pt x="2797" y="3376"/>
                    <a:pt x="2797" y="3376"/>
                    <a:pt x="2797" y="3376"/>
                  </a:cubicBezTo>
                  <a:cubicBezTo>
                    <a:pt x="2797" y="3358"/>
                    <a:pt x="2803" y="3346"/>
                    <a:pt x="2829" y="3346"/>
                  </a:cubicBezTo>
                  <a:cubicBezTo>
                    <a:pt x="2903" y="3346"/>
                    <a:pt x="2903" y="3346"/>
                    <a:pt x="2903" y="3346"/>
                  </a:cubicBezTo>
                  <a:cubicBezTo>
                    <a:pt x="2903" y="3384"/>
                    <a:pt x="2903" y="3384"/>
                    <a:pt x="2903" y="3384"/>
                  </a:cubicBezTo>
                  <a:cubicBezTo>
                    <a:pt x="2888" y="3395"/>
                    <a:pt x="2860" y="3412"/>
                    <a:pt x="2830" y="3412"/>
                  </a:cubicBezTo>
                  <a:moveTo>
                    <a:pt x="2855" y="3141"/>
                  </a:moveTo>
                  <a:cubicBezTo>
                    <a:pt x="2761" y="3141"/>
                    <a:pt x="2721" y="3177"/>
                    <a:pt x="2721" y="3236"/>
                  </a:cubicBezTo>
                  <a:cubicBezTo>
                    <a:pt x="2721" y="3245"/>
                    <a:pt x="2721" y="3245"/>
                    <a:pt x="2721" y="3245"/>
                  </a:cubicBezTo>
                  <a:cubicBezTo>
                    <a:pt x="2721" y="3256"/>
                    <a:pt x="2725" y="3261"/>
                    <a:pt x="2737" y="3261"/>
                  </a:cubicBezTo>
                  <a:cubicBezTo>
                    <a:pt x="2786" y="3261"/>
                    <a:pt x="2786" y="3261"/>
                    <a:pt x="2786" y="3261"/>
                  </a:cubicBezTo>
                  <a:cubicBezTo>
                    <a:pt x="2798" y="3261"/>
                    <a:pt x="2802" y="3256"/>
                    <a:pt x="2802" y="3245"/>
                  </a:cubicBezTo>
                  <a:cubicBezTo>
                    <a:pt x="2802" y="3240"/>
                    <a:pt x="2802" y="3240"/>
                    <a:pt x="2802" y="3240"/>
                  </a:cubicBezTo>
                  <a:cubicBezTo>
                    <a:pt x="2802" y="3216"/>
                    <a:pt x="2815" y="3205"/>
                    <a:pt x="2853" y="3205"/>
                  </a:cubicBezTo>
                  <a:cubicBezTo>
                    <a:pt x="2892" y="3205"/>
                    <a:pt x="2903" y="3219"/>
                    <a:pt x="2903" y="3243"/>
                  </a:cubicBezTo>
                  <a:cubicBezTo>
                    <a:pt x="2903" y="3285"/>
                    <a:pt x="2903" y="3285"/>
                    <a:pt x="2903" y="3285"/>
                  </a:cubicBezTo>
                  <a:cubicBezTo>
                    <a:pt x="2811" y="3285"/>
                    <a:pt x="2811" y="3285"/>
                    <a:pt x="2811" y="3285"/>
                  </a:cubicBezTo>
                  <a:cubicBezTo>
                    <a:pt x="2746" y="3285"/>
                    <a:pt x="2712" y="3324"/>
                    <a:pt x="2712" y="3368"/>
                  </a:cubicBezTo>
                  <a:cubicBezTo>
                    <a:pt x="2712" y="3398"/>
                    <a:pt x="2712" y="3398"/>
                    <a:pt x="2712" y="3398"/>
                  </a:cubicBezTo>
                  <a:cubicBezTo>
                    <a:pt x="2712" y="3442"/>
                    <a:pt x="2743" y="3481"/>
                    <a:pt x="2807" y="3481"/>
                  </a:cubicBezTo>
                  <a:cubicBezTo>
                    <a:pt x="2854" y="3481"/>
                    <a:pt x="2886" y="3460"/>
                    <a:pt x="2906" y="3444"/>
                  </a:cubicBezTo>
                  <a:cubicBezTo>
                    <a:pt x="2907" y="3458"/>
                    <a:pt x="2907" y="3458"/>
                    <a:pt x="2907" y="3458"/>
                  </a:cubicBezTo>
                  <a:cubicBezTo>
                    <a:pt x="2908" y="3470"/>
                    <a:pt x="2911" y="3476"/>
                    <a:pt x="2923" y="3476"/>
                  </a:cubicBezTo>
                  <a:cubicBezTo>
                    <a:pt x="2972" y="3476"/>
                    <a:pt x="2972" y="3476"/>
                    <a:pt x="2972" y="3476"/>
                  </a:cubicBezTo>
                  <a:cubicBezTo>
                    <a:pt x="2983" y="3476"/>
                    <a:pt x="2988" y="3470"/>
                    <a:pt x="2988" y="3458"/>
                  </a:cubicBezTo>
                  <a:cubicBezTo>
                    <a:pt x="2988" y="3236"/>
                    <a:pt x="2988" y="3236"/>
                    <a:pt x="2988" y="3236"/>
                  </a:cubicBezTo>
                  <a:cubicBezTo>
                    <a:pt x="2988" y="3177"/>
                    <a:pt x="2952" y="3141"/>
                    <a:pt x="2855" y="3141"/>
                  </a:cubicBezTo>
                  <a:moveTo>
                    <a:pt x="3169" y="3067"/>
                  </a:moveTo>
                  <a:cubicBezTo>
                    <a:pt x="3180" y="3067"/>
                    <a:pt x="3184" y="3072"/>
                    <a:pt x="3184" y="3084"/>
                  </a:cubicBezTo>
                  <a:cubicBezTo>
                    <a:pt x="3184" y="3147"/>
                    <a:pt x="3184" y="3147"/>
                    <a:pt x="3184" y="3147"/>
                  </a:cubicBezTo>
                  <a:cubicBezTo>
                    <a:pt x="3245" y="3147"/>
                    <a:pt x="3245" y="3147"/>
                    <a:pt x="3245" y="3147"/>
                  </a:cubicBezTo>
                  <a:cubicBezTo>
                    <a:pt x="3256" y="3147"/>
                    <a:pt x="3261" y="3151"/>
                    <a:pt x="3261" y="3163"/>
                  </a:cubicBezTo>
                  <a:cubicBezTo>
                    <a:pt x="3261" y="3200"/>
                    <a:pt x="3261" y="3200"/>
                    <a:pt x="3261" y="3200"/>
                  </a:cubicBezTo>
                  <a:cubicBezTo>
                    <a:pt x="3261" y="3211"/>
                    <a:pt x="3256" y="3216"/>
                    <a:pt x="3245" y="3216"/>
                  </a:cubicBezTo>
                  <a:cubicBezTo>
                    <a:pt x="3184" y="3216"/>
                    <a:pt x="3184" y="3216"/>
                    <a:pt x="3184" y="3216"/>
                  </a:cubicBezTo>
                  <a:cubicBezTo>
                    <a:pt x="3184" y="3368"/>
                    <a:pt x="3184" y="3368"/>
                    <a:pt x="3184" y="3368"/>
                  </a:cubicBezTo>
                  <a:cubicBezTo>
                    <a:pt x="3184" y="3393"/>
                    <a:pt x="3200" y="3404"/>
                    <a:pt x="3237" y="3404"/>
                  </a:cubicBezTo>
                  <a:cubicBezTo>
                    <a:pt x="3252" y="3404"/>
                    <a:pt x="3252" y="3404"/>
                    <a:pt x="3252" y="3404"/>
                  </a:cubicBezTo>
                  <a:cubicBezTo>
                    <a:pt x="3264" y="3404"/>
                    <a:pt x="3269" y="3409"/>
                    <a:pt x="3269" y="3421"/>
                  </a:cubicBezTo>
                  <a:cubicBezTo>
                    <a:pt x="3269" y="3459"/>
                    <a:pt x="3269" y="3459"/>
                    <a:pt x="3269" y="3459"/>
                  </a:cubicBezTo>
                  <a:cubicBezTo>
                    <a:pt x="3269" y="3471"/>
                    <a:pt x="3264" y="3476"/>
                    <a:pt x="3252" y="3476"/>
                  </a:cubicBezTo>
                  <a:cubicBezTo>
                    <a:pt x="3224" y="3476"/>
                    <a:pt x="3224" y="3476"/>
                    <a:pt x="3224" y="3476"/>
                  </a:cubicBezTo>
                  <a:cubicBezTo>
                    <a:pt x="3127" y="3476"/>
                    <a:pt x="3097" y="3442"/>
                    <a:pt x="3097" y="3378"/>
                  </a:cubicBezTo>
                  <a:cubicBezTo>
                    <a:pt x="3097" y="3216"/>
                    <a:pt x="3097" y="3216"/>
                    <a:pt x="3097" y="3216"/>
                  </a:cubicBezTo>
                  <a:cubicBezTo>
                    <a:pt x="3065" y="3216"/>
                    <a:pt x="3065" y="3216"/>
                    <a:pt x="3065" y="3216"/>
                  </a:cubicBezTo>
                  <a:cubicBezTo>
                    <a:pt x="3053" y="3216"/>
                    <a:pt x="3049" y="3211"/>
                    <a:pt x="3049" y="3200"/>
                  </a:cubicBezTo>
                  <a:cubicBezTo>
                    <a:pt x="3049" y="3167"/>
                    <a:pt x="3049" y="3167"/>
                    <a:pt x="3049" y="3167"/>
                  </a:cubicBezTo>
                  <a:cubicBezTo>
                    <a:pt x="3049" y="3155"/>
                    <a:pt x="3053" y="3152"/>
                    <a:pt x="3065" y="3151"/>
                  </a:cubicBezTo>
                  <a:cubicBezTo>
                    <a:pt x="3095" y="3147"/>
                    <a:pt x="3095" y="3147"/>
                    <a:pt x="3095" y="3147"/>
                  </a:cubicBezTo>
                  <a:cubicBezTo>
                    <a:pt x="3097" y="3147"/>
                    <a:pt x="3097" y="3147"/>
                    <a:pt x="3097" y="3147"/>
                  </a:cubicBezTo>
                  <a:cubicBezTo>
                    <a:pt x="3097" y="3084"/>
                    <a:pt x="3097" y="3084"/>
                    <a:pt x="3097" y="3084"/>
                  </a:cubicBezTo>
                  <a:cubicBezTo>
                    <a:pt x="3097" y="3072"/>
                    <a:pt x="3102" y="3067"/>
                    <a:pt x="3114" y="3067"/>
                  </a:cubicBezTo>
                  <a:cubicBezTo>
                    <a:pt x="3169" y="3067"/>
                    <a:pt x="3169" y="3067"/>
                    <a:pt x="3169" y="3067"/>
                  </a:cubicBezTo>
                  <a:moveTo>
                    <a:pt x="3403" y="3146"/>
                  </a:moveTo>
                  <a:cubicBezTo>
                    <a:pt x="3348" y="3146"/>
                    <a:pt x="3348" y="3146"/>
                    <a:pt x="3348" y="3146"/>
                  </a:cubicBezTo>
                  <a:cubicBezTo>
                    <a:pt x="3336" y="3146"/>
                    <a:pt x="3332" y="3151"/>
                    <a:pt x="3332" y="3163"/>
                  </a:cubicBezTo>
                  <a:cubicBezTo>
                    <a:pt x="3332" y="3458"/>
                    <a:pt x="3332" y="3458"/>
                    <a:pt x="3332" y="3458"/>
                  </a:cubicBezTo>
                  <a:cubicBezTo>
                    <a:pt x="3332" y="3470"/>
                    <a:pt x="3336" y="3476"/>
                    <a:pt x="3348" y="3476"/>
                  </a:cubicBezTo>
                  <a:cubicBezTo>
                    <a:pt x="3403" y="3476"/>
                    <a:pt x="3403" y="3476"/>
                    <a:pt x="3403" y="3476"/>
                  </a:cubicBezTo>
                  <a:cubicBezTo>
                    <a:pt x="3414" y="3476"/>
                    <a:pt x="3418" y="3470"/>
                    <a:pt x="3418" y="3458"/>
                  </a:cubicBezTo>
                  <a:cubicBezTo>
                    <a:pt x="3418" y="3163"/>
                    <a:pt x="3418" y="3163"/>
                    <a:pt x="3418" y="3163"/>
                  </a:cubicBezTo>
                  <a:cubicBezTo>
                    <a:pt x="3418" y="3151"/>
                    <a:pt x="3414" y="3146"/>
                    <a:pt x="3403" y="3146"/>
                  </a:cubicBezTo>
                  <a:moveTo>
                    <a:pt x="3403" y="3013"/>
                  </a:moveTo>
                  <a:cubicBezTo>
                    <a:pt x="3348" y="3013"/>
                    <a:pt x="3348" y="3013"/>
                    <a:pt x="3348" y="3013"/>
                  </a:cubicBezTo>
                  <a:cubicBezTo>
                    <a:pt x="3336" y="3013"/>
                    <a:pt x="3332" y="3018"/>
                    <a:pt x="3332" y="3030"/>
                  </a:cubicBezTo>
                  <a:cubicBezTo>
                    <a:pt x="3332" y="3087"/>
                    <a:pt x="3332" y="3087"/>
                    <a:pt x="3332" y="3087"/>
                  </a:cubicBezTo>
                  <a:cubicBezTo>
                    <a:pt x="3332" y="3098"/>
                    <a:pt x="3336" y="3103"/>
                    <a:pt x="3348" y="3103"/>
                  </a:cubicBezTo>
                  <a:cubicBezTo>
                    <a:pt x="3403" y="3103"/>
                    <a:pt x="3403" y="3103"/>
                    <a:pt x="3403" y="3103"/>
                  </a:cubicBezTo>
                  <a:cubicBezTo>
                    <a:pt x="3414" y="3103"/>
                    <a:pt x="3418" y="3098"/>
                    <a:pt x="3418" y="3087"/>
                  </a:cubicBezTo>
                  <a:cubicBezTo>
                    <a:pt x="3418" y="3030"/>
                    <a:pt x="3418" y="3030"/>
                    <a:pt x="3418" y="3030"/>
                  </a:cubicBezTo>
                  <a:cubicBezTo>
                    <a:pt x="3418" y="3018"/>
                    <a:pt x="3414" y="3013"/>
                    <a:pt x="3403" y="3013"/>
                  </a:cubicBezTo>
                  <a:moveTo>
                    <a:pt x="3638" y="3412"/>
                  </a:moveTo>
                  <a:cubicBezTo>
                    <a:pt x="3601" y="3412"/>
                    <a:pt x="3581" y="3401"/>
                    <a:pt x="3581" y="3376"/>
                  </a:cubicBezTo>
                  <a:cubicBezTo>
                    <a:pt x="3581" y="3245"/>
                    <a:pt x="3581" y="3245"/>
                    <a:pt x="3581" y="3245"/>
                  </a:cubicBezTo>
                  <a:cubicBezTo>
                    <a:pt x="3581" y="3221"/>
                    <a:pt x="3601" y="3209"/>
                    <a:pt x="3638" y="3209"/>
                  </a:cubicBezTo>
                  <a:cubicBezTo>
                    <a:pt x="3675" y="3209"/>
                    <a:pt x="3694" y="3221"/>
                    <a:pt x="3694" y="3245"/>
                  </a:cubicBezTo>
                  <a:cubicBezTo>
                    <a:pt x="3694" y="3376"/>
                    <a:pt x="3694" y="3376"/>
                    <a:pt x="3694" y="3376"/>
                  </a:cubicBezTo>
                  <a:cubicBezTo>
                    <a:pt x="3694" y="3401"/>
                    <a:pt x="3675" y="3412"/>
                    <a:pt x="3638" y="3412"/>
                  </a:cubicBezTo>
                  <a:moveTo>
                    <a:pt x="3638" y="3141"/>
                  </a:moveTo>
                  <a:cubicBezTo>
                    <a:pt x="3540" y="3141"/>
                    <a:pt x="3495" y="3179"/>
                    <a:pt x="3495" y="3238"/>
                  </a:cubicBezTo>
                  <a:cubicBezTo>
                    <a:pt x="3495" y="3383"/>
                    <a:pt x="3495" y="3383"/>
                    <a:pt x="3495" y="3383"/>
                  </a:cubicBezTo>
                  <a:cubicBezTo>
                    <a:pt x="3495" y="3442"/>
                    <a:pt x="3540" y="3481"/>
                    <a:pt x="3638" y="3481"/>
                  </a:cubicBezTo>
                  <a:cubicBezTo>
                    <a:pt x="3735" y="3481"/>
                    <a:pt x="3781" y="3442"/>
                    <a:pt x="3781" y="3383"/>
                  </a:cubicBezTo>
                  <a:cubicBezTo>
                    <a:pt x="3781" y="3238"/>
                    <a:pt x="3781" y="3238"/>
                    <a:pt x="3781" y="3238"/>
                  </a:cubicBezTo>
                  <a:cubicBezTo>
                    <a:pt x="3781" y="3179"/>
                    <a:pt x="3735" y="3141"/>
                    <a:pt x="3638" y="3141"/>
                  </a:cubicBezTo>
                  <a:moveTo>
                    <a:pt x="4048" y="3141"/>
                  </a:moveTo>
                  <a:cubicBezTo>
                    <a:pt x="4109" y="3141"/>
                    <a:pt x="4144" y="3178"/>
                    <a:pt x="4144" y="3229"/>
                  </a:cubicBezTo>
                  <a:cubicBezTo>
                    <a:pt x="4144" y="3458"/>
                    <a:pt x="4144" y="3458"/>
                    <a:pt x="4144" y="3458"/>
                  </a:cubicBezTo>
                  <a:cubicBezTo>
                    <a:pt x="4144" y="3470"/>
                    <a:pt x="4139" y="3476"/>
                    <a:pt x="4127" y="3476"/>
                  </a:cubicBezTo>
                  <a:cubicBezTo>
                    <a:pt x="4074" y="3476"/>
                    <a:pt x="4074" y="3476"/>
                    <a:pt x="4074" y="3476"/>
                  </a:cubicBezTo>
                  <a:cubicBezTo>
                    <a:pt x="4062" y="3476"/>
                    <a:pt x="4056" y="3470"/>
                    <a:pt x="4056" y="3458"/>
                  </a:cubicBezTo>
                  <a:cubicBezTo>
                    <a:pt x="4056" y="3251"/>
                    <a:pt x="4056" y="3251"/>
                    <a:pt x="4056" y="3251"/>
                  </a:cubicBezTo>
                  <a:cubicBezTo>
                    <a:pt x="4056" y="3227"/>
                    <a:pt x="4049" y="3216"/>
                    <a:pt x="4021" y="3216"/>
                  </a:cubicBezTo>
                  <a:cubicBezTo>
                    <a:pt x="3988" y="3216"/>
                    <a:pt x="3958" y="3235"/>
                    <a:pt x="3944" y="3246"/>
                  </a:cubicBezTo>
                  <a:cubicBezTo>
                    <a:pt x="3944" y="3458"/>
                    <a:pt x="3944" y="3458"/>
                    <a:pt x="3944" y="3458"/>
                  </a:cubicBezTo>
                  <a:cubicBezTo>
                    <a:pt x="3944" y="3470"/>
                    <a:pt x="3940" y="3476"/>
                    <a:pt x="3929" y="3476"/>
                  </a:cubicBezTo>
                  <a:cubicBezTo>
                    <a:pt x="3874" y="3476"/>
                    <a:pt x="3874" y="3476"/>
                    <a:pt x="3874" y="3476"/>
                  </a:cubicBezTo>
                  <a:cubicBezTo>
                    <a:pt x="3862" y="3476"/>
                    <a:pt x="3857" y="3470"/>
                    <a:pt x="3857" y="3458"/>
                  </a:cubicBezTo>
                  <a:cubicBezTo>
                    <a:pt x="3857" y="3162"/>
                    <a:pt x="3857" y="3162"/>
                    <a:pt x="3857" y="3162"/>
                  </a:cubicBezTo>
                  <a:cubicBezTo>
                    <a:pt x="3857" y="3151"/>
                    <a:pt x="3862" y="3146"/>
                    <a:pt x="3874" y="3146"/>
                  </a:cubicBezTo>
                  <a:cubicBezTo>
                    <a:pt x="3925" y="3146"/>
                    <a:pt x="3925" y="3146"/>
                    <a:pt x="3925" y="3146"/>
                  </a:cubicBezTo>
                  <a:cubicBezTo>
                    <a:pt x="3937" y="3146"/>
                    <a:pt x="3940" y="3151"/>
                    <a:pt x="3941" y="3162"/>
                  </a:cubicBezTo>
                  <a:cubicBezTo>
                    <a:pt x="3942" y="3178"/>
                    <a:pt x="3942" y="3178"/>
                    <a:pt x="3942" y="3178"/>
                  </a:cubicBezTo>
                  <a:cubicBezTo>
                    <a:pt x="3961" y="3162"/>
                    <a:pt x="3994" y="3141"/>
                    <a:pt x="4048" y="3141"/>
                  </a:cubicBezTo>
                  <a:moveTo>
                    <a:pt x="4333" y="3412"/>
                  </a:moveTo>
                  <a:cubicBezTo>
                    <a:pt x="4314" y="3412"/>
                    <a:pt x="4300" y="3406"/>
                    <a:pt x="4300" y="3386"/>
                  </a:cubicBezTo>
                  <a:cubicBezTo>
                    <a:pt x="4300" y="3376"/>
                    <a:pt x="4300" y="3376"/>
                    <a:pt x="4300" y="3376"/>
                  </a:cubicBezTo>
                  <a:cubicBezTo>
                    <a:pt x="4300" y="3358"/>
                    <a:pt x="4306" y="3346"/>
                    <a:pt x="4332" y="3346"/>
                  </a:cubicBezTo>
                  <a:cubicBezTo>
                    <a:pt x="4406" y="3346"/>
                    <a:pt x="4406" y="3346"/>
                    <a:pt x="4406" y="3346"/>
                  </a:cubicBezTo>
                  <a:cubicBezTo>
                    <a:pt x="4406" y="3384"/>
                    <a:pt x="4406" y="3384"/>
                    <a:pt x="4406" y="3384"/>
                  </a:cubicBezTo>
                  <a:cubicBezTo>
                    <a:pt x="4391" y="3395"/>
                    <a:pt x="4364" y="3412"/>
                    <a:pt x="4333" y="3412"/>
                  </a:cubicBezTo>
                  <a:moveTo>
                    <a:pt x="4359" y="3141"/>
                  </a:moveTo>
                  <a:cubicBezTo>
                    <a:pt x="4264" y="3141"/>
                    <a:pt x="4225" y="3177"/>
                    <a:pt x="4225" y="3236"/>
                  </a:cubicBezTo>
                  <a:cubicBezTo>
                    <a:pt x="4225" y="3245"/>
                    <a:pt x="4225" y="3245"/>
                    <a:pt x="4225" y="3245"/>
                  </a:cubicBezTo>
                  <a:cubicBezTo>
                    <a:pt x="4225" y="3256"/>
                    <a:pt x="4229" y="3261"/>
                    <a:pt x="4241" y="3261"/>
                  </a:cubicBezTo>
                  <a:cubicBezTo>
                    <a:pt x="4290" y="3261"/>
                    <a:pt x="4290" y="3261"/>
                    <a:pt x="4290" y="3261"/>
                  </a:cubicBezTo>
                  <a:cubicBezTo>
                    <a:pt x="4301" y="3261"/>
                    <a:pt x="4306" y="3256"/>
                    <a:pt x="4306" y="3245"/>
                  </a:cubicBezTo>
                  <a:cubicBezTo>
                    <a:pt x="4306" y="3240"/>
                    <a:pt x="4306" y="3240"/>
                    <a:pt x="4306" y="3240"/>
                  </a:cubicBezTo>
                  <a:cubicBezTo>
                    <a:pt x="4306" y="3216"/>
                    <a:pt x="4319" y="3205"/>
                    <a:pt x="4357" y="3205"/>
                  </a:cubicBezTo>
                  <a:cubicBezTo>
                    <a:pt x="4395" y="3205"/>
                    <a:pt x="4406" y="3219"/>
                    <a:pt x="4406" y="3243"/>
                  </a:cubicBezTo>
                  <a:cubicBezTo>
                    <a:pt x="4406" y="3285"/>
                    <a:pt x="4406" y="3285"/>
                    <a:pt x="4406" y="3285"/>
                  </a:cubicBezTo>
                  <a:cubicBezTo>
                    <a:pt x="4315" y="3285"/>
                    <a:pt x="4315" y="3285"/>
                    <a:pt x="4315" y="3285"/>
                  </a:cubicBezTo>
                  <a:cubicBezTo>
                    <a:pt x="4249" y="3285"/>
                    <a:pt x="4216" y="3324"/>
                    <a:pt x="4216" y="3368"/>
                  </a:cubicBezTo>
                  <a:cubicBezTo>
                    <a:pt x="4216" y="3398"/>
                    <a:pt x="4216" y="3398"/>
                    <a:pt x="4216" y="3398"/>
                  </a:cubicBezTo>
                  <a:cubicBezTo>
                    <a:pt x="4216" y="3442"/>
                    <a:pt x="4246" y="3481"/>
                    <a:pt x="4311" y="3481"/>
                  </a:cubicBezTo>
                  <a:cubicBezTo>
                    <a:pt x="4357" y="3481"/>
                    <a:pt x="4390" y="3460"/>
                    <a:pt x="4409" y="3444"/>
                  </a:cubicBezTo>
                  <a:cubicBezTo>
                    <a:pt x="4410" y="3458"/>
                    <a:pt x="4410" y="3458"/>
                    <a:pt x="4410" y="3458"/>
                  </a:cubicBezTo>
                  <a:cubicBezTo>
                    <a:pt x="4412" y="3470"/>
                    <a:pt x="4414" y="3476"/>
                    <a:pt x="4426" y="3476"/>
                  </a:cubicBezTo>
                  <a:cubicBezTo>
                    <a:pt x="4476" y="3476"/>
                    <a:pt x="4476" y="3476"/>
                    <a:pt x="4476" y="3476"/>
                  </a:cubicBezTo>
                  <a:cubicBezTo>
                    <a:pt x="4487" y="3476"/>
                    <a:pt x="4492" y="3470"/>
                    <a:pt x="4492" y="3458"/>
                  </a:cubicBezTo>
                  <a:cubicBezTo>
                    <a:pt x="4492" y="3236"/>
                    <a:pt x="4492" y="3236"/>
                    <a:pt x="4492" y="3236"/>
                  </a:cubicBezTo>
                  <a:cubicBezTo>
                    <a:pt x="4492" y="3177"/>
                    <a:pt x="4455" y="3141"/>
                    <a:pt x="4359" y="3141"/>
                  </a:cubicBezTo>
                  <a:moveTo>
                    <a:pt x="4643" y="3013"/>
                  </a:moveTo>
                  <a:cubicBezTo>
                    <a:pt x="4654" y="3013"/>
                    <a:pt x="4658" y="3018"/>
                    <a:pt x="4658" y="3030"/>
                  </a:cubicBezTo>
                  <a:cubicBezTo>
                    <a:pt x="4658" y="3458"/>
                    <a:pt x="4658" y="3458"/>
                    <a:pt x="4658" y="3458"/>
                  </a:cubicBezTo>
                  <a:cubicBezTo>
                    <a:pt x="4658" y="3470"/>
                    <a:pt x="4654" y="3476"/>
                    <a:pt x="4643" y="3476"/>
                  </a:cubicBezTo>
                  <a:cubicBezTo>
                    <a:pt x="4588" y="3476"/>
                    <a:pt x="4588" y="3476"/>
                    <a:pt x="4588" y="3476"/>
                  </a:cubicBezTo>
                  <a:cubicBezTo>
                    <a:pt x="4576" y="3476"/>
                    <a:pt x="4571" y="3470"/>
                    <a:pt x="4571" y="3458"/>
                  </a:cubicBezTo>
                  <a:cubicBezTo>
                    <a:pt x="4571" y="3030"/>
                    <a:pt x="4571" y="3030"/>
                    <a:pt x="4571" y="3030"/>
                  </a:cubicBezTo>
                  <a:cubicBezTo>
                    <a:pt x="4571" y="3018"/>
                    <a:pt x="4576" y="3013"/>
                    <a:pt x="4588" y="3013"/>
                  </a:cubicBezTo>
                  <a:cubicBezTo>
                    <a:pt x="4643" y="3013"/>
                    <a:pt x="4643" y="3013"/>
                    <a:pt x="4643" y="3013"/>
                  </a:cubicBezTo>
                  <a:moveTo>
                    <a:pt x="4981" y="3405"/>
                  </a:moveTo>
                  <a:cubicBezTo>
                    <a:pt x="4950" y="3405"/>
                    <a:pt x="4945" y="3388"/>
                    <a:pt x="4945" y="3370"/>
                  </a:cubicBezTo>
                  <a:cubicBezTo>
                    <a:pt x="4945" y="3251"/>
                    <a:pt x="4945" y="3251"/>
                    <a:pt x="4945" y="3251"/>
                  </a:cubicBezTo>
                  <a:cubicBezTo>
                    <a:pt x="4945" y="3233"/>
                    <a:pt x="4950" y="3216"/>
                    <a:pt x="4981" y="3216"/>
                  </a:cubicBezTo>
                  <a:cubicBezTo>
                    <a:pt x="5014" y="3216"/>
                    <a:pt x="5044" y="3236"/>
                    <a:pt x="5057" y="3247"/>
                  </a:cubicBezTo>
                  <a:cubicBezTo>
                    <a:pt x="5057" y="3375"/>
                    <a:pt x="5057" y="3375"/>
                    <a:pt x="5057" y="3375"/>
                  </a:cubicBezTo>
                  <a:cubicBezTo>
                    <a:pt x="5044" y="3386"/>
                    <a:pt x="5014" y="3405"/>
                    <a:pt x="4981" y="3405"/>
                  </a:cubicBezTo>
                  <a:moveTo>
                    <a:pt x="5128" y="3013"/>
                  </a:moveTo>
                  <a:cubicBezTo>
                    <a:pt x="5073" y="3013"/>
                    <a:pt x="5073" y="3013"/>
                    <a:pt x="5073" y="3013"/>
                  </a:cubicBezTo>
                  <a:cubicBezTo>
                    <a:pt x="5061" y="3013"/>
                    <a:pt x="5057" y="3018"/>
                    <a:pt x="5057" y="3030"/>
                  </a:cubicBezTo>
                  <a:cubicBezTo>
                    <a:pt x="5057" y="3176"/>
                    <a:pt x="5057" y="3176"/>
                    <a:pt x="5057" y="3176"/>
                  </a:cubicBezTo>
                  <a:cubicBezTo>
                    <a:pt x="5038" y="3162"/>
                    <a:pt x="5005" y="3141"/>
                    <a:pt x="4954" y="3141"/>
                  </a:cubicBezTo>
                  <a:cubicBezTo>
                    <a:pt x="4889" y="3141"/>
                    <a:pt x="4858" y="3178"/>
                    <a:pt x="4858" y="3237"/>
                  </a:cubicBezTo>
                  <a:cubicBezTo>
                    <a:pt x="4858" y="3384"/>
                    <a:pt x="4858" y="3384"/>
                    <a:pt x="4858" y="3384"/>
                  </a:cubicBezTo>
                  <a:cubicBezTo>
                    <a:pt x="4858" y="3443"/>
                    <a:pt x="4889" y="3481"/>
                    <a:pt x="4954" y="3481"/>
                  </a:cubicBezTo>
                  <a:cubicBezTo>
                    <a:pt x="5007" y="3481"/>
                    <a:pt x="5041" y="3458"/>
                    <a:pt x="5060" y="3444"/>
                  </a:cubicBezTo>
                  <a:cubicBezTo>
                    <a:pt x="5061" y="3458"/>
                    <a:pt x="5061" y="3458"/>
                    <a:pt x="5061" y="3458"/>
                  </a:cubicBezTo>
                  <a:cubicBezTo>
                    <a:pt x="5062" y="3470"/>
                    <a:pt x="5065" y="3476"/>
                    <a:pt x="5077" y="3476"/>
                  </a:cubicBezTo>
                  <a:cubicBezTo>
                    <a:pt x="5128" y="3476"/>
                    <a:pt x="5128" y="3476"/>
                    <a:pt x="5128" y="3476"/>
                  </a:cubicBezTo>
                  <a:cubicBezTo>
                    <a:pt x="5140" y="3476"/>
                    <a:pt x="5144" y="3470"/>
                    <a:pt x="5144" y="3458"/>
                  </a:cubicBezTo>
                  <a:cubicBezTo>
                    <a:pt x="5144" y="3030"/>
                    <a:pt x="5144" y="3030"/>
                    <a:pt x="5144" y="3030"/>
                  </a:cubicBezTo>
                  <a:cubicBezTo>
                    <a:pt x="5144" y="3018"/>
                    <a:pt x="5140" y="3013"/>
                    <a:pt x="5128" y="3013"/>
                  </a:cubicBezTo>
                  <a:moveTo>
                    <a:pt x="5305" y="3272"/>
                  </a:moveTo>
                  <a:cubicBezTo>
                    <a:pt x="5305" y="3243"/>
                    <a:pt x="5305" y="3243"/>
                    <a:pt x="5305" y="3243"/>
                  </a:cubicBezTo>
                  <a:cubicBezTo>
                    <a:pt x="5305" y="3219"/>
                    <a:pt x="5319" y="3206"/>
                    <a:pt x="5357" y="3206"/>
                  </a:cubicBezTo>
                  <a:cubicBezTo>
                    <a:pt x="5394" y="3206"/>
                    <a:pt x="5409" y="3219"/>
                    <a:pt x="5409" y="3243"/>
                  </a:cubicBezTo>
                  <a:cubicBezTo>
                    <a:pt x="5409" y="3272"/>
                    <a:pt x="5409" y="3272"/>
                    <a:pt x="5409" y="3272"/>
                  </a:cubicBezTo>
                  <a:cubicBezTo>
                    <a:pt x="5305" y="3272"/>
                    <a:pt x="5305" y="3272"/>
                    <a:pt x="5305" y="3272"/>
                  </a:cubicBezTo>
                  <a:moveTo>
                    <a:pt x="5357" y="3141"/>
                  </a:moveTo>
                  <a:cubicBezTo>
                    <a:pt x="5260" y="3141"/>
                    <a:pt x="5221" y="3179"/>
                    <a:pt x="5221" y="3238"/>
                  </a:cubicBezTo>
                  <a:cubicBezTo>
                    <a:pt x="5221" y="3383"/>
                    <a:pt x="5221" y="3383"/>
                    <a:pt x="5221" y="3383"/>
                  </a:cubicBezTo>
                  <a:cubicBezTo>
                    <a:pt x="5221" y="3443"/>
                    <a:pt x="5259" y="3481"/>
                    <a:pt x="5356" y="3481"/>
                  </a:cubicBezTo>
                  <a:cubicBezTo>
                    <a:pt x="5454" y="3481"/>
                    <a:pt x="5488" y="3443"/>
                    <a:pt x="5488" y="3383"/>
                  </a:cubicBezTo>
                  <a:cubicBezTo>
                    <a:pt x="5488" y="3376"/>
                    <a:pt x="5488" y="3376"/>
                    <a:pt x="5488" y="3376"/>
                  </a:cubicBezTo>
                  <a:cubicBezTo>
                    <a:pt x="5488" y="3364"/>
                    <a:pt x="5483" y="3359"/>
                    <a:pt x="5472" y="3359"/>
                  </a:cubicBezTo>
                  <a:cubicBezTo>
                    <a:pt x="5425" y="3359"/>
                    <a:pt x="5425" y="3359"/>
                    <a:pt x="5425" y="3359"/>
                  </a:cubicBezTo>
                  <a:cubicBezTo>
                    <a:pt x="5413" y="3359"/>
                    <a:pt x="5409" y="3364"/>
                    <a:pt x="5409" y="3376"/>
                  </a:cubicBezTo>
                  <a:cubicBezTo>
                    <a:pt x="5409" y="3379"/>
                    <a:pt x="5409" y="3379"/>
                    <a:pt x="5409" y="3379"/>
                  </a:cubicBezTo>
                  <a:cubicBezTo>
                    <a:pt x="5409" y="3402"/>
                    <a:pt x="5396" y="3415"/>
                    <a:pt x="5357" y="3415"/>
                  </a:cubicBezTo>
                  <a:cubicBezTo>
                    <a:pt x="5318" y="3415"/>
                    <a:pt x="5305" y="3402"/>
                    <a:pt x="5305" y="3379"/>
                  </a:cubicBezTo>
                  <a:cubicBezTo>
                    <a:pt x="5305" y="3330"/>
                    <a:pt x="5305" y="3330"/>
                    <a:pt x="5305" y="3330"/>
                  </a:cubicBezTo>
                  <a:cubicBezTo>
                    <a:pt x="5475" y="3330"/>
                    <a:pt x="5475" y="3330"/>
                    <a:pt x="5475" y="3330"/>
                  </a:cubicBezTo>
                  <a:cubicBezTo>
                    <a:pt x="5485" y="3330"/>
                    <a:pt x="5489" y="3325"/>
                    <a:pt x="5489" y="3315"/>
                  </a:cubicBezTo>
                  <a:cubicBezTo>
                    <a:pt x="5489" y="3238"/>
                    <a:pt x="5489" y="3238"/>
                    <a:pt x="5489" y="3238"/>
                  </a:cubicBezTo>
                  <a:cubicBezTo>
                    <a:pt x="5489" y="3179"/>
                    <a:pt x="5454" y="3141"/>
                    <a:pt x="5357" y="3141"/>
                  </a:cubicBezTo>
                  <a:moveTo>
                    <a:pt x="5757" y="3013"/>
                  </a:moveTo>
                  <a:cubicBezTo>
                    <a:pt x="5769" y="3013"/>
                    <a:pt x="5773" y="3018"/>
                    <a:pt x="5773" y="3030"/>
                  </a:cubicBezTo>
                  <a:cubicBezTo>
                    <a:pt x="5773" y="3458"/>
                    <a:pt x="5773" y="3458"/>
                    <a:pt x="5773" y="3458"/>
                  </a:cubicBezTo>
                  <a:cubicBezTo>
                    <a:pt x="5773" y="3470"/>
                    <a:pt x="5769" y="3476"/>
                    <a:pt x="5757" y="3476"/>
                  </a:cubicBezTo>
                  <a:cubicBezTo>
                    <a:pt x="5702" y="3476"/>
                    <a:pt x="5702" y="3476"/>
                    <a:pt x="5702" y="3476"/>
                  </a:cubicBezTo>
                  <a:cubicBezTo>
                    <a:pt x="5691" y="3476"/>
                    <a:pt x="5686" y="3470"/>
                    <a:pt x="5686" y="3458"/>
                  </a:cubicBezTo>
                  <a:cubicBezTo>
                    <a:pt x="5686" y="3030"/>
                    <a:pt x="5686" y="3030"/>
                    <a:pt x="5686" y="3030"/>
                  </a:cubicBezTo>
                  <a:cubicBezTo>
                    <a:pt x="5686" y="3018"/>
                    <a:pt x="5691" y="3013"/>
                    <a:pt x="5702" y="3013"/>
                  </a:cubicBezTo>
                  <a:cubicBezTo>
                    <a:pt x="5757" y="3013"/>
                    <a:pt x="5757" y="3013"/>
                    <a:pt x="5757" y="3013"/>
                  </a:cubicBezTo>
                  <a:moveTo>
                    <a:pt x="5964" y="3412"/>
                  </a:moveTo>
                  <a:cubicBezTo>
                    <a:pt x="5944" y="3412"/>
                    <a:pt x="5931" y="3406"/>
                    <a:pt x="5931" y="3386"/>
                  </a:cubicBezTo>
                  <a:cubicBezTo>
                    <a:pt x="5931" y="3376"/>
                    <a:pt x="5931" y="3376"/>
                    <a:pt x="5931" y="3376"/>
                  </a:cubicBezTo>
                  <a:cubicBezTo>
                    <a:pt x="5931" y="3358"/>
                    <a:pt x="5937" y="3346"/>
                    <a:pt x="5963" y="3346"/>
                  </a:cubicBezTo>
                  <a:cubicBezTo>
                    <a:pt x="6037" y="3346"/>
                    <a:pt x="6037" y="3346"/>
                    <a:pt x="6037" y="3346"/>
                  </a:cubicBezTo>
                  <a:cubicBezTo>
                    <a:pt x="6037" y="3384"/>
                    <a:pt x="6037" y="3384"/>
                    <a:pt x="6037" y="3384"/>
                  </a:cubicBezTo>
                  <a:cubicBezTo>
                    <a:pt x="6022" y="3395"/>
                    <a:pt x="5994" y="3412"/>
                    <a:pt x="5964" y="3412"/>
                  </a:cubicBezTo>
                  <a:moveTo>
                    <a:pt x="5989" y="3141"/>
                  </a:moveTo>
                  <a:cubicBezTo>
                    <a:pt x="5895" y="3141"/>
                    <a:pt x="5855" y="3177"/>
                    <a:pt x="5855" y="3236"/>
                  </a:cubicBezTo>
                  <a:cubicBezTo>
                    <a:pt x="5855" y="3245"/>
                    <a:pt x="5855" y="3245"/>
                    <a:pt x="5855" y="3245"/>
                  </a:cubicBezTo>
                  <a:cubicBezTo>
                    <a:pt x="5855" y="3256"/>
                    <a:pt x="5859" y="3261"/>
                    <a:pt x="5871" y="3261"/>
                  </a:cubicBezTo>
                  <a:cubicBezTo>
                    <a:pt x="5920" y="3261"/>
                    <a:pt x="5920" y="3261"/>
                    <a:pt x="5920" y="3261"/>
                  </a:cubicBezTo>
                  <a:cubicBezTo>
                    <a:pt x="5932" y="3261"/>
                    <a:pt x="5936" y="3256"/>
                    <a:pt x="5936" y="3245"/>
                  </a:cubicBezTo>
                  <a:cubicBezTo>
                    <a:pt x="5936" y="3240"/>
                    <a:pt x="5936" y="3240"/>
                    <a:pt x="5936" y="3240"/>
                  </a:cubicBezTo>
                  <a:cubicBezTo>
                    <a:pt x="5936" y="3216"/>
                    <a:pt x="5949" y="3205"/>
                    <a:pt x="5987" y="3205"/>
                  </a:cubicBezTo>
                  <a:cubicBezTo>
                    <a:pt x="6026" y="3205"/>
                    <a:pt x="6037" y="3219"/>
                    <a:pt x="6037" y="3243"/>
                  </a:cubicBezTo>
                  <a:cubicBezTo>
                    <a:pt x="6037" y="3285"/>
                    <a:pt x="6037" y="3285"/>
                    <a:pt x="6037" y="3285"/>
                  </a:cubicBezTo>
                  <a:cubicBezTo>
                    <a:pt x="5945" y="3285"/>
                    <a:pt x="5945" y="3285"/>
                    <a:pt x="5945" y="3285"/>
                  </a:cubicBezTo>
                  <a:cubicBezTo>
                    <a:pt x="5880" y="3285"/>
                    <a:pt x="5846" y="3324"/>
                    <a:pt x="5846" y="3368"/>
                  </a:cubicBezTo>
                  <a:cubicBezTo>
                    <a:pt x="5846" y="3398"/>
                    <a:pt x="5846" y="3398"/>
                    <a:pt x="5846" y="3398"/>
                  </a:cubicBezTo>
                  <a:cubicBezTo>
                    <a:pt x="5846" y="3442"/>
                    <a:pt x="5877" y="3481"/>
                    <a:pt x="5941" y="3481"/>
                  </a:cubicBezTo>
                  <a:cubicBezTo>
                    <a:pt x="5988" y="3481"/>
                    <a:pt x="6020" y="3460"/>
                    <a:pt x="6039" y="3444"/>
                  </a:cubicBezTo>
                  <a:cubicBezTo>
                    <a:pt x="6041" y="3458"/>
                    <a:pt x="6041" y="3458"/>
                    <a:pt x="6041" y="3458"/>
                  </a:cubicBezTo>
                  <a:cubicBezTo>
                    <a:pt x="6042" y="3470"/>
                    <a:pt x="6045" y="3476"/>
                    <a:pt x="6057" y="3476"/>
                  </a:cubicBezTo>
                  <a:cubicBezTo>
                    <a:pt x="6106" y="3476"/>
                    <a:pt x="6106" y="3476"/>
                    <a:pt x="6106" y="3476"/>
                  </a:cubicBezTo>
                  <a:cubicBezTo>
                    <a:pt x="6118" y="3476"/>
                    <a:pt x="6122" y="3470"/>
                    <a:pt x="6122" y="3458"/>
                  </a:cubicBezTo>
                  <a:cubicBezTo>
                    <a:pt x="6122" y="3236"/>
                    <a:pt x="6122" y="3236"/>
                    <a:pt x="6122" y="3236"/>
                  </a:cubicBezTo>
                  <a:cubicBezTo>
                    <a:pt x="6122" y="3177"/>
                    <a:pt x="6086" y="3141"/>
                    <a:pt x="5989" y="3141"/>
                  </a:cubicBezTo>
                  <a:moveTo>
                    <a:pt x="6446" y="3141"/>
                  </a:moveTo>
                  <a:cubicBezTo>
                    <a:pt x="6542" y="3141"/>
                    <a:pt x="6573" y="3186"/>
                    <a:pt x="6573" y="3229"/>
                  </a:cubicBezTo>
                  <a:cubicBezTo>
                    <a:pt x="6573" y="3241"/>
                    <a:pt x="6573" y="3241"/>
                    <a:pt x="6573" y="3241"/>
                  </a:cubicBezTo>
                  <a:cubicBezTo>
                    <a:pt x="6573" y="3253"/>
                    <a:pt x="6569" y="3257"/>
                    <a:pt x="6558" y="3257"/>
                  </a:cubicBezTo>
                  <a:cubicBezTo>
                    <a:pt x="6509" y="3257"/>
                    <a:pt x="6509" y="3257"/>
                    <a:pt x="6509" y="3257"/>
                  </a:cubicBezTo>
                  <a:cubicBezTo>
                    <a:pt x="6498" y="3257"/>
                    <a:pt x="6494" y="3253"/>
                    <a:pt x="6494" y="3241"/>
                  </a:cubicBezTo>
                  <a:cubicBezTo>
                    <a:pt x="6494" y="3229"/>
                    <a:pt x="6494" y="3229"/>
                    <a:pt x="6494" y="3229"/>
                  </a:cubicBezTo>
                  <a:cubicBezTo>
                    <a:pt x="6494" y="3208"/>
                    <a:pt x="6474" y="3202"/>
                    <a:pt x="6446" y="3202"/>
                  </a:cubicBezTo>
                  <a:cubicBezTo>
                    <a:pt x="6417" y="3202"/>
                    <a:pt x="6398" y="3208"/>
                    <a:pt x="6398" y="3229"/>
                  </a:cubicBezTo>
                  <a:cubicBezTo>
                    <a:pt x="6398" y="3236"/>
                    <a:pt x="6398" y="3236"/>
                    <a:pt x="6398" y="3236"/>
                  </a:cubicBezTo>
                  <a:cubicBezTo>
                    <a:pt x="6398" y="3249"/>
                    <a:pt x="6409" y="3256"/>
                    <a:pt x="6419" y="3259"/>
                  </a:cubicBezTo>
                  <a:cubicBezTo>
                    <a:pt x="6514" y="3293"/>
                    <a:pt x="6514" y="3293"/>
                    <a:pt x="6514" y="3293"/>
                  </a:cubicBezTo>
                  <a:cubicBezTo>
                    <a:pt x="6555" y="3308"/>
                    <a:pt x="6577" y="3330"/>
                    <a:pt x="6577" y="3362"/>
                  </a:cubicBezTo>
                  <a:cubicBezTo>
                    <a:pt x="6577" y="3395"/>
                    <a:pt x="6577" y="3395"/>
                    <a:pt x="6577" y="3395"/>
                  </a:cubicBezTo>
                  <a:cubicBezTo>
                    <a:pt x="6577" y="3438"/>
                    <a:pt x="6540" y="3481"/>
                    <a:pt x="6444" y="3481"/>
                  </a:cubicBezTo>
                  <a:cubicBezTo>
                    <a:pt x="6348" y="3481"/>
                    <a:pt x="6311" y="3438"/>
                    <a:pt x="6311" y="3395"/>
                  </a:cubicBezTo>
                  <a:cubicBezTo>
                    <a:pt x="6311" y="3380"/>
                    <a:pt x="6311" y="3380"/>
                    <a:pt x="6311" y="3380"/>
                  </a:cubicBezTo>
                  <a:cubicBezTo>
                    <a:pt x="6311" y="3370"/>
                    <a:pt x="6315" y="3365"/>
                    <a:pt x="6327" y="3365"/>
                  </a:cubicBezTo>
                  <a:cubicBezTo>
                    <a:pt x="6376" y="3365"/>
                    <a:pt x="6376" y="3365"/>
                    <a:pt x="6376" y="3365"/>
                  </a:cubicBezTo>
                  <a:cubicBezTo>
                    <a:pt x="6387" y="3365"/>
                    <a:pt x="6391" y="3370"/>
                    <a:pt x="6391" y="3380"/>
                  </a:cubicBezTo>
                  <a:cubicBezTo>
                    <a:pt x="6391" y="3391"/>
                    <a:pt x="6391" y="3391"/>
                    <a:pt x="6391" y="3391"/>
                  </a:cubicBezTo>
                  <a:cubicBezTo>
                    <a:pt x="6391" y="3412"/>
                    <a:pt x="6414" y="3419"/>
                    <a:pt x="6444" y="3419"/>
                  </a:cubicBezTo>
                  <a:cubicBezTo>
                    <a:pt x="6473" y="3419"/>
                    <a:pt x="6497" y="3412"/>
                    <a:pt x="6497" y="3391"/>
                  </a:cubicBezTo>
                  <a:cubicBezTo>
                    <a:pt x="6497" y="3380"/>
                    <a:pt x="6497" y="3380"/>
                    <a:pt x="6497" y="3380"/>
                  </a:cubicBezTo>
                  <a:cubicBezTo>
                    <a:pt x="6497" y="3369"/>
                    <a:pt x="6489" y="3363"/>
                    <a:pt x="6468" y="3355"/>
                  </a:cubicBezTo>
                  <a:cubicBezTo>
                    <a:pt x="6372" y="3320"/>
                    <a:pt x="6372" y="3320"/>
                    <a:pt x="6372" y="3320"/>
                  </a:cubicBezTo>
                  <a:cubicBezTo>
                    <a:pt x="6347" y="3311"/>
                    <a:pt x="6319" y="3283"/>
                    <a:pt x="6319" y="3250"/>
                  </a:cubicBezTo>
                  <a:cubicBezTo>
                    <a:pt x="6319" y="3229"/>
                    <a:pt x="6319" y="3229"/>
                    <a:pt x="6319" y="3229"/>
                  </a:cubicBezTo>
                  <a:cubicBezTo>
                    <a:pt x="6319" y="3186"/>
                    <a:pt x="6350" y="3141"/>
                    <a:pt x="6446" y="3141"/>
                  </a:cubicBezTo>
                  <a:moveTo>
                    <a:pt x="6748" y="3067"/>
                  </a:moveTo>
                  <a:cubicBezTo>
                    <a:pt x="6760" y="3067"/>
                    <a:pt x="6764" y="3072"/>
                    <a:pt x="6764" y="3084"/>
                  </a:cubicBezTo>
                  <a:cubicBezTo>
                    <a:pt x="6764" y="3147"/>
                    <a:pt x="6764" y="3147"/>
                    <a:pt x="6764" y="3147"/>
                  </a:cubicBezTo>
                  <a:cubicBezTo>
                    <a:pt x="6824" y="3147"/>
                    <a:pt x="6824" y="3147"/>
                    <a:pt x="6824" y="3147"/>
                  </a:cubicBezTo>
                  <a:cubicBezTo>
                    <a:pt x="6836" y="3147"/>
                    <a:pt x="6841" y="3151"/>
                    <a:pt x="6841" y="3163"/>
                  </a:cubicBezTo>
                  <a:cubicBezTo>
                    <a:pt x="6841" y="3200"/>
                    <a:pt x="6841" y="3200"/>
                    <a:pt x="6841" y="3200"/>
                  </a:cubicBezTo>
                  <a:cubicBezTo>
                    <a:pt x="6841" y="3211"/>
                    <a:pt x="6836" y="3216"/>
                    <a:pt x="6824" y="3216"/>
                  </a:cubicBezTo>
                  <a:cubicBezTo>
                    <a:pt x="6764" y="3216"/>
                    <a:pt x="6764" y="3216"/>
                    <a:pt x="6764" y="3216"/>
                  </a:cubicBezTo>
                  <a:cubicBezTo>
                    <a:pt x="6764" y="3368"/>
                    <a:pt x="6764" y="3368"/>
                    <a:pt x="6764" y="3368"/>
                  </a:cubicBezTo>
                  <a:cubicBezTo>
                    <a:pt x="6764" y="3393"/>
                    <a:pt x="6780" y="3404"/>
                    <a:pt x="6817" y="3404"/>
                  </a:cubicBezTo>
                  <a:cubicBezTo>
                    <a:pt x="6832" y="3404"/>
                    <a:pt x="6832" y="3404"/>
                    <a:pt x="6832" y="3404"/>
                  </a:cubicBezTo>
                  <a:cubicBezTo>
                    <a:pt x="6844" y="3404"/>
                    <a:pt x="6848" y="3409"/>
                    <a:pt x="6848" y="3421"/>
                  </a:cubicBezTo>
                  <a:cubicBezTo>
                    <a:pt x="6848" y="3459"/>
                    <a:pt x="6848" y="3459"/>
                    <a:pt x="6848" y="3459"/>
                  </a:cubicBezTo>
                  <a:cubicBezTo>
                    <a:pt x="6848" y="3471"/>
                    <a:pt x="6844" y="3476"/>
                    <a:pt x="6832" y="3476"/>
                  </a:cubicBezTo>
                  <a:cubicBezTo>
                    <a:pt x="6804" y="3476"/>
                    <a:pt x="6804" y="3476"/>
                    <a:pt x="6804" y="3476"/>
                  </a:cubicBezTo>
                  <a:cubicBezTo>
                    <a:pt x="6707" y="3476"/>
                    <a:pt x="6677" y="3442"/>
                    <a:pt x="6677" y="3378"/>
                  </a:cubicBezTo>
                  <a:cubicBezTo>
                    <a:pt x="6677" y="3216"/>
                    <a:pt x="6677" y="3216"/>
                    <a:pt x="6677" y="3216"/>
                  </a:cubicBezTo>
                  <a:cubicBezTo>
                    <a:pt x="6644" y="3216"/>
                    <a:pt x="6644" y="3216"/>
                    <a:pt x="6644" y="3216"/>
                  </a:cubicBezTo>
                  <a:cubicBezTo>
                    <a:pt x="6633" y="3216"/>
                    <a:pt x="6628" y="3211"/>
                    <a:pt x="6628" y="3200"/>
                  </a:cubicBezTo>
                  <a:cubicBezTo>
                    <a:pt x="6628" y="3167"/>
                    <a:pt x="6628" y="3167"/>
                    <a:pt x="6628" y="3167"/>
                  </a:cubicBezTo>
                  <a:cubicBezTo>
                    <a:pt x="6628" y="3155"/>
                    <a:pt x="6633" y="3152"/>
                    <a:pt x="6644" y="3151"/>
                  </a:cubicBezTo>
                  <a:cubicBezTo>
                    <a:pt x="6675" y="3147"/>
                    <a:pt x="6675" y="3147"/>
                    <a:pt x="6675" y="3147"/>
                  </a:cubicBezTo>
                  <a:cubicBezTo>
                    <a:pt x="6677" y="3147"/>
                    <a:pt x="6677" y="3147"/>
                    <a:pt x="6677" y="3147"/>
                  </a:cubicBezTo>
                  <a:cubicBezTo>
                    <a:pt x="6677" y="3084"/>
                    <a:pt x="6677" y="3084"/>
                    <a:pt x="6677" y="3084"/>
                  </a:cubicBezTo>
                  <a:cubicBezTo>
                    <a:pt x="6677" y="3072"/>
                    <a:pt x="6681" y="3067"/>
                    <a:pt x="6693" y="3067"/>
                  </a:cubicBezTo>
                  <a:cubicBezTo>
                    <a:pt x="6748" y="3067"/>
                    <a:pt x="6748" y="3067"/>
                    <a:pt x="6748" y="3067"/>
                  </a:cubicBezTo>
                  <a:moveTo>
                    <a:pt x="7025" y="3412"/>
                  </a:moveTo>
                  <a:cubicBezTo>
                    <a:pt x="7005" y="3412"/>
                    <a:pt x="6992" y="3406"/>
                    <a:pt x="6992" y="3386"/>
                  </a:cubicBezTo>
                  <a:cubicBezTo>
                    <a:pt x="6992" y="3376"/>
                    <a:pt x="6992" y="3376"/>
                    <a:pt x="6992" y="3376"/>
                  </a:cubicBezTo>
                  <a:cubicBezTo>
                    <a:pt x="6992" y="3358"/>
                    <a:pt x="6998" y="3346"/>
                    <a:pt x="7024" y="3346"/>
                  </a:cubicBezTo>
                  <a:cubicBezTo>
                    <a:pt x="7098" y="3346"/>
                    <a:pt x="7098" y="3346"/>
                    <a:pt x="7098" y="3346"/>
                  </a:cubicBezTo>
                  <a:cubicBezTo>
                    <a:pt x="7098" y="3384"/>
                    <a:pt x="7098" y="3384"/>
                    <a:pt x="7098" y="3384"/>
                  </a:cubicBezTo>
                  <a:cubicBezTo>
                    <a:pt x="7082" y="3395"/>
                    <a:pt x="7055" y="3412"/>
                    <a:pt x="7025" y="3412"/>
                  </a:cubicBezTo>
                  <a:moveTo>
                    <a:pt x="7050" y="3141"/>
                  </a:moveTo>
                  <a:cubicBezTo>
                    <a:pt x="6955" y="3141"/>
                    <a:pt x="6916" y="3177"/>
                    <a:pt x="6916" y="3236"/>
                  </a:cubicBezTo>
                  <a:cubicBezTo>
                    <a:pt x="6916" y="3245"/>
                    <a:pt x="6916" y="3245"/>
                    <a:pt x="6916" y="3245"/>
                  </a:cubicBezTo>
                  <a:cubicBezTo>
                    <a:pt x="6916" y="3256"/>
                    <a:pt x="6920" y="3261"/>
                    <a:pt x="6932" y="3261"/>
                  </a:cubicBezTo>
                  <a:cubicBezTo>
                    <a:pt x="6981" y="3261"/>
                    <a:pt x="6981" y="3261"/>
                    <a:pt x="6981" y="3261"/>
                  </a:cubicBezTo>
                  <a:cubicBezTo>
                    <a:pt x="6992" y="3261"/>
                    <a:pt x="6997" y="3256"/>
                    <a:pt x="6997" y="3245"/>
                  </a:cubicBezTo>
                  <a:cubicBezTo>
                    <a:pt x="6997" y="3240"/>
                    <a:pt x="6997" y="3240"/>
                    <a:pt x="6997" y="3240"/>
                  </a:cubicBezTo>
                  <a:cubicBezTo>
                    <a:pt x="6997" y="3216"/>
                    <a:pt x="7010" y="3205"/>
                    <a:pt x="7048" y="3205"/>
                  </a:cubicBezTo>
                  <a:cubicBezTo>
                    <a:pt x="7086" y="3205"/>
                    <a:pt x="7098" y="3219"/>
                    <a:pt x="7098" y="3243"/>
                  </a:cubicBezTo>
                  <a:cubicBezTo>
                    <a:pt x="7098" y="3285"/>
                    <a:pt x="7098" y="3285"/>
                    <a:pt x="7098" y="3285"/>
                  </a:cubicBezTo>
                  <a:cubicBezTo>
                    <a:pt x="7006" y="3285"/>
                    <a:pt x="7006" y="3285"/>
                    <a:pt x="7006" y="3285"/>
                  </a:cubicBezTo>
                  <a:cubicBezTo>
                    <a:pt x="6941" y="3285"/>
                    <a:pt x="6907" y="3324"/>
                    <a:pt x="6907" y="3368"/>
                  </a:cubicBezTo>
                  <a:cubicBezTo>
                    <a:pt x="6907" y="3398"/>
                    <a:pt x="6907" y="3398"/>
                    <a:pt x="6907" y="3398"/>
                  </a:cubicBezTo>
                  <a:cubicBezTo>
                    <a:pt x="6907" y="3442"/>
                    <a:pt x="6937" y="3481"/>
                    <a:pt x="7002" y="3481"/>
                  </a:cubicBezTo>
                  <a:cubicBezTo>
                    <a:pt x="7049" y="3481"/>
                    <a:pt x="7081" y="3460"/>
                    <a:pt x="7100" y="3444"/>
                  </a:cubicBezTo>
                  <a:cubicBezTo>
                    <a:pt x="7102" y="3458"/>
                    <a:pt x="7102" y="3458"/>
                    <a:pt x="7102" y="3458"/>
                  </a:cubicBezTo>
                  <a:cubicBezTo>
                    <a:pt x="7103" y="3470"/>
                    <a:pt x="7106" y="3476"/>
                    <a:pt x="7118" y="3476"/>
                  </a:cubicBezTo>
                  <a:cubicBezTo>
                    <a:pt x="7167" y="3476"/>
                    <a:pt x="7167" y="3476"/>
                    <a:pt x="7167" y="3476"/>
                  </a:cubicBezTo>
                  <a:cubicBezTo>
                    <a:pt x="7178" y="3476"/>
                    <a:pt x="7183" y="3470"/>
                    <a:pt x="7183" y="3458"/>
                  </a:cubicBezTo>
                  <a:cubicBezTo>
                    <a:pt x="7183" y="3236"/>
                    <a:pt x="7183" y="3236"/>
                    <a:pt x="7183" y="3236"/>
                  </a:cubicBezTo>
                  <a:cubicBezTo>
                    <a:pt x="7183" y="3177"/>
                    <a:pt x="7147" y="3141"/>
                    <a:pt x="7050" y="3141"/>
                  </a:cubicBezTo>
                  <a:moveTo>
                    <a:pt x="7363" y="3067"/>
                  </a:moveTo>
                  <a:cubicBezTo>
                    <a:pt x="7375" y="3067"/>
                    <a:pt x="7379" y="3072"/>
                    <a:pt x="7379" y="3084"/>
                  </a:cubicBezTo>
                  <a:cubicBezTo>
                    <a:pt x="7379" y="3147"/>
                    <a:pt x="7379" y="3147"/>
                    <a:pt x="7379" y="3147"/>
                  </a:cubicBezTo>
                  <a:cubicBezTo>
                    <a:pt x="7440" y="3147"/>
                    <a:pt x="7440" y="3147"/>
                    <a:pt x="7440" y="3147"/>
                  </a:cubicBezTo>
                  <a:cubicBezTo>
                    <a:pt x="7451" y="3147"/>
                    <a:pt x="7456" y="3151"/>
                    <a:pt x="7456" y="3163"/>
                  </a:cubicBezTo>
                  <a:cubicBezTo>
                    <a:pt x="7456" y="3200"/>
                    <a:pt x="7456" y="3200"/>
                    <a:pt x="7456" y="3200"/>
                  </a:cubicBezTo>
                  <a:cubicBezTo>
                    <a:pt x="7456" y="3211"/>
                    <a:pt x="7451" y="3216"/>
                    <a:pt x="7440" y="3216"/>
                  </a:cubicBezTo>
                  <a:cubicBezTo>
                    <a:pt x="7379" y="3216"/>
                    <a:pt x="7379" y="3216"/>
                    <a:pt x="7379" y="3216"/>
                  </a:cubicBezTo>
                  <a:cubicBezTo>
                    <a:pt x="7379" y="3368"/>
                    <a:pt x="7379" y="3368"/>
                    <a:pt x="7379" y="3368"/>
                  </a:cubicBezTo>
                  <a:cubicBezTo>
                    <a:pt x="7379" y="3393"/>
                    <a:pt x="7395" y="3404"/>
                    <a:pt x="7432" y="3404"/>
                  </a:cubicBezTo>
                  <a:cubicBezTo>
                    <a:pt x="7447" y="3404"/>
                    <a:pt x="7447" y="3404"/>
                    <a:pt x="7447" y="3404"/>
                  </a:cubicBezTo>
                  <a:cubicBezTo>
                    <a:pt x="7459" y="3404"/>
                    <a:pt x="7463" y="3409"/>
                    <a:pt x="7463" y="3421"/>
                  </a:cubicBezTo>
                  <a:cubicBezTo>
                    <a:pt x="7463" y="3459"/>
                    <a:pt x="7463" y="3459"/>
                    <a:pt x="7463" y="3459"/>
                  </a:cubicBezTo>
                  <a:cubicBezTo>
                    <a:pt x="7463" y="3471"/>
                    <a:pt x="7459" y="3476"/>
                    <a:pt x="7447" y="3476"/>
                  </a:cubicBezTo>
                  <a:cubicBezTo>
                    <a:pt x="7419" y="3476"/>
                    <a:pt x="7419" y="3476"/>
                    <a:pt x="7419" y="3476"/>
                  </a:cubicBezTo>
                  <a:cubicBezTo>
                    <a:pt x="7322" y="3476"/>
                    <a:pt x="7292" y="3442"/>
                    <a:pt x="7292" y="3378"/>
                  </a:cubicBezTo>
                  <a:cubicBezTo>
                    <a:pt x="7292" y="3216"/>
                    <a:pt x="7292" y="3216"/>
                    <a:pt x="7292" y="3216"/>
                  </a:cubicBezTo>
                  <a:cubicBezTo>
                    <a:pt x="7259" y="3216"/>
                    <a:pt x="7259" y="3216"/>
                    <a:pt x="7259" y="3216"/>
                  </a:cubicBezTo>
                  <a:cubicBezTo>
                    <a:pt x="7248" y="3216"/>
                    <a:pt x="7244" y="3211"/>
                    <a:pt x="7244" y="3200"/>
                  </a:cubicBezTo>
                  <a:cubicBezTo>
                    <a:pt x="7244" y="3167"/>
                    <a:pt x="7244" y="3167"/>
                    <a:pt x="7244" y="3167"/>
                  </a:cubicBezTo>
                  <a:cubicBezTo>
                    <a:pt x="7244" y="3155"/>
                    <a:pt x="7248" y="3152"/>
                    <a:pt x="7259" y="3151"/>
                  </a:cubicBezTo>
                  <a:cubicBezTo>
                    <a:pt x="7290" y="3147"/>
                    <a:pt x="7290" y="3147"/>
                    <a:pt x="7290" y="3147"/>
                  </a:cubicBezTo>
                  <a:cubicBezTo>
                    <a:pt x="7292" y="3147"/>
                    <a:pt x="7292" y="3147"/>
                    <a:pt x="7292" y="3147"/>
                  </a:cubicBezTo>
                  <a:cubicBezTo>
                    <a:pt x="7292" y="3084"/>
                    <a:pt x="7292" y="3084"/>
                    <a:pt x="7292" y="3084"/>
                  </a:cubicBezTo>
                  <a:cubicBezTo>
                    <a:pt x="7292" y="3072"/>
                    <a:pt x="7297" y="3067"/>
                    <a:pt x="7308" y="3067"/>
                  </a:cubicBezTo>
                  <a:cubicBezTo>
                    <a:pt x="7363" y="3067"/>
                    <a:pt x="7363" y="3067"/>
                    <a:pt x="7363" y="3067"/>
                  </a:cubicBezTo>
                  <a:moveTo>
                    <a:pt x="7598" y="3146"/>
                  </a:moveTo>
                  <a:cubicBezTo>
                    <a:pt x="7543" y="3146"/>
                    <a:pt x="7543" y="3146"/>
                    <a:pt x="7543" y="3146"/>
                  </a:cubicBezTo>
                  <a:cubicBezTo>
                    <a:pt x="7531" y="3146"/>
                    <a:pt x="7527" y="3151"/>
                    <a:pt x="7527" y="3163"/>
                  </a:cubicBezTo>
                  <a:cubicBezTo>
                    <a:pt x="7527" y="3458"/>
                    <a:pt x="7527" y="3458"/>
                    <a:pt x="7527" y="3458"/>
                  </a:cubicBezTo>
                  <a:cubicBezTo>
                    <a:pt x="7527" y="3470"/>
                    <a:pt x="7531" y="3476"/>
                    <a:pt x="7543" y="3476"/>
                  </a:cubicBezTo>
                  <a:cubicBezTo>
                    <a:pt x="7598" y="3476"/>
                    <a:pt x="7598" y="3476"/>
                    <a:pt x="7598" y="3476"/>
                  </a:cubicBezTo>
                  <a:cubicBezTo>
                    <a:pt x="7609" y="3476"/>
                    <a:pt x="7613" y="3470"/>
                    <a:pt x="7613" y="3458"/>
                  </a:cubicBezTo>
                  <a:cubicBezTo>
                    <a:pt x="7613" y="3163"/>
                    <a:pt x="7613" y="3163"/>
                    <a:pt x="7613" y="3163"/>
                  </a:cubicBezTo>
                  <a:cubicBezTo>
                    <a:pt x="7613" y="3151"/>
                    <a:pt x="7609" y="3146"/>
                    <a:pt x="7598" y="3146"/>
                  </a:cubicBezTo>
                  <a:moveTo>
                    <a:pt x="7598" y="3013"/>
                  </a:moveTo>
                  <a:cubicBezTo>
                    <a:pt x="7543" y="3013"/>
                    <a:pt x="7543" y="3013"/>
                    <a:pt x="7543" y="3013"/>
                  </a:cubicBezTo>
                  <a:cubicBezTo>
                    <a:pt x="7531" y="3013"/>
                    <a:pt x="7527" y="3018"/>
                    <a:pt x="7527" y="3030"/>
                  </a:cubicBezTo>
                  <a:cubicBezTo>
                    <a:pt x="7527" y="3087"/>
                    <a:pt x="7527" y="3087"/>
                    <a:pt x="7527" y="3087"/>
                  </a:cubicBezTo>
                  <a:cubicBezTo>
                    <a:pt x="7527" y="3098"/>
                    <a:pt x="7531" y="3103"/>
                    <a:pt x="7543" y="3103"/>
                  </a:cubicBezTo>
                  <a:cubicBezTo>
                    <a:pt x="7598" y="3103"/>
                    <a:pt x="7598" y="3103"/>
                    <a:pt x="7598" y="3103"/>
                  </a:cubicBezTo>
                  <a:cubicBezTo>
                    <a:pt x="7609" y="3103"/>
                    <a:pt x="7613" y="3098"/>
                    <a:pt x="7613" y="3087"/>
                  </a:cubicBezTo>
                  <a:cubicBezTo>
                    <a:pt x="7613" y="3030"/>
                    <a:pt x="7613" y="3030"/>
                    <a:pt x="7613" y="3030"/>
                  </a:cubicBezTo>
                  <a:cubicBezTo>
                    <a:pt x="7613" y="3018"/>
                    <a:pt x="7609" y="3013"/>
                    <a:pt x="7598" y="3013"/>
                  </a:cubicBezTo>
                  <a:moveTo>
                    <a:pt x="7819" y="3141"/>
                  </a:moveTo>
                  <a:cubicBezTo>
                    <a:pt x="7914" y="3141"/>
                    <a:pt x="7946" y="3186"/>
                    <a:pt x="7946" y="3229"/>
                  </a:cubicBezTo>
                  <a:cubicBezTo>
                    <a:pt x="7946" y="3241"/>
                    <a:pt x="7946" y="3241"/>
                    <a:pt x="7946" y="3241"/>
                  </a:cubicBezTo>
                  <a:cubicBezTo>
                    <a:pt x="7946" y="3253"/>
                    <a:pt x="7942" y="3257"/>
                    <a:pt x="7930" y="3257"/>
                  </a:cubicBezTo>
                  <a:cubicBezTo>
                    <a:pt x="7881" y="3257"/>
                    <a:pt x="7881" y="3257"/>
                    <a:pt x="7881" y="3257"/>
                  </a:cubicBezTo>
                  <a:cubicBezTo>
                    <a:pt x="7871" y="3257"/>
                    <a:pt x="7867" y="3253"/>
                    <a:pt x="7867" y="3241"/>
                  </a:cubicBezTo>
                  <a:cubicBezTo>
                    <a:pt x="7867" y="3229"/>
                    <a:pt x="7867" y="3229"/>
                    <a:pt x="7867" y="3229"/>
                  </a:cubicBezTo>
                  <a:cubicBezTo>
                    <a:pt x="7867" y="3208"/>
                    <a:pt x="7847" y="3202"/>
                    <a:pt x="7818" y="3202"/>
                  </a:cubicBezTo>
                  <a:cubicBezTo>
                    <a:pt x="7790" y="3202"/>
                    <a:pt x="7771" y="3208"/>
                    <a:pt x="7771" y="3229"/>
                  </a:cubicBezTo>
                  <a:cubicBezTo>
                    <a:pt x="7771" y="3236"/>
                    <a:pt x="7771" y="3236"/>
                    <a:pt x="7771" y="3236"/>
                  </a:cubicBezTo>
                  <a:cubicBezTo>
                    <a:pt x="7771" y="3249"/>
                    <a:pt x="7782" y="3256"/>
                    <a:pt x="7791" y="3259"/>
                  </a:cubicBezTo>
                  <a:cubicBezTo>
                    <a:pt x="7887" y="3293"/>
                    <a:pt x="7887" y="3293"/>
                    <a:pt x="7887" y="3293"/>
                  </a:cubicBezTo>
                  <a:cubicBezTo>
                    <a:pt x="7928" y="3308"/>
                    <a:pt x="7950" y="3330"/>
                    <a:pt x="7950" y="3362"/>
                  </a:cubicBezTo>
                  <a:cubicBezTo>
                    <a:pt x="7950" y="3395"/>
                    <a:pt x="7950" y="3395"/>
                    <a:pt x="7950" y="3395"/>
                  </a:cubicBezTo>
                  <a:cubicBezTo>
                    <a:pt x="7950" y="3438"/>
                    <a:pt x="7912" y="3481"/>
                    <a:pt x="7816" y="3481"/>
                  </a:cubicBezTo>
                  <a:cubicBezTo>
                    <a:pt x="7721" y="3481"/>
                    <a:pt x="7684" y="3438"/>
                    <a:pt x="7684" y="3395"/>
                  </a:cubicBezTo>
                  <a:cubicBezTo>
                    <a:pt x="7684" y="3380"/>
                    <a:pt x="7684" y="3380"/>
                    <a:pt x="7684" y="3380"/>
                  </a:cubicBezTo>
                  <a:cubicBezTo>
                    <a:pt x="7684" y="3370"/>
                    <a:pt x="7688" y="3365"/>
                    <a:pt x="7699" y="3365"/>
                  </a:cubicBezTo>
                  <a:cubicBezTo>
                    <a:pt x="7748" y="3365"/>
                    <a:pt x="7748" y="3365"/>
                    <a:pt x="7748" y="3365"/>
                  </a:cubicBezTo>
                  <a:cubicBezTo>
                    <a:pt x="7760" y="3365"/>
                    <a:pt x="7764" y="3370"/>
                    <a:pt x="7764" y="3380"/>
                  </a:cubicBezTo>
                  <a:cubicBezTo>
                    <a:pt x="7764" y="3391"/>
                    <a:pt x="7764" y="3391"/>
                    <a:pt x="7764" y="3391"/>
                  </a:cubicBezTo>
                  <a:cubicBezTo>
                    <a:pt x="7764" y="3412"/>
                    <a:pt x="7787" y="3419"/>
                    <a:pt x="7816" y="3419"/>
                  </a:cubicBezTo>
                  <a:cubicBezTo>
                    <a:pt x="7846" y="3419"/>
                    <a:pt x="7870" y="3412"/>
                    <a:pt x="7870" y="3391"/>
                  </a:cubicBezTo>
                  <a:cubicBezTo>
                    <a:pt x="7870" y="3380"/>
                    <a:pt x="7870" y="3380"/>
                    <a:pt x="7870" y="3380"/>
                  </a:cubicBezTo>
                  <a:cubicBezTo>
                    <a:pt x="7870" y="3369"/>
                    <a:pt x="7862" y="3363"/>
                    <a:pt x="7840" y="3355"/>
                  </a:cubicBezTo>
                  <a:cubicBezTo>
                    <a:pt x="7744" y="3320"/>
                    <a:pt x="7744" y="3320"/>
                    <a:pt x="7744" y="3320"/>
                  </a:cubicBezTo>
                  <a:cubicBezTo>
                    <a:pt x="7720" y="3311"/>
                    <a:pt x="7692" y="3283"/>
                    <a:pt x="7692" y="3250"/>
                  </a:cubicBezTo>
                  <a:cubicBezTo>
                    <a:pt x="7692" y="3229"/>
                    <a:pt x="7692" y="3229"/>
                    <a:pt x="7692" y="3229"/>
                  </a:cubicBezTo>
                  <a:cubicBezTo>
                    <a:pt x="7692" y="3186"/>
                    <a:pt x="7723" y="3141"/>
                    <a:pt x="7819" y="3141"/>
                  </a:cubicBezTo>
                  <a:moveTo>
                    <a:pt x="8121" y="3067"/>
                  </a:moveTo>
                  <a:cubicBezTo>
                    <a:pt x="8133" y="3067"/>
                    <a:pt x="8137" y="3072"/>
                    <a:pt x="8137" y="3084"/>
                  </a:cubicBezTo>
                  <a:cubicBezTo>
                    <a:pt x="8137" y="3147"/>
                    <a:pt x="8137" y="3147"/>
                    <a:pt x="8137" y="3147"/>
                  </a:cubicBezTo>
                  <a:cubicBezTo>
                    <a:pt x="8197" y="3147"/>
                    <a:pt x="8197" y="3147"/>
                    <a:pt x="8197" y="3147"/>
                  </a:cubicBezTo>
                  <a:cubicBezTo>
                    <a:pt x="8209" y="3147"/>
                    <a:pt x="8214" y="3151"/>
                    <a:pt x="8214" y="3163"/>
                  </a:cubicBezTo>
                  <a:cubicBezTo>
                    <a:pt x="8214" y="3200"/>
                    <a:pt x="8214" y="3200"/>
                    <a:pt x="8214" y="3200"/>
                  </a:cubicBezTo>
                  <a:cubicBezTo>
                    <a:pt x="8214" y="3211"/>
                    <a:pt x="8209" y="3216"/>
                    <a:pt x="8197" y="3216"/>
                  </a:cubicBezTo>
                  <a:cubicBezTo>
                    <a:pt x="8137" y="3216"/>
                    <a:pt x="8137" y="3216"/>
                    <a:pt x="8137" y="3216"/>
                  </a:cubicBezTo>
                  <a:cubicBezTo>
                    <a:pt x="8137" y="3368"/>
                    <a:pt x="8137" y="3368"/>
                    <a:pt x="8137" y="3368"/>
                  </a:cubicBezTo>
                  <a:cubicBezTo>
                    <a:pt x="8137" y="3393"/>
                    <a:pt x="8153" y="3404"/>
                    <a:pt x="8190" y="3404"/>
                  </a:cubicBezTo>
                  <a:cubicBezTo>
                    <a:pt x="8205" y="3404"/>
                    <a:pt x="8205" y="3404"/>
                    <a:pt x="8205" y="3404"/>
                  </a:cubicBezTo>
                  <a:cubicBezTo>
                    <a:pt x="8216" y="3404"/>
                    <a:pt x="8221" y="3409"/>
                    <a:pt x="8221" y="3421"/>
                  </a:cubicBezTo>
                  <a:cubicBezTo>
                    <a:pt x="8221" y="3459"/>
                    <a:pt x="8221" y="3459"/>
                    <a:pt x="8221" y="3459"/>
                  </a:cubicBezTo>
                  <a:cubicBezTo>
                    <a:pt x="8221" y="3471"/>
                    <a:pt x="8216" y="3476"/>
                    <a:pt x="8205" y="3476"/>
                  </a:cubicBezTo>
                  <a:cubicBezTo>
                    <a:pt x="8177" y="3476"/>
                    <a:pt x="8177" y="3476"/>
                    <a:pt x="8177" y="3476"/>
                  </a:cubicBezTo>
                  <a:cubicBezTo>
                    <a:pt x="8079" y="3476"/>
                    <a:pt x="8050" y="3442"/>
                    <a:pt x="8050" y="3378"/>
                  </a:cubicBezTo>
                  <a:cubicBezTo>
                    <a:pt x="8050" y="3216"/>
                    <a:pt x="8050" y="3216"/>
                    <a:pt x="8050" y="3216"/>
                  </a:cubicBezTo>
                  <a:cubicBezTo>
                    <a:pt x="8017" y="3216"/>
                    <a:pt x="8017" y="3216"/>
                    <a:pt x="8017" y="3216"/>
                  </a:cubicBezTo>
                  <a:cubicBezTo>
                    <a:pt x="8006" y="3216"/>
                    <a:pt x="8001" y="3211"/>
                    <a:pt x="8001" y="3200"/>
                  </a:cubicBezTo>
                  <a:cubicBezTo>
                    <a:pt x="8001" y="3167"/>
                    <a:pt x="8001" y="3167"/>
                    <a:pt x="8001" y="3167"/>
                  </a:cubicBezTo>
                  <a:cubicBezTo>
                    <a:pt x="8001" y="3155"/>
                    <a:pt x="8006" y="3152"/>
                    <a:pt x="8017" y="3151"/>
                  </a:cubicBezTo>
                  <a:cubicBezTo>
                    <a:pt x="8048" y="3147"/>
                    <a:pt x="8048" y="3147"/>
                    <a:pt x="8048" y="3147"/>
                  </a:cubicBezTo>
                  <a:cubicBezTo>
                    <a:pt x="8050" y="3147"/>
                    <a:pt x="8050" y="3147"/>
                    <a:pt x="8050" y="3147"/>
                  </a:cubicBezTo>
                  <a:cubicBezTo>
                    <a:pt x="8050" y="3084"/>
                    <a:pt x="8050" y="3084"/>
                    <a:pt x="8050" y="3084"/>
                  </a:cubicBezTo>
                  <a:cubicBezTo>
                    <a:pt x="8050" y="3072"/>
                    <a:pt x="8054" y="3067"/>
                    <a:pt x="8066" y="3067"/>
                  </a:cubicBezTo>
                  <a:cubicBezTo>
                    <a:pt x="8121" y="3067"/>
                    <a:pt x="8121" y="3067"/>
                    <a:pt x="8121" y="3067"/>
                  </a:cubicBezTo>
                  <a:moveTo>
                    <a:pt x="8356" y="3146"/>
                  </a:moveTo>
                  <a:cubicBezTo>
                    <a:pt x="8301" y="3146"/>
                    <a:pt x="8301" y="3146"/>
                    <a:pt x="8301" y="3146"/>
                  </a:cubicBezTo>
                  <a:cubicBezTo>
                    <a:pt x="8289" y="3146"/>
                    <a:pt x="8284" y="3151"/>
                    <a:pt x="8284" y="3163"/>
                  </a:cubicBezTo>
                  <a:cubicBezTo>
                    <a:pt x="8284" y="3458"/>
                    <a:pt x="8284" y="3458"/>
                    <a:pt x="8284" y="3458"/>
                  </a:cubicBezTo>
                  <a:cubicBezTo>
                    <a:pt x="8284" y="3470"/>
                    <a:pt x="8289" y="3476"/>
                    <a:pt x="8301" y="3476"/>
                  </a:cubicBezTo>
                  <a:cubicBezTo>
                    <a:pt x="8356" y="3476"/>
                    <a:pt x="8356" y="3476"/>
                    <a:pt x="8356" y="3476"/>
                  </a:cubicBezTo>
                  <a:cubicBezTo>
                    <a:pt x="8367" y="3476"/>
                    <a:pt x="8371" y="3470"/>
                    <a:pt x="8371" y="3458"/>
                  </a:cubicBezTo>
                  <a:cubicBezTo>
                    <a:pt x="8371" y="3163"/>
                    <a:pt x="8371" y="3163"/>
                    <a:pt x="8371" y="3163"/>
                  </a:cubicBezTo>
                  <a:cubicBezTo>
                    <a:pt x="8371" y="3151"/>
                    <a:pt x="8367" y="3146"/>
                    <a:pt x="8356" y="3146"/>
                  </a:cubicBezTo>
                  <a:moveTo>
                    <a:pt x="8356" y="3013"/>
                  </a:moveTo>
                  <a:cubicBezTo>
                    <a:pt x="8301" y="3013"/>
                    <a:pt x="8301" y="3013"/>
                    <a:pt x="8301" y="3013"/>
                  </a:cubicBezTo>
                  <a:cubicBezTo>
                    <a:pt x="8289" y="3013"/>
                    <a:pt x="8284" y="3018"/>
                    <a:pt x="8284" y="3030"/>
                  </a:cubicBezTo>
                  <a:cubicBezTo>
                    <a:pt x="8284" y="3087"/>
                    <a:pt x="8284" y="3087"/>
                    <a:pt x="8284" y="3087"/>
                  </a:cubicBezTo>
                  <a:cubicBezTo>
                    <a:pt x="8284" y="3098"/>
                    <a:pt x="8289" y="3103"/>
                    <a:pt x="8301" y="3103"/>
                  </a:cubicBezTo>
                  <a:cubicBezTo>
                    <a:pt x="8356" y="3103"/>
                    <a:pt x="8356" y="3103"/>
                    <a:pt x="8356" y="3103"/>
                  </a:cubicBezTo>
                  <a:cubicBezTo>
                    <a:pt x="8367" y="3103"/>
                    <a:pt x="8371" y="3098"/>
                    <a:pt x="8371" y="3087"/>
                  </a:cubicBezTo>
                  <a:cubicBezTo>
                    <a:pt x="8371" y="3030"/>
                    <a:pt x="8371" y="3030"/>
                    <a:pt x="8371" y="3030"/>
                  </a:cubicBezTo>
                  <a:cubicBezTo>
                    <a:pt x="8371" y="3018"/>
                    <a:pt x="8367" y="3013"/>
                    <a:pt x="8356" y="3013"/>
                  </a:cubicBezTo>
                  <a:moveTo>
                    <a:pt x="8571" y="3405"/>
                  </a:moveTo>
                  <a:cubicBezTo>
                    <a:pt x="8540" y="3405"/>
                    <a:pt x="8534" y="3388"/>
                    <a:pt x="8534" y="3370"/>
                  </a:cubicBezTo>
                  <a:cubicBezTo>
                    <a:pt x="8534" y="3251"/>
                    <a:pt x="8534" y="3251"/>
                    <a:pt x="8534" y="3251"/>
                  </a:cubicBezTo>
                  <a:cubicBezTo>
                    <a:pt x="8534" y="3233"/>
                    <a:pt x="8540" y="3216"/>
                    <a:pt x="8571" y="3216"/>
                  </a:cubicBezTo>
                  <a:cubicBezTo>
                    <a:pt x="8603" y="3216"/>
                    <a:pt x="8633" y="3236"/>
                    <a:pt x="8647" y="3247"/>
                  </a:cubicBezTo>
                  <a:cubicBezTo>
                    <a:pt x="8647" y="3375"/>
                    <a:pt x="8647" y="3375"/>
                    <a:pt x="8647" y="3375"/>
                  </a:cubicBezTo>
                  <a:cubicBezTo>
                    <a:pt x="8633" y="3386"/>
                    <a:pt x="8603" y="3405"/>
                    <a:pt x="8571" y="3405"/>
                  </a:cubicBezTo>
                  <a:moveTo>
                    <a:pt x="8544" y="3141"/>
                  </a:moveTo>
                  <a:cubicBezTo>
                    <a:pt x="8478" y="3141"/>
                    <a:pt x="8448" y="3178"/>
                    <a:pt x="8448" y="3237"/>
                  </a:cubicBezTo>
                  <a:cubicBezTo>
                    <a:pt x="8448" y="3384"/>
                    <a:pt x="8448" y="3384"/>
                    <a:pt x="8448" y="3384"/>
                  </a:cubicBezTo>
                  <a:cubicBezTo>
                    <a:pt x="8448" y="3443"/>
                    <a:pt x="8478" y="3481"/>
                    <a:pt x="8544" y="3481"/>
                  </a:cubicBezTo>
                  <a:cubicBezTo>
                    <a:pt x="8595" y="3481"/>
                    <a:pt x="8628" y="3460"/>
                    <a:pt x="8647" y="3446"/>
                  </a:cubicBezTo>
                  <a:cubicBezTo>
                    <a:pt x="8647" y="3592"/>
                    <a:pt x="8647" y="3592"/>
                    <a:pt x="8647" y="3592"/>
                  </a:cubicBezTo>
                  <a:cubicBezTo>
                    <a:pt x="8647" y="3604"/>
                    <a:pt x="8651" y="3609"/>
                    <a:pt x="8663" y="3609"/>
                  </a:cubicBezTo>
                  <a:cubicBezTo>
                    <a:pt x="8718" y="3609"/>
                    <a:pt x="8718" y="3609"/>
                    <a:pt x="8718" y="3609"/>
                  </a:cubicBezTo>
                  <a:cubicBezTo>
                    <a:pt x="8729" y="3609"/>
                    <a:pt x="8734" y="3604"/>
                    <a:pt x="8734" y="3592"/>
                  </a:cubicBezTo>
                  <a:cubicBezTo>
                    <a:pt x="8734" y="3163"/>
                    <a:pt x="8734" y="3163"/>
                    <a:pt x="8734" y="3163"/>
                  </a:cubicBezTo>
                  <a:cubicBezTo>
                    <a:pt x="8734" y="3151"/>
                    <a:pt x="8729" y="3146"/>
                    <a:pt x="8718" y="3146"/>
                  </a:cubicBezTo>
                  <a:cubicBezTo>
                    <a:pt x="8667" y="3146"/>
                    <a:pt x="8667" y="3146"/>
                    <a:pt x="8667" y="3146"/>
                  </a:cubicBezTo>
                  <a:cubicBezTo>
                    <a:pt x="8655" y="3146"/>
                    <a:pt x="8652" y="3151"/>
                    <a:pt x="8650" y="3163"/>
                  </a:cubicBezTo>
                  <a:cubicBezTo>
                    <a:pt x="8649" y="3178"/>
                    <a:pt x="8649" y="3178"/>
                    <a:pt x="8649" y="3178"/>
                  </a:cubicBezTo>
                  <a:cubicBezTo>
                    <a:pt x="8630" y="3164"/>
                    <a:pt x="8597" y="3141"/>
                    <a:pt x="8544" y="3141"/>
                  </a:cubicBezTo>
                  <a:moveTo>
                    <a:pt x="9079" y="3146"/>
                  </a:moveTo>
                  <a:cubicBezTo>
                    <a:pt x="9090" y="3146"/>
                    <a:pt x="9095" y="3151"/>
                    <a:pt x="9095" y="3163"/>
                  </a:cubicBezTo>
                  <a:cubicBezTo>
                    <a:pt x="9095" y="3459"/>
                    <a:pt x="9095" y="3459"/>
                    <a:pt x="9095" y="3459"/>
                  </a:cubicBezTo>
                  <a:cubicBezTo>
                    <a:pt x="9095" y="3471"/>
                    <a:pt x="9090" y="3476"/>
                    <a:pt x="9079" y="3476"/>
                  </a:cubicBezTo>
                  <a:cubicBezTo>
                    <a:pt x="9028" y="3476"/>
                    <a:pt x="9028" y="3476"/>
                    <a:pt x="9028" y="3476"/>
                  </a:cubicBezTo>
                  <a:cubicBezTo>
                    <a:pt x="9016" y="3476"/>
                    <a:pt x="9013" y="3471"/>
                    <a:pt x="9012" y="3459"/>
                  </a:cubicBezTo>
                  <a:cubicBezTo>
                    <a:pt x="9010" y="3444"/>
                    <a:pt x="9010" y="3444"/>
                    <a:pt x="9010" y="3444"/>
                  </a:cubicBezTo>
                  <a:cubicBezTo>
                    <a:pt x="8993" y="3460"/>
                    <a:pt x="8961" y="3481"/>
                    <a:pt x="8908" y="3481"/>
                  </a:cubicBezTo>
                  <a:cubicBezTo>
                    <a:pt x="8848" y="3481"/>
                    <a:pt x="8813" y="3444"/>
                    <a:pt x="8813" y="3392"/>
                  </a:cubicBezTo>
                  <a:cubicBezTo>
                    <a:pt x="8813" y="3163"/>
                    <a:pt x="8813" y="3163"/>
                    <a:pt x="8813" y="3163"/>
                  </a:cubicBezTo>
                  <a:cubicBezTo>
                    <a:pt x="8813" y="3151"/>
                    <a:pt x="8818" y="3146"/>
                    <a:pt x="8829" y="3146"/>
                  </a:cubicBezTo>
                  <a:cubicBezTo>
                    <a:pt x="8883" y="3146"/>
                    <a:pt x="8883" y="3146"/>
                    <a:pt x="8883" y="3146"/>
                  </a:cubicBezTo>
                  <a:cubicBezTo>
                    <a:pt x="8894" y="3146"/>
                    <a:pt x="8900" y="3151"/>
                    <a:pt x="8900" y="3163"/>
                  </a:cubicBezTo>
                  <a:cubicBezTo>
                    <a:pt x="8900" y="3370"/>
                    <a:pt x="8900" y="3370"/>
                    <a:pt x="8900" y="3370"/>
                  </a:cubicBezTo>
                  <a:cubicBezTo>
                    <a:pt x="8900" y="3394"/>
                    <a:pt x="8908" y="3405"/>
                    <a:pt x="8935" y="3405"/>
                  </a:cubicBezTo>
                  <a:cubicBezTo>
                    <a:pt x="8968" y="3405"/>
                    <a:pt x="8995" y="3387"/>
                    <a:pt x="9008" y="3376"/>
                  </a:cubicBezTo>
                  <a:cubicBezTo>
                    <a:pt x="9008" y="3163"/>
                    <a:pt x="9008" y="3163"/>
                    <a:pt x="9008" y="3163"/>
                  </a:cubicBezTo>
                  <a:cubicBezTo>
                    <a:pt x="9008" y="3151"/>
                    <a:pt x="9012" y="3146"/>
                    <a:pt x="9024" y="3146"/>
                  </a:cubicBezTo>
                  <a:cubicBezTo>
                    <a:pt x="9079" y="3146"/>
                    <a:pt x="9079" y="3146"/>
                    <a:pt x="9079" y="3146"/>
                  </a:cubicBezTo>
                  <a:moveTo>
                    <a:pt x="9256" y="3272"/>
                  </a:moveTo>
                  <a:cubicBezTo>
                    <a:pt x="9256" y="3243"/>
                    <a:pt x="9256" y="3243"/>
                    <a:pt x="9256" y="3243"/>
                  </a:cubicBezTo>
                  <a:cubicBezTo>
                    <a:pt x="9256" y="3219"/>
                    <a:pt x="9270" y="3206"/>
                    <a:pt x="9308" y="3206"/>
                  </a:cubicBezTo>
                  <a:cubicBezTo>
                    <a:pt x="9345" y="3206"/>
                    <a:pt x="9359" y="3219"/>
                    <a:pt x="9359" y="3243"/>
                  </a:cubicBezTo>
                  <a:cubicBezTo>
                    <a:pt x="9359" y="3272"/>
                    <a:pt x="9359" y="3272"/>
                    <a:pt x="9359" y="3272"/>
                  </a:cubicBezTo>
                  <a:cubicBezTo>
                    <a:pt x="9256" y="3272"/>
                    <a:pt x="9256" y="3272"/>
                    <a:pt x="9256" y="3272"/>
                  </a:cubicBezTo>
                  <a:moveTo>
                    <a:pt x="9308" y="3141"/>
                  </a:moveTo>
                  <a:cubicBezTo>
                    <a:pt x="9211" y="3141"/>
                    <a:pt x="9171" y="3179"/>
                    <a:pt x="9171" y="3238"/>
                  </a:cubicBezTo>
                  <a:cubicBezTo>
                    <a:pt x="9171" y="3383"/>
                    <a:pt x="9171" y="3383"/>
                    <a:pt x="9171" y="3383"/>
                  </a:cubicBezTo>
                  <a:cubicBezTo>
                    <a:pt x="9171" y="3443"/>
                    <a:pt x="9210" y="3481"/>
                    <a:pt x="9307" y="3481"/>
                  </a:cubicBezTo>
                  <a:cubicBezTo>
                    <a:pt x="9404" y="3481"/>
                    <a:pt x="9439" y="3443"/>
                    <a:pt x="9439" y="3383"/>
                  </a:cubicBezTo>
                  <a:cubicBezTo>
                    <a:pt x="9439" y="3376"/>
                    <a:pt x="9439" y="3376"/>
                    <a:pt x="9439" y="3376"/>
                  </a:cubicBezTo>
                  <a:cubicBezTo>
                    <a:pt x="9439" y="3364"/>
                    <a:pt x="9433" y="3359"/>
                    <a:pt x="9422" y="3359"/>
                  </a:cubicBezTo>
                  <a:cubicBezTo>
                    <a:pt x="9376" y="3359"/>
                    <a:pt x="9376" y="3359"/>
                    <a:pt x="9376" y="3359"/>
                  </a:cubicBezTo>
                  <a:cubicBezTo>
                    <a:pt x="9364" y="3359"/>
                    <a:pt x="9359" y="3364"/>
                    <a:pt x="9359" y="3376"/>
                  </a:cubicBezTo>
                  <a:cubicBezTo>
                    <a:pt x="9359" y="3379"/>
                    <a:pt x="9359" y="3379"/>
                    <a:pt x="9359" y="3379"/>
                  </a:cubicBezTo>
                  <a:cubicBezTo>
                    <a:pt x="9359" y="3402"/>
                    <a:pt x="9347" y="3415"/>
                    <a:pt x="9308" y="3415"/>
                  </a:cubicBezTo>
                  <a:cubicBezTo>
                    <a:pt x="9269" y="3415"/>
                    <a:pt x="9256" y="3402"/>
                    <a:pt x="9256" y="3379"/>
                  </a:cubicBezTo>
                  <a:cubicBezTo>
                    <a:pt x="9256" y="3330"/>
                    <a:pt x="9256" y="3330"/>
                    <a:pt x="9256" y="3330"/>
                  </a:cubicBezTo>
                  <a:cubicBezTo>
                    <a:pt x="9426" y="3330"/>
                    <a:pt x="9426" y="3330"/>
                    <a:pt x="9426" y="3330"/>
                  </a:cubicBezTo>
                  <a:cubicBezTo>
                    <a:pt x="9436" y="3330"/>
                    <a:pt x="9440" y="3325"/>
                    <a:pt x="9440" y="3315"/>
                  </a:cubicBezTo>
                  <a:cubicBezTo>
                    <a:pt x="9440" y="3238"/>
                    <a:pt x="9440" y="3238"/>
                    <a:pt x="9440" y="3238"/>
                  </a:cubicBezTo>
                  <a:cubicBezTo>
                    <a:pt x="9440" y="3179"/>
                    <a:pt x="9404" y="3141"/>
                    <a:pt x="9308" y="3141"/>
                  </a:cubicBezTo>
                  <a:moveTo>
                    <a:pt x="118" y="4075"/>
                  </a:moveTo>
                  <a:cubicBezTo>
                    <a:pt x="118" y="4046"/>
                    <a:pt x="118" y="4046"/>
                    <a:pt x="118" y="4046"/>
                  </a:cubicBezTo>
                  <a:cubicBezTo>
                    <a:pt x="118" y="4023"/>
                    <a:pt x="132" y="4010"/>
                    <a:pt x="170" y="4010"/>
                  </a:cubicBezTo>
                  <a:cubicBezTo>
                    <a:pt x="207" y="4010"/>
                    <a:pt x="221" y="4023"/>
                    <a:pt x="221" y="4046"/>
                  </a:cubicBezTo>
                  <a:cubicBezTo>
                    <a:pt x="221" y="4075"/>
                    <a:pt x="221" y="4075"/>
                    <a:pt x="221" y="4075"/>
                  </a:cubicBezTo>
                  <a:cubicBezTo>
                    <a:pt x="118" y="4075"/>
                    <a:pt x="118" y="4075"/>
                    <a:pt x="118" y="4075"/>
                  </a:cubicBezTo>
                  <a:moveTo>
                    <a:pt x="170" y="3944"/>
                  </a:moveTo>
                  <a:cubicBezTo>
                    <a:pt x="72" y="3944"/>
                    <a:pt x="33" y="3982"/>
                    <a:pt x="33" y="4041"/>
                  </a:cubicBezTo>
                  <a:cubicBezTo>
                    <a:pt x="33" y="4186"/>
                    <a:pt x="33" y="4186"/>
                    <a:pt x="33" y="4186"/>
                  </a:cubicBezTo>
                  <a:cubicBezTo>
                    <a:pt x="33" y="4246"/>
                    <a:pt x="72" y="4284"/>
                    <a:pt x="169" y="4284"/>
                  </a:cubicBezTo>
                  <a:cubicBezTo>
                    <a:pt x="266" y="4284"/>
                    <a:pt x="301" y="4246"/>
                    <a:pt x="301" y="4186"/>
                  </a:cubicBezTo>
                  <a:cubicBezTo>
                    <a:pt x="301" y="4179"/>
                    <a:pt x="301" y="4179"/>
                    <a:pt x="301" y="4179"/>
                  </a:cubicBezTo>
                  <a:cubicBezTo>
                    <a:pt x="301" y="4168"/>
                    <a:pt x="295" y="4163"/>
                    <a:pt x="284" y="4163"/>
                  </a:cubicBezTo>
                  <a:cubicBezTo>
                    <a:pt x="238" y="4163"/>
                    <a:pt x="238" y="4163"/>
                    <a:pt x="238" y="4163"/>
                  </a:cubicBezTo>
                  <a:cubicBezTo>
                    <a:pt x="226" y="4163"/>
                    <a:pt x="221" y="4168"/>
                    <a:pt x="221" y="4179"/>
                  </a:cubicBezTo>
                  <a:cubicBezTo>
                    <a:pt x="221" y="4182"/>
                    <a:pt x="221" y="4182"/>
                    <a:pt x="221" y="4182"/>
                  </a:cubicBezTo>
                  <a:cubicBezTo>
                    <a:pt x="221" y="4205"/>
                    <a:pt x="209" y="4219"/>
                    <a:pt x="170" y="4219"/>
                  </a:cubicBezTo>
                  <a:cubicBezTo>
                    <a:pt x="131" y="4219"/>
                    <a:pt x="118" y="4205"/>
                    <a:pt x="118" y="4182"/>
                  </a:cubicBezTo>
                  <a:cubicBezTo>
                    <a:pt x="118" y="4133"/>
                    <a:pt x="118" y="4133"/>
                    <a:pt x="118" y="4133"/>
                  </a:cubicBezTo>
                  <a:cubicBezTo>
                    <a:pt x="288" y="4133"/>
                    <a:pt x="288" y="4133"/>
                    <a:pt x="288" y="4133"/>
                  </a:cubicBezTo>
                  <a:cubicBezTo>
                    <a:pt x="298" y="4133"/>
                    <a:pt x="302" y="4129"/>
                    <a:pt x="302" y="4118"/>
                  </a:cubicBezTo>
                  <a:cubicBezTo>
                    <a:pt x="302" y="4041"/>
                    <a:pt x="302" y="4041"/>
                    <a:pt x="302" y="4041"/>
                  </a:cubicBezTo>
                  <a:cubicBezTo>
                    <a:pt x="302" y="3982"/>
                    <a:pt x="266" y="3944"/>
                    <a:pt x="170" y="3944"/>
                  </a:cubicBezTo>
                  <a:moveTo>
                    <a:pt x="479" y="3871"/>
                  </a:moveTo>
                  <a:cubicBezTo>
                    <a:pt x="491" y="3871"/>
                    <a:pt x="495" y="3875"/>
                    <a:pt x="495" y="3887"/>
                  </a:cubicBezTo>
                  <a:cubicBezTo>
                    <a:pt x="495" y="3951"/>
                    <a:pt x="495" y="3951"/>
                    <a:pt x="495" y="3951"/>
                  </a:cubicBezTo>
                  <a:cubicBezTo>
                    <a:pt x="555" y="3951"/>
                    <a:pt x="555" y="3951"/>
                    <a:pt x="555" y="3951"/>
                  </a:cubicBezTo>
                  <a:cubicBezTo>
                    <a:pt x="566" y="3951"/>
                    <a:pt x="572" y="3955"/>
                    <a:pt x="572" y="3966"/>
                  </a:cubicBezTo>
                  <a:cubicBezTo>
                    <a:pt x="572" y="4003"/>
                    <a:pt x="572" y="4003"/>
                    <a:pt x="572" y="4003"/>
                  </a:cubicBezTo>
                  <a:cubicBezTo>
                    <a:pt x="572" y="4015"/>
                    <a:pt x="566" y="4020"/>
                    <a:pt x="555" y="4020"/>
                  </a:cubicBezTo>
                  <a:cubicBezTo>
                    <a:pt x="495" y="4020"/>
                    <a:pt x="495" y="4020"/>
                    <a:pt x="495" y="4020"/>
                  </a:cubicBezTo>
                  <a:cubicBezTo>
                    <a:pt x="495" y="4172"/>
                    <a:pt x="495" y="4172"/>
                    <a:pt x="495" y="4172"/>
                  </a:cubicBezTo>
                  <a:cubicBezTo>
                    <a:pt x="495" y="4196"/>
                    <a:pt x="511" y="4208"/>
                    <a:pt x="548" y="4208"/>
                  </a:cubicBezTo>
                  <a:cubicBezTo>
                    <a:pt x="562" y="4208"/>
                    <a:pt x="562" y="4208"/>
                    <a:pt x="562" y="4208"/>
                  </a:cubicBezTo>
                  <a:cubicBezTo>
                    <a:pt x="574" y="4208"/>
                    <a:pt x="579" y="4212"/>
                    <a:pt x="579" y="4224"/>
                  </a:cubicBezTo>
                  <a:cubicBezTo>
                    <a:pt x="579" y="4262"/>
                    <a:pt x="579" y="4262"/>
                    <a:pt x="579" y="4262"/>
                  </a:cubicBezTo>
                  <a:cubicBezTo>
                    <a:pt x="579" y="4274"/>
                    <a:pt x="574" y="4279"/>
                    <a:pt x="562" y="4279"/>
                  </a:cubicBezTo>
                  <a:cubicBezTo>
                    <a:pt x="535" y="4279"/>
                    <a:pt x="535" y="4279"/>
                    <a:pt x="535" y="4279"/>
                  </a:cubicBezTo>
                  <a:cubicBezTo>
                    <a:pt x="437" y="4279"/>
                    <a:pt x="408" y="4246"/>
                    <a:pt x="408" y="4181"/>
                  </a:cubicBezTo>
                  <a:cubicBezTo>
                    <a:pt x="408" y="4020"/>
                    <a:pt x="408" y="4020"/>
                    <a:pt x="408" y="4020"/>
                  </a:cubicBezTo>
                  <a:cubicBezTo>
                    <a:pt x="375" y="4020"/>
                    <a:pt x="375" y="4020"/>
                    <a:pt x="375" y="4020"/>
                  </a:cubicBezTo>
                  <a:cubicBezTo>
                    <a:pt x="364" y="4020"/>
                    <a:pt x="359" y="4015"/>
                    <a:pt x="359" y="4003"/>
                  </a:cubicBezTo>
                  <a:cubicBezTo>
                    <a:pt x="359" y="3970"/>
                    <a:pt x="359" y="3970"/>
                    <a:pt x="359" y="3970"/>
                  </a:cubicBezTo>
                  <a:cubicBezTo>
                    <a:pt x="359" y="3959"/>
                    <a:pt x="364" y="3955"/>
                    <a:pt x="375" y="3954"/>
                  </a:cubicBezTo>
                  <a:cubicBezTo>
                    <a:pt x="406" y="3951"/>
                    <a:pt x="406" y="3951"/>
                    <a:pt x="406" y="3951"/>
                  </a:cubicBezTo>
                  <a:cubicBezTo>
                    <a:pt x="408" y="3951"/>
                    <a:pt x="408" y="3951"/>
                    <a:pt x="408" y="3951"/>
                  </a:cubicBezTo>
                  <a:cubicBezTo>
                    <a:pt x="408" y="3887"/>
                    <a:pt x="408" y="3887"/>
                    <a:pt x="408" y="3887"/>
                  </a:cubicBezTo>
                  <a:cubicBezTo>
                    <a:pt x="408" y="3875"/>
                    <a:pt x="412" y="3871"/>
                    <a:pt x="424" y="3871"/>
                  </a:cubicBezTo>
                  <a:cubicBezTo>
                    <a:pt x="479" y="3871"/>
                    <a:pt x="479" y="3871"/>
                    <a:pt x="479" y="3871"/>
                  </a:cubicBezTo>
                  <a:moveTo>
                    <a:pt x="873" y="4209"/>
                  </a:moveTo>
                  <a:cubicBezTo>
                    <a:pt x="842" y="4209"/>
                    <a:pt x="837" y="4192"/>
                    <a:pt x="837" y="4174"/>
                  </a:cubicBezTo>
                  <a:cubicBezTo>
                    <a:pt x="837" y="4054"/>
                    <a:pt x="837" y="4054"/>
                    <a:pt x="837" y="4054"/>
                  </a:cubicBezTo>
                  <a:cubicBezTo>
                    <a:pt x="837" y="4037"/>
                    <a:pt x="842" y="4020"/>
                    <a:pt x="873" y="4020"/>
                  </a:cubicBezTo>
                  <a:cubicBezTo>
                    <a:pt x="906" y="4020"/>
                    <a:pt x="936" y="4039"/>
                    <a:pt x="949" y="4050"/>
                  </a:cubicBezTo>
                  <a:cubicBezTo>
                    <a:pt x="949" y="4178"/>
                    <a:pt x="949" y="4178"/>
                    <a:pt x="949" y="4178"/>
                  </a:cubicBezTo>
                  <a:cubicBezTo>
                    <a:pt x="936" y="4189"/>
                    <a:pt x="906" y="4209"/>
                    <a:pt x="873" y="4209"/>
                  </a:cubicBezTo>
                  <a:moveTo>
                    <a:pt x="1020" y="3816"/>
                  </a:moveTo>
                  <a:cubicBezTo>
                    <a:pt x="965" y="3816"/>
                    <a:pt x="965" y="3816"/>
                    <a:pt x="965" y="3816"/>
                  </a:cubicBezTo>
                  <a:cubicBezTo>
                    <a:pt x="953" y="3816"/>
                    <a:pt x="949" y="3822"/>
                    <a:pt x="949" y="3834"/>
                  </a:cubicBezTo>
                  <a:cubicBezTo>
                    <a:pt x="949" y="3980"/>
                    <a:pt x="949" y="3980"/>
                    <a:pt x="949" y="3980"/>
                  </a:cubicBezTo>
                  <a:cubicBezTo>
                    <a:pt x="930" y="3965"/>
                    <a:pt x="897" y="3944"/>
                    <a:pt x="846" y="3944"/>
                  </a:cubicBezTo>
                  <a:cubicBezTo>
                    <a:pt x="781" y="3944"/>
                    <a:pt x="750" y="3982"/>
                    <a:pt x="750" y="4041"/>
                  </a:cubicBezTo>
                  <a:cubicBezTo>
                    <a:pt x="750" y="4188"/>
                    <a:pt x="750" y="4188"/>
                    <a:pt x="750" y="4188"/>
                  </a:cubicBezTo>
                  <a:cubicBezTo>
                    <a:pt x="750" y="4247"/>
                    <a:pt x="781" y="4284"/>
                    <a:pt x="846" y="4284"/>
                  </a:cubicBezTo>
                  <a:cubicBezTo>
                    <a:pt x="899" y="4284"/>
                    <a:pt x="933" y="4262"/>
                    <a:pt x="951" y="4247"/>
                  </a:cubicBezTo>
                  <a:cubicBezTo>
                    <a:pt x="953" y="4262"/>
                    <a:pt x="953" y="4262"/>
                    <a:pt x="953" y="4262"/>
                  </a:cubicBezTo>
                  <a:cubicBezTo>
                    <a:pt x="954" y="4274"/>
                    <a:pt x="957" y="4279"/>
                    <a:pt x="969" y="4279"/>
                  </a:cubicBezTo>
                  <a:cubicBezTo>
                    <a:pt x="1020" y="4279"/>
                    <a:pt x="1020" y="4279"/>
                    <a:pt x="1020" y="4279"/>
                  </a:cubicBezTo>
                  <a:cubicBezTo>
                    <a:pt x="1032" y="4279"/>
                    <a:pt x="1036" y="4274"/>
                    <a:pt x="1036" y="4262"/>
                  </a:cubicBezTo>
                  <a:cubicBezTo>
                    <a:pt x="1036" y="3834"/>
                    <a:pt x="1036" y="3834"/>
                    <a:pt x="1036" y="3834"/>
                  </a:cubicBezTo>
                  <a:cubicBezTo>
                    <a:pt x="1036" y="3822"/>
                    <a:pt x="1032" y="3816"/>
                    <a:pt x="1020" y="3816"/>
                  </a:cubicBezTo>
                  <a:moveTo>
                    <a:pt x="1197" y="4075"/>
                  </a:moveTo>
                  <a:cubicBezTo>
                    <a:pt x="1197" y="4046"/>
                    <a:pt x="1197" y="4046"/>
                    <a:pt x="1197" y="4046"/>
                  </a:cubicBezTo>
                  <a:cubicBezTo>
                    <a:pt x="1197" y="4023"/>
                    <a:pt x="1211" y="4010"/>
                    <a:pt x="1249" y="4010"/>
                  </a:cubicBezTo>
                  <a:cubicBezTo>
                    <a:pt x="1286" y="4010"/>
                    <a:pt x="1301" y="4023"/>
                    <a:pt x="1301" y="4046"/>
                  </a:cubicBezTo>
                  <a:cubicBezTo>
                    <a:pt x="1301" y="4075"/>
                    <a:pt x="1301" y="4075"/>
                    <a:pt x="1301" y="4075"/>
                  </a:cubicBezTo>
                  <a:cubicBezTo>
                    <a:pt x="1197" y="4075"/>
                    <a:pt x="1197" y="4075"/>
                    <a:pt x="1197" y="4075"/>
                  </a:cubicBezTo>
                  <a:moveTo>
                    <a:pt x="1249" y="3944"/>
                  </a:moveTo>
                  <a:cubicBezTo>
                    <a:pt x="1152" y="3944"/>
                    <a:pt x="1113" y="3982"/>
                    <a:pt x="1113" y="4041"/>
                  </a:cubicBezTo>
                  <a:cubicBezTo>
                    <a:pt x="1113" y="4186"/>
                    <a:pt x="1113" y="4186"/>
                    <a:pt x="1113" y="4186"/>
                  </a:cubicBezTo>
                  <a:cubicBezTo>
                    <a:pt x="1113" y="4246"/>
                    <a:pt x="1151" y="4284"/>
                    <a:pt x="1248" y="4284"/>
                  </a:cubicBezTo>
                  <a:cubicBezTo>
                    <a:pt x="1346" y="4284"/>
                    <a:pt x="1380" y="4246"/>
                    <a:pt x="1380" y="4186"/>
                  </a:cubicBezTo>
                  <a:cubicBezTo>
                    <a:pt x="1380" y="4179"/>
                    <a:pt x="1380" y="4179"/>
                    <a:pt x="1380" y="4179"/>
                  </a:cubicBezTo>
                  <a:cubicBezTo>
                    <a:pt x="1380" y="4168"/>
                    <a:pt x="1375" y="4163"/>
                    <a:pt x="1364" y="4163"/>
                  </a:cubicBezTo>
                  <a:cubicBezTo>
                    <a:pt x="1317" y="4163"/>
                    <a:pt x="1317" y="4163"/>
                    <a:pt x="1317" y="4163"/>
                  </a:cubicBezTo>
                  <a:cubicBezTo>
                    <a:pt x="1305" y="4163"/>
                    <a:pt x="1301" y="4168"/>
                    <a:pt x="1301" y="4179"/>
                  </a:cubicBezTo>
                  <a:cubicBezTo>
                    <a:pt x="1301" y="4182"/>
                    <a:pt x="1301" y="4182"/>
                    <a:pt x="1301" y="4182"/>
                  </a:cubicBezTo>
                  <a:cubicBezTo>
                    <a:pt x="1301" y="4205"/>
                    <a:pt x="1288" y="4219"/>
                    <a:pt x="1249" y="4219"/>
                  </a:cubicBezTo>
                  <a:cubicBezTo>
                    <a:pt x="1210" y="4219"/>
                    <a:pt x="1197" y="4205"/>
                    <a:pt x="1197" y="4182"/>
                  </a:cubicBezTo>
                  <a:cubicBezTo>
                    <a:pt x="1197" y="4133"/>
                    <a:pt x="1197" y="4133"/>
                    <a:pt x="1197" y="4133"/>
                  </a:cubicBezTo>
                  <a:cubicBezTo>
                    <a:pt x="1367" y="4133"/>
                    <a:pt x="1367" y="4133"/>
                    <a:pt x="1367" y="4133"/>
                  </a:cubicBezTo>
                  <a:cubicBezTo>
                    <a:pt x="1377" y="4133"/>
                    <a:pt x="1381" y="4129"/>
                    <a:pt x="1381" y="4118"/>
                  </a:cubicBezTo>
                  <a:cubicBezTo>
                    <a:pt x="1381" y="4041"/>
                    <a:pt x="1381" y="4041"/>
                    <a:pt x="1381" y="4041"/>
                  </a:cubicBezTo>
                  <a:cubicBezTo>
                    <a:pt x="1381" y="3982"/>
                    <a:pt x="1346" y="3944"/>
                    <a:pt x="1249" y="3944"/>
                  </a:cubicBezTo>
                  <a:moveTo>
                    <a:pt x="1582" y="3944"/>
                  </a:moveTo>
                  <a:cubicBezTo>
                    <a:pt x="1677" y="3944"/>
                    <a:pt x="1708" y="3990"/>
                    <a:pt x="1708" y="4032"/>
                  </a:cubicBezTo>
                  <a:cubicBezTo>
                    <a:pt x="1708" y="4045"/>
                    <a:pt x="1708" y="4045"/>
                    <a:pt x="1708" y="4045"/>
                  </a:cubicBezTo>
                  <a:cubicBezTo>
                    <a:pt x="1708" y="4056"/>
                    <a:pt x="1705" y="4060"/>
                    <a:pt x="1693" y="4060"/>
                  </a:cubicBezTo>
                  <a:cubicBezTo>
                    <a:pt x="1644" y="4060"/>
                    <a:pt x="1644" y="4060"/>
                    <a:pt x="1644" y="4060"/>
                  </a:cubicBezTo>
                  <a:cubicBezTo>
                    <a:pt x="1633" y="4060"/>
                    <a:pt x="1629" y="4056"/>
                    <a:pt x="1629" y="4045"/>
                  </a:cubicBezTo>
                  <a:cubicBezTo>
                    <a:pt x="1629" y="4032"/>
                    <a:pt x="1629" y="4032"/>
                    <a:pt x="1629" y="4032"/>
                  </a:cubicBezTo>
                  <a:cubicBezTo>
                    <a:pt x="1629" y="4012"/>
                    <a:pt x="1610" y="4005"/>
                    <a:pt x="1581" y="4005"/>
                  </a:cubicBezTo>
                  <a:cubicBezTo>
                    <a:pt x="1553" y="4005"/>
                    <a:pt x="1533" y="4012"/>
                    <a:pt x="1533" y="4032"/>
                  </a:cubicBezTo>
                  <a:cubicBezTo>
                    <a:pt x="1533" y="4039"/>
                    <a:pt x="1533" y="4039"/>
                    <a:pt x="1533" y="4039"/>
                  </a:cubicBezTo>
                  <a:cubicBezTo>
                    <a:pt x="1533" y="4053"/>
                    <a:pt x="1545" y="4059"/>
                    <a:pt x="1554" y="4063"/>
                  </a:cubicBezTo>
                  <a:cubicBezTo>
                    <a:pt x="1649" y="4096"/>
                    <a:pt x="1649" y="4096"/>
                    <a:pt x="1649" y="4096"/>
                  </a:cubicBezTo>
                  <a:cubicBezTo>
                    <a:pt x="1690" y="4111"/>
                    <a:pt x="1713" y="4133"/>
                    <a:pt x="1713" y="4165"/>
                  </a:cubicBezTo>
                  <a:cubicBezTo>
                    <a:pt x="1713" y="4199"/>
                    <a:pt x="1713" y="4199"/>
                    <a:pt x="1713" y="4199"/>
                  </a:cubicBezTo>
                  <a:cubicBezTo>
                    <a:pt x="1713" y="4241"/>
                    <a:pt x="1675" y="4284"/>
                    <a:pt x="1579" y="4284"/>
                  </a:cubicBezTo>
                  <a:cubicBezTo>
                    <a:pt x="1483" y="4284"/>
                    <a:pt x="1447" y="4241"/>
                    <a:pt x="1447" y="4199"/>
                  </a:cubicBezTo>
                  <a:cubicBezTo>
                    <a:pt x="1447" y="4184"/>
                    <a:pt x="1447" y="4184"/>
                    <a:pt x="1447" y="4184"/>
                  </a:cubicBezTo>
                  <a:cubicBezTo>
                    <a:pt x="1447" y="4173"/>
                    <a:pt x="1451" y="4168"/>
                    <a:pt x="1462" y="4168"/>
                  </a:cubicBezTo>
                  <a:cubicBezTo>
                    <a:pt x="1511" y="4168"/>
                    <a:pt x="1511" y="4168"/>
                    <a:pt x="1511" y="4168"/>
                  </a:cubicBezTo>
                  <a:cubicBezTo>
                    <a:pt x="1522" y="4168"/>
                    <a:pt x="1526" y="4173"/>
                    <a:pt x="1526" y="4184"/>
                  </a:cubicBezTo>
                  <a:cubicBezTo>
                    <a:pt x="1526" y="4195"/>
                    <a:pt x="1526" y="4195"/>
                    <a:pt x="1526" y="4195"/>
                  </a:cubicBezTo>
                  <a:cubicBezTo>
                    <a:pt x="1526" y="4215"/>
                    <a:pt x="1549" y="4223"/>
                    <a:pt x="1579" y="4223"/>
                  </a:cubicBezTo>
                  <a:cubicBezTo>
                    <a:pt x="1609" y="4223"/>
                    <a:pt x="1633" y="4215"/>
                    <a:pt x="1633" y="4195"/>
                  </a:cubicBezTo>
                  <a:cubicBezTo>
                    <a:pt x="1633" y="4184"/>
                    <a:pt x="1633" y="4184"/>
                    <a:pt x="1633" y="4184"/>
                  </a:cubicBezTo>
                  <a:cubicBezTo>
                    <a:pt x="1633" y="4172"/>
                    <a:pt x="1624" y="4166"/>
                    <a:pt x="1603" y="4159"/>
                  </a:cubicBezTo>
                  <a:cubicBezTo>
                    <a:pt x="1507" y="4123"/>
                    <a:pt x="1507" y="4123"/>
                    <a:pt x="1507" y="4123"/>
                  </a:cubicBezTo>
                  <a:cubicBezTo>
                    <a:pt x="1482" y="4114"/>
                    <a:pt x="1455" y="4086"/>
                    <a:pt x="1455" y="4053"/>
                  </a:cubicBezTo>
                  <a:cubicBezTo>
                    <a:pt x="1455" y="4032"/>
                    <a:pt x="1455" y="4032"/>
                    <a:pt x="1455" y="4032"/>
                  </a:cubicBezTo>
                  <a:cubicBezTo>
                    <a:pt x="1455" y="3990"/>
                    <a:pt x="1486" y="3944"/>
                    <a:pt x="1582" y="3944"/>
                  </a:cubicBezTo>
                  <a:moveTo>
                    <a:pt x="1979" y="4075"/>
                  </a:moveTo>
                  <a:cubicBezTo>
                    <a:pt x="1979" y="4046"/>
                    <a:pt x="1979" y="4046"/>
                    <a:pt x="1979" y="4046"/>
                  </a:cubicBezTo>
                  <a:cubicBezTo>
                    <a:pt x="1979" y="4023"/>
                    <a:pt x="1993" y="4010"/>
                    <a:pt x="2031" y="4010"/>
                  </a:cubicBezTo>
                  <a:cubicBezTo>
                    <a:pt x="2068" y="4010"/>
                    <a:pt x="2083" y="4023"/>
                    <a:pt x="2083" y="4046"/>
                  </a:cubicBezTo>
                  <a:cubicBezTo>
                    <a:pt x="2083" y="4075"/>
                    <a:pt x="2083" y="4075"/>
                    <a:pt x="2083" y="4075"/>
                  </a:cubicBezTo>
                  <a:cubicBezTo>
                    <a:pt x="1979" y="4075"/>
                    <a:pt x="1979" y="4075"/>
                    <a:pt x="1979" y="4075"/>
                  </a:cubicBezTo>
                  <a:moveTo>
                    <a:pt x="2031" y="3944"/>
                  </a:moveTo>
                  <a:cubicBezTo>
                    <a:pt x="1934" y="3944"/>
                    <a:pt x="1895" y="3982"/>
                    <a:pt x="1895" y="4041"/>
                  </a:cubicBezTo>
                  <a:cubicBezTo>
                    <a:pt x="1895" y="4186"/>
                    <a:pt x="1895" y="4186"/>
                    <a:pt x="1895" y="4186"/>
                  </a:cubicBezTo>
                  <a:cubicBezTo>
                    <a:pt x="1895" y="4246"/>
                    <a:pt x="1933" y="4284"/>
                    <a:pt x="2030" y="4284"/>
                  </a:cubicBezTo>
                  <a:cubicBezTo>
                    <a:pt x="2128" y="4284"/>
                    <a:pt x="2162" y="4246"/>
                    <a:pt x="2162" y="4186"/>
                  </a:cubicBezTo>
                  <a:cubicBezTo>
                    <a:pt x="2162" y="4179"/>
                    <a:pt x="2162" y="4179"/>
                    <a:pt x="2162" y="4179"/>
                  </a:cubicBezTo>
                  <a:cubicBezTo>
                    <a:pt x="2162" y="4168"/>
                    <a:pt x="2157" y="4163"/>
                    <a:pt x="2145" y="4163"/>
                  </a:cubicBezTo>
                  <a:cubicBezTo>
                    <a:pt x="2099" y="4163"/>
                    <a:pt x="2099" y="4163"/>
                    <a:pt x="2099" y="4163"/>
                  </a:cubicBezTo>
                  <a:cubicBezTo>
                    <a:pt x="2087" y="4163"/>
                    <a:pt x="2083" y="4168"/>
                    <a:pt x="2083" y="4179"/>
                  </a:cubicBezTo>
                  <a:cubicBezTo>
                    <a:pt x="2083" y="4182"/>
                    <a:pt x="2083" y="4182"/>
                    <a:pt x="2083" y="4182"/>
                  </a:cubicBezTo>
                  <a:cubicBezTo>
                    <a:pt x="2083" y="4205"/>
                    <a:pt x="2070" y="4219"/>
                    <a:pt x="2031" y="4219"/>
                  </a:cubicBezTo>
                  <a:cubicBezTo>
                    <a:pt x="1992" y="4219"/>
                    <a:pt x="1979" y="4205"/>
                    <a:pt x="1979" y="4182"/>
                  </a:cubicBezTo>
                  <a:cubicBezTo>
                    <a:pt x="1979" y="4133"/>
                    <a:pt x="1979" y="4133"/>
                    <a:pt x="1979" y="4133"/>
                  </a:cubicBezTo>
                  <a:cubicBezTo>
                    <a:pt x="2149" y="4133"/>
                    <a:pt x="2149" y="4133"/>
                    <a:pt x="2149" y="4133"/>
                  </a:cubicBezTo>
                  <a:cubicBezTo>
                    <a:pt x="2159" y="4133"/>
                    <a:pt x="2163" y="4129"/>
                    <a:pt x="2163" y="4118"/>
                  </a:cubicBezTo>
                  <a:cubicBezTo>
                    <a:pt x="2163" y="4041"/>
                    <a:pt x="2163" y="4041"/>
                    <a:pt x="2163" y="4041"/>
                  </a:cubicBezTo>
                  <a:cubicBezTo>
                    <a:pt x="2163" y="3982"/>
                    <a:pt x="2128" y="3944"/>
                    <a:pt x="2031" y="3944"/>
                  </a:cubicBezTo>
                  <a:moveTo>
                    <a:pt x="2103" y="3810"/>
                  </a:moveTo>
                  <a:cubicBezTo>
                    <a:pt x="2046" y="3810"/>
                    <a:pt x="2046" y="3810"/>
                    <a:pt x="2046" y="3810"/>
                  </a:cubicBezTo>
                  <a:cubicBezTo>
                    <a:pt x="2034" y="3810"/>
                    <a:pt x="2027" y="3817"/>
                    <a:pt x="2022" y="3827"/>
                  </a:cubicBezTo>
                  <a:cubicBezTo>
                    <a:pt x="1991" y="3892"/>
                    <a:pt x="1991" y="3892"/>
                    <a:pt x="1991" y="3892"/>
                  </a:cubicBezTo>
                  <a:cubicBezTo>
                    <a:pt x="1985" y="3904"/>
                    <a:pt x="1989" y="3908"/>
                    <a:pt x="1999" y="3908"/>
                  </a:cubicBezTo>
                  <a:cubicBezTo>
                    <a:pt x="2042" y="3908"/>
                    <a:pt x="2042" y="3908"/>
                    <a:pt x="2042" y="3908"/>
                  </a:cubicBezTo>
                  <a:cubicBezTo>
                    <a:pt x="2053" y="3908"/>
                    <a:pt x="2060" y="3902"/>
                    <a:pt x="2063" y="3897"/>
                  </a:cubicBezTo>
                  <a:cubicBezTo>
                    <a:pt x="2111" y="3827"/>
                    <a:pt x="2111" y="3827"/>
                    <a:pt x="2111" y="3827"/>
                  </a:cubicBezTo>
                  <a:cubicBezTo>
                    <a:pt x="2118" y="3818"/>
                    <a:pt x="2114" y="3810"/>
                    <a:pt x="2103" y="3810"/>
                  </a:cubicBezTo>
                  <a:moveTo>
                    <a:pt x="2341" y="3871"/>
                  </a:moveTo>
                  <a:cubicBezTo>
                    <a:pt x="2352" y="3871"/>
                    <a:pt x="2356" y="3875"/>
                    <a:pt x="2356" y="3887"/>
                  </a:cubicBezTo>
                  <a:cubicBezTo>
                    <a:pt x="2356" y="3951"/>
                    <a:pt x="2356" y="3951"/>
                    <a:pt x="2356" y="3951"/>
                  </a:cubicBezTo>
                  <a:cubicBezTo>
                    <a:pt x="2417" y="3951"/>
                    <a:pt x="2417" y="3951"/>
                    <a:pt x="2417" y="3951"/>
                  </a:cubicBezTo>
                  <a:cubicBezTo>
                    <a:pt x="2428" y="3951"/>
                    <a:pt x="2433" y="3955"/>
                    <a:pt x="2433" y="3966"/>
                  </a:cubicBezTo>
                  <a:cubicBezTo>
                    <a:pt x="2433" y="4003"/>
                    <a:pt x="2433" y="4003"/>
                    <a:pt x="2433" y="4003"/>
                  </a:cubicBezTo>
                  <a:cubicBezTo>
                    <a:pt x="2433" y="4015"/>
                    <a:pt x="2428" y="4020"/>
                    <a:pt x="2417" y="4020"/>
                  </a:cubicBezTo>
                  <a:cubicBezTo>
                    <a:pt x="2356" y="4020"/>
                    <a:pt x="2356" y="4020"/>
                    <a:pt x="2356" y="4020"/>
                  </a:cubicBezTo>
                  <a:cubicBezTo>
                    <a:pt x="2356" y="4172"/>
                    <a:pt x="2356" y="4172"/>
                    <a:pt x="2356" y="4172"/>
                  </a:cubicBezTo>
                  <a:cubicBezTo>
                    <a:pt x="2356" y="4196"/>
                    <a:pt x="2372" y="4208"/>
                    <a:pt x="2409" y="4208"/>
                  </a:cubicBezTo>
                  <a:cubicBezTo>
                    <a:pt x="2424" y="4208"/>
                    <a:pt x="2424" y="4208"/>
                    <a:pt x="2424" y="4208"/>
                  </a:cubicBezTo>
                  <a:cubicBezTo>
                    <a:pt x="2436" y="4208"/>
                    <a:pt x="2441" y="4212"/>
                    <a:pt x="2441" y="4224"/>
                  </a:cubicBezTo>
                  <a:cubicBezTo>
                    <a:pt x="2441" y="4262"/>
                    <a:pt x="2441" y="4262"/>
                    <a:pt x="2441" y="4262"/>
                  </a:cubicBezTo>
                  <a:cubicBezTo>
                    <a:pt x="2441" y="4274"/>
                    <a:pt x="2436" y="4279"/>
                    <a:pt x="2424" y="4279"/>
                  </a:cubicBezTo>
                  <a:cubicBezTo>
                    <a:pt x="2396" y="4279"/>
                    <a:pt x="2396" y="4279"/>
                    <a:pt x="2396" y="4279"/>
                  </a:cubicBezTo>
                  <a:cubicBezTo>
                    <a:pt x="2299" y="4279"/>
                    <a:pt x="2269" y="4246"/>
                    <a:pt x="2269" y="4181"/>
                  </a:cubicBezTo>
                  <a:cubicBezTo>
                    <a:pt x="2269" y="4020"/>
                    <a:pt x="2269" y="4020"/>
                    <a:pt x="2269" y="4020"/>
                  </a:cubicBezTo>
                  <a:cubicBezTo>
                    <a:pt x="2237" y="4020"/>
                    <a:pt x="2237" y="4020"/>
                    <a:pt x="2237" y="4020"/>
                  </a:cubicBezTo>
                  <a:cubicBezTo>
                    <a:pt x="2225" y="4020"/>
                    <a:pt x="2221" y="4015"/>
                    <a:pt x="2221" y="4003"/>
                  </a:cubicBezTo>
                  <a:cubicBezTo>
                    <a:pt x="2221" y="3970"/>
                    <a:pt x="2221" y="3970"/>
                    <a:pt x="2221" y="3970"/>
                  </a:cubicBezTo>
                  <a:cubicBezTo>
                    <a:pt x="2221" y="3959"/>
                    <a:pt x="2225" y="3955"/>
                    <a:pt x="2237" y="3954"/>
                  </a:cubicBezTo>
                  <a:cubicBezTo>
                    <a:pt x="2267" y="3951"/>
                    <a:pt x="2267" y="3951"/>
                    <a:pt x="2267" y="3951"/>
                  </a:cubicBezTo>
                  <a:cubicBezTo>
                    <a:pt x="2269" y="3951"/>
                    <a:pt x="2269" y="3951"/>
                    <a:pt x="2269" y="3951"/>
                  </a:cubicBezTo>
                  <a:cubicBezTo>
                    <a:pt x="2269" y="3887"/>
                    <a:pt x="2269" y="3887"/>
                    <a:pt x="2269" y="3887"/>
                  </a:cubicBezTo>
                  <a:cubicBezTo>
                    <a:pt x="2269" y="3875"/>
                    <a:pt x="2274" y="3871"/>
                    <a:pt x="2286" y="3871"/>
                  </a:cubicBezTo>
                  <a:cubicBezTo>
                    <a:pt x="2341" y="3871"/>
                    <a:pt x="2341" y="3871"/>
                    <a:pt x="2341" y="3871"/>
                  </a:cubicBezTo>
                  <a:moveTo>
                    <a:pt x="2768" y="3949"/>
                  </a:moveTo>
                  <a:cubicBezTo>
                    <a:pt x="2779" y="3949"/>
                    <a:pt x="2784" y="3954"/>
                    <a:pt x="2784" y="3966"/>
                  </a:cubicBezTo>
                  <a:cubicBezTo>
                    <a:pt x="2784" y="4262"/>
                    <a:pt x="2784" y="4262"/>
                    <a:pt x="2784" y="4262"/>
                  </a:cubicBezTo>
                  <a:cubicBezTo>
                    <a:pt x="2784" y="4274"/>
                    <a:pt x="2779" y="4279"/>
                    <a:pt x="2768" y="4279"/>
                  </a:cubicBezTo>
                  <a:cubicBezTo>
                    <a:pt x="2717" y="4279"/>
                    <a:pt x="2717" y="4279"/>
                    <a:pt x="2717" y="4279"/>
                  </a:cubicBezTo>
                  <a:cubicBezTo>
                    <a:pt x="2705" y="4279"/>
                    <a:pt x="2702" y="4274"/>
                    <a:pt x="2700" y="4262"/>
                  </a:cubicBezTo>
                  <a:cubicBezTo>
                    <a:pt x="2699" y="4248"/>
                    <a:pt x="2699" y="4248"/>
                    <a:pt x="2699" y="4248"/>
                  </a:cubicBezTo>
                  <a:cubicBezTo>
                    <a:pt x="2682" y="4263"/>
                    <a:pt x="2650" y="4284"/>
                    <a:pt x="2597" y="4284"/>
                  </a:cubicBezTo>
                  <a:cubicBezTo>
                    <a:pt x="2537" y="4284"/>
                    <a:pt x="2502" y="4247"/>
                    <a:pt x="2502" y="4196"/>
                  </a:cubicBezTo>
                  <a:cubicBezTo>
                    <a:pt x="2502" y="3966"/>
                    <a:pt x="2502" y="3966"/>
                    <a:pt x="2502" y="3966"/>
                  </a:cubicBezTo>
                  <a:cubicBezTo>
                    <a:pt x="2502" y="3954"/>
                    <a:pt x="2506" y="3949"/>
                    <a:pt x="2518" y="3949"/>
                  </a:cubicBezTo>
                  <a:cubicBezTo>
                    <a:pt x="2572" y="3949"/>
                    <a:pt x="2572" y="3949"/>
                    <a:pt x="2572" y="3949"/>
                  </a:cubicBezTo>
                  <a:cubicBezTo>
                    <a:pt x="2583" y="3949"/>
                    <a:pt x="2588" y="3954"/>
                    <a:pt x="2588" y="3966"/>
                  </a:cubicBezTo>
                  <a:cubicBezTo>
                    <a:pt x="2588" y="4174"/>
                    <a:pt x="2588" y="4174"/>
                    <a:pt x="2588" y="4174"/>
                  </a:cubicBezTo>
                  <a:cubicBezTo>
                    <a:pt x="2588" y="4198"/>
                    <a:pt x="2596" y="4209"/>
                    <a:pt x="2624" y="4209"/>
                  </a:cubicBezTo>
                  <a:cubicBezTo>
                    <a:pt x="2657" y="4209"/>
                    <a:pt x="2684" y="4190"/>
                    <a:pt x="2697" y="4180"/>
                  </a:cubicBezTo>
                  <a:cubicBezTo>
                    <a:pt x="2697" y="3966"/>
                    <a:pt x="2697" y="3966"/>
                    <a:pt x="2697" y="3966"/>
                  </a:cubicBezTo>
                  <a:cubicBezTo>
                    <a:pt x="2697" y="3954"/>
                    <a:pt x="2701" y="3949"/>
                    <a:pt x="2713" y="3949"/>
                  </a:cubicBezTo>
                  <a:cubicBezTo>
                    <a:pt x="2768" y="3949"/>
                    <a:pt x="2768" y="3949"/>
                    <a:pt x="2768" y="3949"/>
                  </a:cubicBezTo>
                  <a:moveTo>
                    <a:pt x="2984" y="4209"/>
                  </a:moveTo>
                  <a:cubicBezTo>
                    <a:pt x="2953" y="4209"/>
                    <a:pt x="2947" y="4192"/>
                    <a:pt x="2947" y="4174"/>
                  </a:cubicBezTo>
                  <a:cubicBezTo>
                    <a:pt x="2947" y="4054"/>
                    <a:pt x="2947" y="4054"/>
                    <a:pt x="2947" y="4054"/>
                  </a:cubicBezTo>
                  <a:cubicBezTo>
                    <a:pt x="2947" y="4037"/>
                    <a:pt x="2953" y="4020"/>
                    <a:pt x="2984" y="4020"/>
                  </a:cubicBezTo>
                  <a:cubicBezTo>
                    <a:pt x="3016" y="4020"/>
                    <a:pt x="3046" y="4039"/>
                    <a:pt x="3060" y="4050"/>
                  </a:cubicBezTo>
                  <a:cubicBezTo>
                    <a:pt x="3060" y="4178"/>
                    <a:pt x="3060" y="4178"/>
                    <a:pt x="3060" y="4178"/>
                  </a:cubicBezTo>
                  <a:cubicBezTo>
                    <a:pt x="3046" y="4189"/>
                    <a:pt x="3016" y="4209"/>
                    <a:pt x="2984" y="4209"/>
                  </a:cubicBezTo>
                  <a:moveTo>
                    <a:pt x="3131" y="3816"/>
                  </a:moveTo>
                  <a:cubicBezTo>
                    <a:pt x="3076" y="3816"/>
                    <a:pt x="3076" y="3816"/>
                    <a:pt x="3076" y="3816"/>
                  </a:cubicBezTo>
                  <a:cubicBezTo>
                    <a:pt x="3064" y="3816"/>
                    <a:pt x="3060" y="3822"/>
                    <a:pt x="3060" y="3834"/>
                  </a:cubicBezTo>
                  <a:cubicBezTo>
                    <a:pt x="3060" y="3980"/>
                    <a:pt x="3060" y="3980"/>
                    <a:pt x="3060" y="3980"/>
                  </a:cubicBezTo>
                  <a:cubicBezTo>
                    <a:pt x="3041" y="3965"/>
                    <a:pt x="3007" y="3944"/>
                    <a:pt x="2957" y="3944"/>
                  </a:cubicBezTo>
                  <a:cubicBezTo>
                    <a:pt x="2891" y="3944"/>
                    <a:pt x="2861" y="3982"/>
                    <a:pt x="2861" y="4041"/>
                  </a:cubicBezTo>
                  <a:cubicBezTo>
                    <a:pt x="2861" y="4188"/>
                    <a:pt x="2861" y="4188"/>
                    <a:pt x="2861" y="4188"/>
                  </a:cubicBezTo>
                  <a:cubicBezTo>
                    <a:pt x="2861" y="4247"/>
                    <a:pt x="2891" y="4284"/>
                    <a:pt x="2957" y="4284"/>
                  </a:cubicBezTo>
                  <a:cubicBezTo>
                    <a:pt x="3010" y="4284"/>
                    <a:pt x="3043" y="4262"/>
                    <a:pt x="3062" y="4247"/>
                  </a:cubicBezTo>
                  <a:cubicBezTo>
                    <a:pt x="3063" y="4262"/>
                    <a:pt x="3063" y="4262"/>
                    <a:pt x="3063" y="4262"/>
                  </a:cubicBezTo>
                  <a:cubicBezTo>
                    <a:pt x="3064" y="4274"/>
                    <a:pt x="3068" y="4279"/>
                    <a:pt x="3080" y="4279"/>
                  </a:cubicBezTo>
                  <a:cubicBezTo>
                    <a:pt x="3131" y="4279"/>
                    <a:pt x="3131" y="4279"/>
                    <a:pt x="3131" y="4279"/>
                  </a:cubicBezTo>
                  <a:cubicBezTo>
                    <a:pt x="3142" y="4279"/>
                    <a:pt x="3147" y="4274"/>
                    <a:pt x="3147" y="4262"/>
                  </a:cubicBezTo>
                  <a:cubicBezTo>
                    <a:pt x="3147" y="3834"/>
                    <a:pt x="3147" y="3834"/>
                    <a:pt x="3147" y="3834"/>
                  </a:cubicBezTo>
                  <a:cubicBezTo>
                    <a:pt x="3147" y="3822"/>
                    <a:pt x="3142" y="3816"/>
                    <a:pt x="3131" y="3816"/>
                  </a:cubicBezTo>
                  <a:moveTo>
                    <a:pt x="3308" y="4075"/>
                  </a:moveTo>
                  <a:cubicBezTo>
                    <a:pt x="3308" y="4046"/>
                    <a:pt x="3308" y="4046"/>
                    <a:pt x="3308" y="4046"/>
                  </a:cubicBezTo>
                  <a:cubicBezTo>
                    <a:pt x="3308" y="4023"/>
                    <a:pt x="3322" y="4010"/>
                    <a:pt x="3359" y="4010"/>
                  </a:cubicBezTo>
                  <a:cubicBezTo>
                    <a:pt x="3396" y="4010"/>
                    <a:pt x="3411" y="4023"/>
                    <a:pt x="3411" y="4046"/>
                  </a:cubicBezTo>
                  <a:cubicBezTo>
                    <a:pt x="3411" y="4075"/>
                    <a:pt x="3411" y="4075"/>
                    <a:pt x="3411" y="4075"/>
                  </a:cubicBezTo>
                  <a:cubicBezTo>
                    <a:pt x="3308" y="4075"/>
                    <a:pt x="3308" y="4075"/>
                    <a:pt x="3308" y="4075"/>
                  </a:cubicBezTo>
                  <a:moveTo>
                    <a:pt x="3359" y="3944"/>
                  </a:moveTo>
                  <a:cubicBezTo>
                    <a:pt x="3262" y="3944"/>
                    <a:pt x="3223" y="3982"/>
                    <a:pt x="3223" y="4041"/>
                  </a:cubicBezTo>
                  <a:cubicBezTo>
                    <a:pt x="3223" y="4186"/>
                    <a:pt x="3223" y="4186"/>
                    <a:pt x="3223" y="4186"/>
                  </a:cubicBezTo>
                  <a:cubicBezTo>
                    <a:pt x="3223" y="4246"/>
                    <a:pt x="3261" y="4284"/>
                    <a:pt x="3359" y="4284"/>
                  </a:cubicBezTo>
                  <a:cubicBezTo>
                    <a:pt x="3456" y="4284"/>
                    <a:pt x="3490" y="4246"/>
                    <a:pt x="3490" y="4186"/>
                  </a:cubicBezTo>
                  <a:cubicBezTo>
                    <a:pt x="3490" y="4179"/>
                    <a:pt x="3490" y="4179"/>
                    <a:pt x="3490" y="4179"/>
                  </a:cubicBezTo>
                  <a:cubicBezTo>
                    <a:pt x="3490" y="4168"/>
                    <a:pt x="3485" y="4163"/>
                    <a:pt x="3474" y="4163"/>
                  </a:cubicBezTo>
                  <a:cubicBezTo>
                    <a:pt x="3428" y="4163"/>
                    <a:pt x="3428" y="4163"/>
                    <a:pt x="3428" y="4163"/>
                  </a:cubicBezTo>
                  <a:cubicBezTo>
                    <a:pt x="3416" y="4163"/>
                    <a:pt x="3411" y="4168"/>
                    <a:pt x="3411" y="4179"/>
                  </a:cubicBezTo>
                  <a:cubicBezTo>
                    <a:pt x="3411" y="4182"/>
                    <a:pt x="3411" y="4182"/>
                    <a:pt x="3411" y="4182"/>
                  </a:cubicBezTo>
                  <a:cubicBezTo>
                    <a:pt x="3411" y="4205"/>
                    <a:pt x="3398" y="4219"/>
                    <a:pt x="3359" y="4219"/>
                  </a:cubicBezTo>
                  <a:cubicBezTo>
                    <a:pt x="3320" y="4219"/>
                    <a:pt x="3308" y="4205"/>
                    <a:pt x="3308" y="4182"/>
                  </a:cubicBezTo>
                  <a:cubicBezTo>
                    <a:pt x="3308" y="4133"/>
                    <a:pt x="3308" y="4133"/>
                    <a:pt x="3308" y="4133"/>
                  </a:cubicBezTo>
                  <a:cubicBezTo>
                    <a:pt x="3477" y="4133"/>
                    <a:pt x="3477" y="4133"/>
                    <a:pt x="3477" y="4133"/>
                  </a:cubicBezTo>
                  <a:cubicBezTo>
                    <a:pt x="3488" y="4133"/>
                    <a:pt x="3492" y="4129"/>
                    <a:pt x="3492" y="4118"/>
                  </a:cubicBezTo>
                  <a:cubicBezTo>
                    <a:pt x="3492" y="4041"/>
                    <a:pt x="3492" y="4041"/>
                    <a:pt x="3492" y="4041"/>
                  </a:cubicBezTo>
                  <a:cubicBezTo>
                    <a:pt x="3492" y="3982"/>
                    <a:pt x="3456" y="3944"/>
                    <a:pt x="3359" y="3944"/>
                  </a:cubicBezTo>
                  <a:moveTo>
                    <a:pt x="3692" y="3944"/>
                  </a:moveTo>
                  <a:cubicBezTo>
                    <a:pt x="3787" y="3944"/>
                    <a:pt x="3818" y="3990"/>
                    <a:pt x="3818" y="4032"/>
                  </a:cubicBezTo>
                  <a:cubicBezTo>
                    <a:pt x="3818" y="4045"/>
                    <a:pt x="3818" y="4045"/>
                    <a:pt x="3818" y="4045"/>
                  </a:cubicBezTo>
                  <a:cubicBezTo>
                    <a:pt x="3818" y="4056"/>
                    <a:pt x="3815" y="4060"/>
                    <a:pt x="3803" y="4060"/>
                  </a:cubicBezTo>
                  <a:cubicBezTo>
                    <a:pt x="3754" y="4060"/>
                    <a:pt x="3754" y="4060"/>
                    <a:pt x="3754" y="4060"/>
                  </a:cubicBezTo>
                  <a:cubicBezTo>
                    <a:pt x="3744" y="4060"/>
                    <a:pt x="3740" y="4056"/>
                    <a:pt x="3740" y="4045"/>
                  </a:cubicBezTo>
                  <a:cubicBezTo>
                    <a:pt x="3740" y="4032"/>
                    <a:pt x="3740" y="4032"/>
                    <a:pt x="3740" y="4032"/>
                  </a:cubicBezTo>
                  <a:cubicBezTo>
                    <a:pt x="3740" y="4012"/>
                    <a:pt x="3720" y="4005"/>
                    <a:pt x="3691" y="4005"/>
                  </a:cubicBezTo>
                  <a:cubicBezTo>
                    <a:pt x="3663" y="4005"/>
                    <a:pt x="3644" y="4012"/>
                    <a:pt x="3644" y="4032"/>
                  </a:cubicBezTo>
                  <a:cubicBezTo>
                    <a:pt x="3644" y="4039"/>
                    <a:pt x="3644" y="4039"/>
                    <a:pt x="3644" y="4039"/>
                  </a:cubicBezTo>
                  <a:cubicBezTo>
                    <a:pt x="3644" y="4053"/>
                    <a:pt x="3655" y="4059"/>
                    <a:pt x="3664" y="4063"/>
                  </a:cubicBezTo>
                  <a:cubicBezTo>
                    <a:pt x="3760" y="4096"/>
                    <a:pt x="3760" y="4096"/>
                    <a:pt x="3760" y="4096"/>
                  </a:cubicBezTo>
                  <a:cubicBezTo>
                    <a:pt x="3801" y="4111"/>
                    <a:pt x="3823" y="4133"/>
                    <a:pt x="3823" y="4165"/>
                  </a:cubicBezTo>
                  <a:cubicBezTo>
                    <a:pt x="3823" y="4199"/>
                    <a:pt x="3823" y="4199"/>
                    <a:pt x="3823" y="4199"/>
                  </a:cubicBezTo>
                  <a:cubicBezTo>
                    <a:pt x="3823" y="4241"/>
                    <a:pt x="3785" y="4284"/>
                    <a:pt x="3689" y="4284"/>
                  </a:cubicBezTo>
                  <a:cubicBezTo>
                    <a:pt x="3593" y="4284"/>
                    <a:pt x="3557" y="4241"/>
                    <a:pt x="3557" y="4199"/>
                  </a:cubicBezTo>
                  <a:cubicBezTo>
                    <a:pt x="3557" y="4184"/>
                    <a:pt x="3557" y="4184"/>
                    <a:pt x="3557" y="4184"/>
                  </a:cubicBezTo>
                  <a:cubicBezTo>
                    <a:pt x="3557" y="4173"/>
                    <a:pt x="3561" y="4168"/>
                    <a:pt x="3572" y="4168"/>
                  </a:cubicBezTo>
                  <a:cubicBezTo>
                    <a:pt x="3621" y="4168"/>
                    <a:pt x="3621" y="4168"/>
                    <a:pt x="3621" y="4168"/>
                  </a:cubicBezTo>
                  <a:cubicBezTo>
                    <a:pt x="3633" y="4168"/>
                    <a:pt x="3636" y="4173"/>
                    <a:pt x="3636" y="4184"/>
                  </a:cubicBezTo>
                  <a:cubicBezTo>
                    <a:pt x="3636" y="4195"/>
                    <a:pt x="3636" y="4195"/>
                    <a:pt x="3636" y="4195"/>
                  </a:cubicBezTo>
                  <a:cubicBezTo>
                    <a:pt x="3636" y="4215"/>
                    <a:pt x="3660" y="4223"/>
                    <a:pt x="3689" y="4223"/>
                  </a:cubicBezTo>
                  <a:cubicBezTo>
                    <a:pt x="3719" y="4223"/>
                    <a:pt x="3743" y="4215"/>
                    <a:pt x="3743" y="4195"/>
                  </a:cubicBezTo>
                  <a:cubicBezTo>
                    <a:pt x="3743" y="4184"/>
                    <a:pt x="3743" y="4184"/>
                    <a:pt x="3743" y="4184"/>
                  </a:cubicBezTo>
                  <a:cubicBezTo>
                    <a:pt x="3743" y="4172"/>
                    <a:pt x="3734" y="4166"/>
                    <a:pt x="3713" y="4159"/>
                  </a:cubicBezTo>
                  <a:cubicBezTo>
                    <a:pt x="3617" y="4123"/>
                    <a:pt x="3617" y="4123"/>
                    <a:pt x="3617" y="4123"/>
                  </a:cubicBezTo>
                  <a:cubicBezTo>
                    <a:pt x="3593" y="4114"/>
                    <a:pt x="3565" y="4086"/>
                    <a:pt x="3565" y="4053"/>
                  </a:cubicBezTo>
                  <a:cubicBezTo>
                    <a:pt x="3565" y="4032"/>
                    <a:pt x="3565" y="4032"/>
                    <a:pt x="3565" y="4032"/>
                  </a:cubicBezTo>
                  <a:cubicBezTo>
                    <a:pt x="3565" y="3990"/>
                    <a:pt x="3596" y="3944"/>
                    <a:pt x="3692" y="3944"/>
                  </a:cubicBezTo>
                  <a:moveTo>
                    <a:pt x="4090" y="4075"/>
                  </a:moveTo>
                  <a:cubicBezTo>
                    <a:pt x="4090" y="4046"/>
                    <a:pt x="4090" y="4046"/>
                    <a:pt x="4090" y="4046"/>
                  </a:cubicBezTo>
                  <a:cubicBezTo>
                    <a:pt x="4090" y="4023"/>
                    <a:pt x="4104" y="4010"/>
                    <a:pt x="4141" y="4010"/>
                  </a:cubicBezTo>
                  <a:cubicBezTo>
                    <a:pt x="4178" y="4010"/>
                    <a:pt x="4193" y="4023"/>
                    <a:pt x="4193" y="4046"/>
                  </a:cubicBezTo>
                  <a:cubicBezTo>
                    <a:pt x="4193" y="4075"/>
                    <a:pt x="4193" y="4075"/>
                    <a:pt x="4193" y="4075"/>
                  </a:cubicBezTo>
                  <a:cubicBezTo>
                    <a:pt x="4090" y="4075"/>
                    <a:pt x="4090" y="4075"/>
                    <a:pt x="4090" y="4075"/>
                  </a:cubicBezTo>
                  <a:moveTo>
                    <a:pt x="4141" y="3944"/>
                  </a:moveTo>
                  <a:cubicBezTo>
                    <a:pt x="4044" y="3944"/>
                    <a:pt x="4005" y="3982"/>
                    <a:pt x="4005" y="4041"/>
                  </a:cubicBezTo>
                  <a:cubicBezTo>
                    <a:pt x="4005" y="4186"/>
                    <a:pt x="4005" y="4186"/>
                    <a:pt x="4005" y="4186"/>
                  </a:cubicBezTo>
                  <a:cubicBezTo>
                    <a:pt x="4005" y="4246"/>
                    <a:pt x="4043" y="4284"/>
                    <a:pt x="4141" y="4284"/>
                  </a:cubicBezTo>
                  <a:cubicBezTo>
                    <a:pt x="4238" y="4284"/>
                    <a:pt x="4272" y="4246"/>
                    <a:pt x="4272" y="4186"/>
                  </a:cubicBezTo>
                  <a:cubicBezTo>
                    <a:pt x="4272" y="4179"/>
                    <a:pt x="4272" y="4179"/>
                    <a:pt x="4272" y="4179"/>
                  </a:cubicBezTo>
                  <a:cubicBezTo>
                    <a:pt x="4272" y="4168"/>
                    <a:pt x="4267" y="4163"/>
                    <a:pt x="4256" y="4163"/>
                  </a:cubicBezTo>
                  <a:cubicBezTo>
                    <a:pt x="4209" y="4163"/>
                    <a:pt x="4209" y="4163"/>
                    <a:pt x="4209" y="4163"/>
                  </a:cubicBezTo>
                  <a:cubicBezTo>
                    <a:pt x="4198" y="4163"/>
                    <a:pt x="4193" y="4168"/>
                    <a:pt x="4193" y="4179"/>
                  </a:cubicBezTo>
                  <a:cubicBezTo>
                    <a:pt x="4193" y="4182"/>
                    <a:pt x="4193" y="4182"/>
                    <a:pt x="4193" y="4182"/>
                  </a:cubicBezTo>
                  <a:cubicBezTo>
                    <a:pt x="4193" y="4205"/>
                    <a:pt x="4180" y="4219"/>
                    <a:pt x="4141" y="4219"/>
                  </a:cubicBezTo>
                  <a:cubicBezTo>
                    <a:pt x="4102" y="4219"/>
                    <a:pt x="4090" y="4205"/>
                    <a:pt x="4090" y="4182"/>
                  </a:cubicBezTo>
                  <a:cubicBezTo>
                    <a:pt x="4090" y="4133"/>
                    <a:pt x="4090" y="4133"/>
                    <a:pt x="4090" y="4133"/>
                  </a:cubicBezTo>
                  <a:cubicBezTo>
                    <a:pt x="4259" y="4133"/>
                    <a:pt x="4259" y="4133"/>
                    <a:pt x="4259" y="4133"/>
                  </a:cubicBezTo>
                  <a:cubicBezTo>
                    <a:pt x="4270" y="4133"/>
                    <a:pt x="4274" y="4129"/>
                    <a:pt x="4274" y="4118"/>
                  </a:cubicBezTo>
                  <a:cubicBezTo>
                    <a:pt x="4274" y="4041"/>
                    <a:pt x="4274" y="4041"/>
                    <a:pt x="4274" y="4041"/>
                  </a:cubicBezTo>
                  <a:cubicBezTo>
                    <a:pt x="4274" y="3982"/>
                    <a:pt x="4238" y="3944"/>
                    <a:pt x="4141" y="3944"/>
                  </a:cubicBezTo>
                  <a:moveTo>
                    <a:pt x="4213" y="3810"/>
                  </a:moveTo>
                  <a:cubicBezTo>
                    <a:pt x="4156" y="3810"/>
                    <a:pt x="4156" y="3810"/>
                    <a:pt x="4156" y="3810"/>
                  </a:cubicBezTo>
                  <a:cubicBezTo>
                    <a:pt x="4144" y="3810"/>
                    <a:pt x="4137" y="3817"/>
                    <a:pt x="4133" y="3827"/>
                  </a:cubicBezTo>
                  <a:cubicBezTo>
                    <a:pt x="4101" y="3892"/>
                    <a:pt x="4101" y="3892"/>
                    <a:pt x="4101" y="3892"/>
                  </a:cubicBezTo>
                  <a:cubicBezTo>
                    <a:pt x="4096" y="3904"/>
                    <a:pt x="4100" y="3908"/>
                    <a:pt x="4109" y="3908"/>
                  </a:cubicBezTo>
                  <a:cubicBezTo>
                    <a:pt x="4153" y="3908"/>
                    <a:pt x="4153" y="3908"/>
                    <a:pt x="4153" y="3908"/>
                  </a:cubicBezTo>
                  <a:cubicBezTo>
                    <a:pt x="4164" y="3908"/>
                    <a:pt x="4170" y="3902"/>
                    <a:pt x="4174" y="3897"/>
                  </a:cubicBezTo>
                  <a:cubicBezTo>
                    <a:pt x="4221" y="3827"/>
                    <a:pt x="4221" y="3827"/>
                    <a:pt x="4221" y="3827"/>
                  </a:cubicBezTo>
                  <a:cubicBezTo>
                    <a:pt x="4228" y="3818"/>
                    <a:pt x="4225" y="3810"/>
                    <a:pt x="4213" y="3810"/>
                  </a:cubicBezTo>
                  <a:moveTo>
                    <a:pt x="4480" y="3944"/>
                  </a:moveTo>
                  <a:cubicBezTo>
                    <a:pt x="4577" y="3944"/>
                    <a:pt x="4616" y="3982"/>
                    <a:pt x="4616" y="4041"/>
                  </a:cubicBezTo>
                  <a:cubicBezTo>
                    <a:pt x="4616" y="4053"/>
                    <a:pt x="4616" y="4053"/>
                    <a:pt x="4616" y="4053"/>
                  </a:cubicBezTo>
                  <a:cubicBezTo>
                    <a:pt x="4616" y="4065"/>
                    <a:pt x="4611" y="4069"/>
                    <a:pt x="4600" y="4069"/>
                  </a:cubicBezTo>
                  <a:cubicBezTo>
                    <a:pt x="4549" y="4069"/>
                    <a:pt x="4549" y="4069"/>
                    <a:pt x="4549" y="4069"/>
                  </a:cubicBezTo>
                  <a:cubicBezTo>
                    <a:pt x="4537" y="4069"/>
                    <a:pt x="4532" y="4065"/>
                    <a:pt x="4532" y="4053"/>
                  </a:cubicBezTo>
                  <a:cubicBezTo>
                    <a:pt x="4532" y="4048"/>
                    <a:pt x="4532" y="4048"/>
                    <a:pt x="4532" y="4048"/>
                  </a:cubicBezTo>
                  <a:cubicBezTo>
                    <a:pt x="4532" y="4024"/>
                    <a:pt x="4519" y="4013"/>
                    <a:pt x="4481" y="4013"/>
                  </a:cubicBezTo>
                  <a:cubicBezTo>
                    <a:pt x="4444" y="4013"/>
                    <a:pt x="4430" y="4024"/>
                    <a:pt x="4430" y="4048"/>
                  </a:cubicBezTo>
                  <a:cubicBezTo>
                    <a:pt x="4430" y="4180"/>
                    <a:pt x="4430" y="4180"/>
                    <a:pt x="4430" y="4180"/>
                  </a:cubicBezTo>
                  <a:cubicBezTo>
                    <a:pt x="4430" y="4204"/>
                    <a:pt x="4444" y="4215"/>
                    <a:pt x="4481" y="4215"/>
                  </a:cubicBezTo>
                  <a:cubicBezTo>
                    <a:pt x="4519" y="4215"/>
                    <a:pt x="4532" y="4204"/>
                    <a:pt x="4532" y="4180"/>
                  </a:cubicBezTo>
                  <a:cubicBezTo>
                    <a:pt x="4532" y="4170"/>
                    <a:pt x="4532" y="4170"/>
                    <a:pt x="4532" y="4170"/>
                  </a:cubicBezTo>
                  <a:cubicBezTo>
                    <a:pt x="4532" y="4158"/>
                    <a:pt x="4537" y="4153"/>
                    <a:pt x="4549" y="4153"/>
                  </a:cubicBezTo>
                  <a:cubicBezTo>
                    <a:pt x="4600" y="4153"/>
                    <a:pt x="4600" y="4153"/>
                    <a:pt x="4600" y="4153"/>
                  </a:cubicBezTo>
                  <a:cubicBezTo>
                    <a:pt x="4611" y="4153"/>
                    <a:pt x="4616" y="4158"/>
                    <a:pt x="4616" y="4170"/>
                  </a:cubicBezTo>
                  <a:cubicBezTo>
                    <a:pt x="4616" y="4186"/>
                    <a:pt x="4616" y="4186"/>
                    <a:pt x="4616" y="4186"/>
                  </a:cubicBezTo>
                  <a:cubicBezTo>
                    <a:pt x="4616" y="4246"/>
                    <a:pt x="4576" y="4284"/>
                    <a:pt x="4479" y="4284"/>
                  </a:cubicBezTo>
                  <a:cubicBezTo>
                    <a:pt x="4382" y="4284"/>
                    <a:pt x="4344" y="4246"/>
                    <a:pt x="4344" y="4186"/>
                  </a:cubicBezTo>
                  <a:cubicBezTo>
                    <a:pt x="4344" y="4041"/>
                    <a:pt x="4344" y="4041"/>
                    <a:pt x="4344" y="4041"/>
                  </a:cubicBezTo>
                  <a:cubicBezTo>
                    <a:pt x="4344" y="3982"/>
                    <a:pt x="4383" y="3944"/>
                    <a:pt x="4480" y="3944"/>
                  </a:cubicBezTo>
                  <a:moveTo>
                    <a:pt x="4824" y="4215"/>
                  </a:moveTo>
                  <a:cubicBezTo>
                    <a:pt x="4787" y="4215"/>
                    <a:pt x="4768" y="4204"/>
                    <a:pt x="4768" y="4179"/>
                  </a:cubicBezTo>
                  <a:cubicBezTo>
                    <a:pt x="4768" y="4049"/>
                    <a:pt x="4768" y="4049"/>
                    <a:pt x="4768" y="4049"/>
                  </a:cubicBezTo>
                  <a:cubicBezTo>
                    <a:pt x="4768" y="4024"/>
                    <a:pt x="4787" y="4013"/>
                    <a:pt x="4824" y="4013"/>
                  </a:cubicBezTo>
                  <a:cubicBezTo>
                    <a:pt x="4861" y="4013"/>
                    <a:pt x="4881" y="4024"/>
                    <a:pt x="4881" y="4049"/>
                  </a:cubicBezTo>
                  <a:cubicBezTo>
                    <a:pt x="4881" y="4179"/>
                    <a:pt x="4881" y="4179"/>
                    <a:pt x="4881" y="4179"/>
                  </a:cubicBezTo>
                  <a:cubicBezTo>
                    <a:pt x="4881" y="4204"/>
                    <a:pt x="4861" y="4215"/>
                    <a:pt x="4824" y="4215"/>
                  </a:cubicBezTo>
                  <a:moveTo>
                    <a:pt x="4824" y="3944"/>
                  </a:moveTo>
                  <a:cubicBezTo>
                    <a:pt x="4727" y="3944"/>
                    <a:pt x="4681" y="3982"/>
                    <a:pt x="4681" y="4041"/>
                  </a:cubicBezTo>
                  <a:cubicBezTo>
                    <a:pt x="4681" y="4186"/>
                    <a:pt x="4681" y="4186"/>
                    <a:pt x="4681" y="4186"/>
                  </a:cubicBezTo>
                  <a:cubicBezTo>
                    <a:pt x="4681" y="4246"/>
                    <a:pt x="4727" y="4284"/>
                    <a:pt x="4824" y="4284"/>
                  </a:cubicBezTo>
                  <a:cubicBezTo>
                    <a:pt x="4922" y="4284"/>
                    <a:pt x="4967" y="4246"/>
                    <a:pt x="4967" y="4186"/>
                  </a:cubicBezTo>
                  <a:cubicBezTo>
                    <a:pt x="4967" y="4041"/>
                    <a:pt x="4967" y="4041"/>
                    <a:pt x="4967" y="4041"/>
                  </a:cubicBezTo>
                  <a:cubicBezTo>
                    <a:pt x="4967" y="3982"/>
                    <a:pt x="4922" y="3944"/>
                    <a:pt x="4824" y="3944"/>
                  </a:cubicBezTo>
                  <a:moveTo>
                    <a:pt x="5234" y="3944"/>
                  </a:moveTo>
                  <a:cubicBezTo>
                    <a:pt x="5295" y="3944"/>
                    <a:pt x="5330" y="3981"/>
                    <a:pt x="5330" y="4033"/>
                  </a:cubicBezTo>
                  <a:cubicBezTo>
                    <a:pt x="5330" y="4262"/>
                    <a:pt x="5330" y="4262"/>
                    <a:pt x="5330" y="4262"/>
                  </a:cubicBezTo>
                  <a:cubicBezTo>
                    <a:pt x="5330" y="4274"/>
                    <a:pt x="5326" y="4279"/>
                    <a:pt x="5314" y="4279"/>
                  </a:cubicBezTo>
                  <a:cubicBezTo>
                    <a:pt x="5260" y="4279"/>
                    <a:pt x="5260" y="4279"/>
                    <a:pt x="5260" y="4279"/>
                  </a:cubicBezTo>
                  <a:cubicBezTo>
                    <a:pt x="5248" y="4279"/>
                    <a:pt x="5243" y="4274"/>
                    <a:pt x="5243" y="4262"/>
                  </a:cubicBezTo>
                  <a:cubicBezTo>
                    <a:pt x="5243" y="4055"/>
                    <a:pt x="5243" y="4055"/>
                    <a:pt x="5243" y="4055"/>
                  </a:cubicBezTo>
                  <a:cubicBezTo>
                    <a:pt x="5243" y="4031"/>
                    <a:pt x="5236" y="4020"/>
                    <a:pt x="5207" y="4020"/>
                  </a:cubicBezTo>
                  <a:cubicBezTo>
                    <a:pt x="5174" y="4020"/>
                    <a:pt x="5144" y="4039"/>
                    <a:pt x="5131" y="4049"/>
                  </a:cubicBezTo>
                  <a:cubicBezTo>
                    <a:pt x="5131" y="4262"/>
                    <a:pt x="5131" y="4262"/>
                    <a:pt x="5131" y="4262"/>
                  </a:cubicBezTo>
                  <a:cubicBezTo>
                    <a:pt x="5131" y="4274"/>
                    <a:pt x="5126" y="4279"/>
                    <a:pt x="5115" y="4279"/>
                  </a:cubicBezTo>
                  <a:cubicBezTo>
                    <a:pt x="5060" y="4279"/>
                    <a:pt x="5060" y="4279"/>
                    <a:pt x="5060" y="4279"/>
                  </a:cubicBezTo>
                  <a:cubicBezTo>
                    <a:pt x="5048" y="4279"/>
                    <a:pt x="5044" y="4274"/>
                    <a:pt x="5044" y="4262"/>
                  </a:cubicBezTo>
                  <a:cubicBezTo>
                    <a:pt x="5044" y="3965"/>
                    <a:pt x="5044" y="3965"/>
                    <a:pt x="5044" y="3965"/>
                  </a:cubicBezTo>
                  <a:cubicBezTo>
                    <a:pt x="5044" y="3954"/>
                    <a:pt x="5048" y="3949"/>
                    <a:pt x="5060" y="3949"/>
                  </a:cubicBezTo>
                  <a:cubicBezTo>
                    <a:pt x="5111" y="3949"/>
                    <a:pt x="5111" y="3949"/>
                    <a:pt x="5111" y="3949"/>
                  </a:cubicBezTo>
                  <a:cubicBezTo>
                    <a:pt x="5123" y="3949"/>
                    <a:pt x="5126" y="3954"/>
                    <a:pt x="5127" y="3965"/>
                  </a:cubicBezTo>
                  <a:cubicBezTo>
                    <a:pt x="5129" y="3981"/>
                    <a:pt x="5129" y="3981"/>
                    <a:pt x="5129" y="3981"/>
                  </a:cubicBezTo>
                  <a:cubicBezTo>
                    <a:pt x="5147" y="3966"/>
                    <a:pt x="5181" y="3944"/>
                    <a:pt x="5234" y="3944"/>
                  </a:cubicBezTo>
                  <a:moveTo>
                    <a:pt x="5547" y="4215"/>
                  </a:moveTo>
                  <a:cubicBezTo>
                    <a:pt x="5510" y="4215"/>
                    <a:pt x="5491" y="4204"/>
                    <a:pt x="5491" y="4179"/>
                  </a:cubicBezTo>
                  <a:cubicBezTo>
                    <a:pt x="5491" y="4049"/>
                    <a:pt x="5491" y="4049"/>
                    <a:pt x="5491" y="4049"/>
                  </a:cubicBezTo>
                  <a:cubicBezTo>
                    <a:pt x="5491" y="4024"/>
                    <a:pt x="5510" y="4013"/>
                    <a:pt x="5547" y="4013"/>
                  </a:cubicBezTo>
                  <a:cubicBezTo>
                    <a:pt x="5584" y="4013"/>
                    <a:pt x="5604" y="4024"/>
                    <a:pt x="5604" y="4049"/>
                  </a:cubicBezTo>
                  <a:cubicBezTo>
                    <a:pt x="5604" y="4179"/>
                    <a:pt x="5604" y="4179"/>
                    <a:pt x="5604" y="4179"/>
                  </a:cubicBezTo>
                  <a:cubicBezTo>
                    <a:pt x="5604" y="4204"/>
                    <a:pt x="5584" y="4215"/>
                    <a:pt x="5547" y="4215"/>
                  </a:cubicBezTo>
                  <a:moveTo>
                    <a:pt x="5547" y="3944"/>
                  </a:moveTo>
                  <a:cubicBezTo>
                    <a:pt x="5450" y="3944"/>
                    <a:pt x="5404" y="3982"/>
                    <a:pt x="5404" y="4041"/>
                  </a:cubicBezTo>
                  <a:cubicBezTo>
                    <a:pt x="5404" y="4186"/>
                    <a:pt x="5404" y="4186"/>
                    <a:pt x="5404" y="4186"/>
                  </a:cubicBezTo>
                  <a:cubicBezTo>
                    <a:pt x="5404" y="4246"/>
                    <a:pt x="5450" y="4284"/>
                    <a:pt x="5547" y="4284"/>
                  </a:cubicBezTo>
                  <a:cubicBezTo>
                    <a:pt x="5645" y="4284"/>
                    <a:pt x="5690" y="4246"/>
                    <a:pt x="5690" y="4186"/>
                  </a:cubicBezTo>
                  <a:cubicBezTo>
                    <a:pt x="5690" y="4041"/>
                    <a:pt x="5690" y="4041"/>
                    <a:pt x="5690" y="4041"/>
                  </a:cubicBezTo>
                  <a:cubicBezTo>
                    <a:pt x="5690" y="3982"/>
                    <a:pt x="5645" y="3944"/>
                    <a:pt x="5547" y="3944"/>
                  </a:cubicBezTo>
                  <a:moveTo>
                    <a:pt x="6149" y="3944"/>
                  </a:moveTo>
                  <a:cubicBezTo>
                    <a:pt x="6210" y="3944"/>
                    <a:pt x="6245" y="3981"/>
                    <a:pt x="6245" y="4033"/>
                  </a:cubicBezTo>
                  <a:cubicBezTo>
                    <a:pt x="6245" y="4262"/>
                    <a:pt x="6245" y="4262"/>
                    <a:pt x="6245" y="4262"/>
                  </a:cubicBezTo>
                  <a:cubicBezTo>
                    <a:pt x="6245" y="4274"/>
                    <a:pt x="6240" y="4279"/>
                    <a:pt x="6229" y="4279"/>
                  </a:cubicBezTo>
                  <a:cubicBezTo>
                    <a:pt x="6174" y="4279"/>
                    <a:pt x="6174" y="4279"/>
                    <a:pt x="6174" y="4279"/>
                  </a:cubicBezTo>
                  <a:cubicBezTo>
                    <a:pt x="6163" y="4279"/>
                    <a:pt x="6158" y="4274"/>
                    <a:pt x="6158" y="4262"/>
                  </a:cubicBezTo>
                  <a:cubicBezTo>
                    <a:pt x="6158" y="4055"/>
                    <a:pt x="6158" y="4055"/>
                    <a:pt x="6158" y="4055"/>
                  </a:cubicBezTo>
                  <a:cubicBezTo>
                    <a:pt x="6158" y="4031"/>
                    <a:pt x="6150" y="4020"/>
                    <a:pt x="6122" y="4020"/>
                  </a:cubicBezTo>
                  <a:cubicBezTo>
                    <a:pt x="6087" y="4020"/>
                    <a:pt x="6059" y="4041"/>
                    <a:pt x="6049" y="4049"/>
                  </a:cubicBezTo>
                  <a:cubicBezTo>
                    <a:pt x="6049" y="4262"/>
                    <a:pt x="6049" y="4262"/>
                    <a:pt x="6049" y="4262"/>
                  </a:cubicBezTo>
                  <a:cubicBezTo>
                    <a:pt x="6049" y="4274"/>
                    <a:pt x="6045" y="4279"/>
                    <a:pt x="6033" y="4279"/>
                  </a:cubicBezTo>
                  <a:cubicBezTo>
                    <a:pt x="5979" y="4279"/>
                    <a:pt x="5979" y="4279"/>
                    <a:pt x="5979" y="4279"/>
                  </a:cubicBezTo>
                  <a:cubicBezTo>
                    <a:pt x="5967" y="4279"/>
                    <a:pt x="5962" y="4274"/>
                    <a:pt x="5962" y="4262"/>
                  </a:cubicBezTo>
                  <a:cubicBezTo>
                    <a:pt x="5962" y="4055"/>
                    <a:pt x="5962" y="4055"/>
                    <a:pt x="5962" y="4055"/>
                  </a:cubicBezTo>
                  <a:cubicBezTo>
                    <a:pt x="5962" y="4031"/>
                    <a:pt x="5955" y="4020"/>
                    <a:pt x="5926" y="4020"/>
                  </a:cubicBezTo>
                  <a:cubicBezTo>
                    <a:pt x="5893" y="4020"/>
                    <a:pt x="5866" y="4038"/>
                    <a:pt x="5853" y="4049"/>
                  </a:cubicBezTo>
                  <a:cubicBezTo>
                    <a:pt x="5853" y="4262"/>
                    <a:pt x="5853" y="4262"/>
                    <a:pt x="5853" y="4262"/>
                  </a:cubicBezTo>
                  <a:cubicBezTo>
                    <a:pt x="5853" y="4274"/>
                    <a:pt x="5850" y="4279"/>
                    <a:pt x="5838" y="4279"/>
                  </a:cubicBezTo>
                  <a:cubicBezTo>
                    <a:pt x="5783" y="4279"/>
                    <a:pt x="5783" y="4279"/>
                    <a:pt x="5783" y="4279"/>
                  </a:cubicBezTo>
                  <a:cubicBezTo>
                    <a:pt x="5771" y="4279"/>
                    <a:pt x="5767" y="4274"/>
                    <a:pt x="5767" y="4262"/>
                  </a:cubicBezTo>
                  <a:cubicBezTo>
                    <a:pt x="5767" y="3965"/>
                    <a:pt x="5767" y="3965"/>
                    <a:pt x="5767" y="3965"/>
                  </a:cubicBezTo>
                  <a:cubicBezTo>
                    <a:pt x="5767" y="3954"/>
                    <a:pt x="5771" y="3949"/>
                    <a:pt x="5783" y="3949"/>
                  </a:cubicBezTo>
                  <a:cubicBezTo>
                    <a:pt x="5834" y="3949"/>
                    <a:pt x="5834" y="3949"/>
                    <a:pt x="5834" y="3949"/>
                  </a:cubicBezTo>
                  <a:cubicBezTo>
                    <a:pt x="5846" y="3949"/>
                    <a:pt x="5850" y="3954"/>
                    <a:pt x="5850" y="3965"/>
                  </a:cubicBezTo>
                  <a:cubicBezTo>
                    <a:pt x="5851" y="3981"/>
                    <a:pt x="5851" y="3981"/>
                    <a:pt x="5851" y="3981"/>
                  </a:cubicBezTo>
                  <a:cubicBezTo>
                    <a:pt x="5869" y="3966"/>
                    <a:pt x="5900" y="3944"/>
                    <a:pt x="5953" y="3944"/>
                  </a:cubicBezTo>
                  <a:cubicBezTo>
                    <a:pt x="5994" y="3944"/>
                    <a:pt x="6024" y="3961"/>
                    <a:pt x="6038" y="3988"/>
                  </a:cubicBezTo>
                  <a:cubicBezTo>
                    <a:pt x="6054" y="3974"/>
                    <a:pt x="6086" y="3944"/>
                    <a:pt x="6149" y="3944"/>
                  </a:cubicBezTo>
                  <a:moveTo>
                    <a:pt x="6396" y="3949"/>
                  </a:moveTo>
                  <a:cubicBezTo>
                    <a:pt x="6341" y="3949"/>
                    <a:pt x="6341" y="3949"/>
                    <a:pt x="6341" y="3949"/>
                  </a:cubicBezTo>
                  <a:cubicBezTo>
                    <a:pt x="6329" y="3949"/>
                    <a:pt x="6324" y="3954"/>
                    <a:pt x="6324" y="3966"/>
                  </a:cubicBezTo>
                  <a:cubicBezTo>
                    <a:pt x="6324" y="4262"/>
                    <a:pt x="6324" y="4262"/>
                    <a:pt x="6324" y="4262"/>
                  </a:cubicBezTo>
                  <a:cubicBezTo>
                    <a:pt x="6324" y="4274"/>
                    <a:pt x="6329" y="4279"/>
                    <a:pt x="6341" y="4279"/>
                  </a:cubicBezTo>
                  <a:cubicBezTo>
                    <a:pt x="6396" y="4279"/>
                    <a:pt x="6396" y="4279"/>
                    <a:pt x="6396" y="4279"/>
                  </a:cubicBezTo>
                  <a:cubicBezTo>
                    <a:pt x="6407" y="4279"/>
                    <a:pt x="6411" y="4274"/>
                    <a:pt x="6411" y="4262"/>
                  </a:cubicBezTo>
                  <a:cubicBezTo>
                    <a:pt x="6411" y="3966"/>
                    <a:pt x="6411" y="3966"/>
                    <a:pt x="6411" y="3966"/>
                  </a:cubicBezTo>
                  <a:cubicBezTo>
                    <a:pt x="6411" y="3954"/>
                    <a:pt x="6407" y="3949"/>
                    <a:pt x="6396" y="3949"/>
                  </a:cubicBezTo>
                  <a:moveTo>
                    <a:pt x="6396" y="3816"/>
                  </a:moveTo>
                  <a:cubicBezTo>
                    <a:pt x="6341" y="3816"/>
                    <a:pt x="6341" y="3816"/>
                    <a:pt x="6341" y="3816"/>
                  </a:cubicBezTo>
                  <a:cubicBezTo>
                    <a:pt x="6329" y="3816"/>
                    <a:pt x="6324" y="3822"/>
                    <a:pt x="6324" y="3834"/>
                  </a:cubicBezTo>
                  <a:cubicBezTo>
                    <a:pt x="6324" y="3891"/>
                    <a:pt x="6324" y="3891"/>
                    <a:pt x="6324" y="3891"/>
                  </a:cubicBezTo>
                  <a:cubicBezTo>
                    <a:pt x="6324" y="3902"/>
                    <a:pt x="6329" y="3906"/>
                    <a:pt x="6341" y="3906"/>
                  </a:cubicBezTo>
                  <a:cubicBezTo>
                    <a:pt x="6396" y="3906"/>
                    <a:pt x="6396" y="3906"/>
                    <a:pt x="6396" y="3906"/>
                  </a:cubicBezTo>
                  <a:cubicBezTo>
                    <a:pt x="6407" y="3906"/>
                    <a:pt x="6411" y="3902"/>
                    <a:pt x="6411" y="3891"/>
                  </a:cubicBezTo>
                  <a:cubicBezTo>
                    <a:pt x="6411" y="3834"/>
                    <a:pt x="6411" y="3834"/>
                    <a:pt x="6411" y="3834"/>
                  </a:cubicBezTo>
                  <a:cubicBezTo>
                    <a:pt x="6411" y="3822"/>
                    <a:pt x="6407" y="3816"/>
                    <a:pt x="6396" y="3816"/>
                  </a:cubicBezTo>
                  <a:moveTo>
                    <a:pt x="6611" y="4209"/>
                  </a:moveTo>
                  <a:cubicBezTo>
                    <a:pt x="6580" y="4209"/>
                    <a:pt x="6575" y="4192"/>
                    <a:pt x="6575" y="4174"/>
                  </a:cubicBezTo>
                  <a:cubicBezTo>
                    <a:pt x="6575" y="4054"/>
                    <a:pt x="6575" y="4054"/>
                    <a:pt x="6575" y="4054"/>
                  </a:cubicBezTo>
                  <a:cubicBezTo>
                    <a:pt x="6575" y="4037"/>
                    <a:pt x="6580" y="4020"/>
                    <a:pt x="6611" y="4020"/>
                  </a:cubicBezTo>
                  <a:cubicBezTo>
                    <a:pt x="6643" y="4020"/>
                    <a:pt x="6673" y="4039"/>
                    <a:pt x="6687" y="4050"/>
                  </a:cubicBezTo>
                  <a:cubicBezTo>
                    <a:pt x="6687" y="4178"/>
                    <a:pt x="6687" y="4178"/>
                    <a:pt x="6687" y="4178"/>
                  </a:cubicBezTo>
                  <a:cubicBezTo>
                    <a:pt x="6673" y="4189"/>
                    <a:pt x="6643" y="4209"/>
                    <a:pt x="6611" y="4209"/>
                  </a:cubicBezTo>
                  <a:moveTo>
                    <a:pt x="6584" y="3944"/>
                  </a:moveTo>
                  <a:cubicBezTo>
                    <a:pt x="6518" y="3944"/>
                    <a:pt x="6488" y="3982"/>
                    <a:pt x="6488" y="4041"/>
                  </a:cubicBezTo>
                  <a:cubicBezTo>
                    <a:pt x="6488" y="4188"/>
                    <a:pt x="6488" y="4188"/>
                    <a:pt x="6488" y="4188"/>
                  </a:cubicBezTo>
                  <a:cubicBezTo>
                    <a:pt x="6488" y="4247"/>
                    <a:pt x="6518" y="4284"/>
                    <a:pt x="6584" y="4284"/>
                  </a:cubicBezTo>
                  <a:cubicBezTo>
                    <a:pt x="6635" y="4284"/>
                    <a:pt x="6668" y="4263"/>
                    <a:pt x="6687" y="4249"/>
                  </a:cubicBezTo>
                  <a:cubicBezTo>
                    <a:pt x="6687" y="4395"/>
                    <a:pt x="6687" y="4395"/>
                    <a:pt x="6687" y="4395"/>
                  </a:cubicBezTo>
                  <a:cubicBezTo>
                    <a:pt x="6687" y="4407"/>
                    <a:pt x="6691" y="4412"/>
                    <a:pt x="6703" y="4412"/>
                  </a:cubicBezTo>
                  <a:cubicBezTo>
                    <a:pt x="6758" y="4412"/>
                    <a:pt x="6758" y="4412"/>
                    <a:pt x="6758" y="4412"/>
                  </a:cubicBezTo>
                  <a:cubicBezTo>
                    <a:pt x="6769" y="4412"/>
                    <a:pt x="6774" y="4407"/>
                    <a:pt x="6774" y="4395"/>
                  </a:cubicBezTo>
                  <a:cubicBezTo>
                    <a:pt x="6774" y="3966"/>
                    <a:pt x="6774" y="3966"/>
                    <a:pt x="6774" y="3966"/>
                  </a:cubicBezTo>
                  <a:cubicBezTo>
                    <a:pt x="6774" y="3954"/>
                    <a:pt x="6769" y="3949"/>
                    <a:pt x="6758" y="3949"/>
                  </a:cubicBezTo>
                  <a:cubicBezTo>
                    <a:pt x="6707" y="3949"/>
                    <a:pt x="6707" y="3949"/>
                    <a:pt x="6707" y="3949"/>
                  </a:cubicBezTo>
                  <a:cubicBezTo>
                    <a:pt x="6695" y="3949"/>
                    <a:pt x="6692" y="3954"/>
                    <a:pt x="6690" y="3966"/>
                  </a:cubicBezTo>
                  <a:cubicBezTo>
                    <a:pt x="6689" y="3982"/>
                    <a:pt x="6689" y="3982"/>
                    <a:pt x="6689" y="3982"/>
                  </a:cubicBezTo>
                  <a:cubicBezTo>
                    <a:pt x="6670" y="3967"/>
                    <a:pt x="6637" y="3944"/>
                    <a:pt x="6584" y="3944"/>
                  </a:cubicBezTo>
                  <a:moveTo>
                    <a:pt x="7119" y="3949"/>
                  </a:moveTo>
                  <a:cubicBezTo>
                    <a:pt x="7130" y="3949"/>
                    <a:pt x="7135" y="3954"/>
                    <a:pt x="7135" y="3966"/>
                  </a:cubicBezTo>
                  <a:cubicBezTo>
                    <a:pt x="7135" y="4262"/>
                    <a:pt x="7135" y="4262"/>
                    <a:pt x="7135" y="4262"/>
                  </a:cubicBezTo>
                  <a:cubicBezTo>
                    <a:pt x="7135" y="4274"/>
                    <a:pt x="7130" y="4279"/>
                    <a:pt x="7119" y="4279"/>
                  </a:cubicBezTo>
                  <a:cubicBezTo>
                    <a:pt x="7068" y="4279"/>
                    <a:pt x="7068" y="4279"/>
                    <a:pt x="7068" y="4279"/>
                  </a:cubicBezTo>
                  <a:cubicBezTo>
                    <a:pt x="7056" y="4279"/>
                    <a:pt x="7053" y="4274"/>
                    <a:pt x="7052" y="4262"/>
                  </a:cubicBezTo>
                  <a:cubicBezTo>
                    <a:pt x="7050" y="4248"/>
                    <a:pt x="7050" y="4248"/>
                    <a:pt x="7050" y="4248"/>
                  </a:cubicBezTo>
                  <a:cubicBezTo>
                    <a:pt x="7033" y="4263"/>
                    <a:pt x="7001" y="4284"/>
                    <a:pt x="6948" y="4284"/>
                  </a:cubicBezTo>
                  <a:cubicBezTo>
                    <a:pt x="6888" y="4284"/>
                    <a:pt x="6853" y="4247"/>
                    <a:pt x="6853" y="4196"/>
                  </a:cubicBezTo>
                  <a:cubicBezTo>
                    <a:pt x="6853" y="3966"/>
                    <a:pt x="6853" y="3966"/>
                    <a:pt x="6853" y="3966"/>
                  </a:cubicBezTo>
                  <a:cubicBezTo>
                    <a:pt x="6853" y="3954"/>
                    <a:pt x="6858" y="3949"/>
                    <a:pt x="6869" y="3949"/>
                  </a:cubicBezTo>
                  <a:cubicBezTo>
                    <a:pt x="6923" y="3949"/>
                    <a:pt x="6923" y="3949"/>
                    <a:pt x="6923" y="3949"/>
                  </a:cubicBezTo>
                  <a:cubicBezTo>
                    <a:pt x="6934" y="3949"/>
                    <a:pt x="6940" y="3954"/>
                    <a:pt x="6940" y="3966"/>
                  </a:cubicBezTo>
                  <a:cubicBezTo>
                    <a:pt x="6940" y="4174"/>
                    <a:pt x="6940" y="4174"/>
                    <a:pt x="6940" y="4174"/>
                  </a:cubicBezTo>
                  <a:cubicBezTo>
                    <a:pt x="6940" y="4198"/>
                    <a:pt x="6948" y="4209"/>
                    <a:pt x="6975" y="4209"/>
                  </a:cubicBezTo>
                  <a:cubicBezTo>
                    <a:pt x="7008" y="4209"/>
                    <a:pt x="7035" y="4190"/>
                    <a:pt x="7048" y="4180"/>
                  </a:cubicBezTo>
                  <a:cubicBezTo>
                    <a:pt x="7048" y="3966"/>
                    <a:pt x="7048" y="3966"/>
                    <a:pt x="7048" y="3966"/>
                  </a:cubicBezTo>
                  <a:cubicBezTo>
                    <a:pt x="7048" y="3954"/>
                    <a:pt x="7052" y="3949"/>
                    <a:pt x="7064" y="3949"/>
                  </a:cubicBezTo>
                  <a:cubicBezTo>
                    <a:pt x="7119" y="3949"/>
                    <a:pt x="7119" y="3949"/>
                    <a:pt x="7119" y="3949"/>
                  </a:cubicBezTo>
                  <a:moveTo>
                    <a:pt x="7296" y="4075"/>
                  </a:moveTo>
                  <a:cubicBezTo>
                    <a:pt x="7296" y="4046"/>
                    <a:pt x="7296" y="4046"/>
                    <a:pt x="7296" y="4046"/>
                  </a:cubicBezTo>
                  <a:cubicBezTo>
                    <a:pt x="7296" y="4023"/>
                    <a:pt x="7310" y="4010"/>
                    <a:pt x="7348" y="4010"/>
                  </a:cubicBezTo>
                  <a:cubicBezTo>
                    <a:pt x="7385" y="4010"/>
                    <a:pt x="7400" y="4023"/>
                    <a:pt x="7400" y="4046"/>
                  </a:cubicBezTo>
                  <a:cubicBezTo>
                    <a:pt x="7400" y="4075"/>
                    <a:pt x="7400" y="4075"/>
                    <a:pt x="7400" y="4075"/>
                  </a:cubicBezTo>
                  <a:cubicBezTo>
                    <a:pt x="7296" y="4075"/>
                    <a:pt x="7296" y="4075"/>
                    <a:pt x="7296" y="4075"/>
                  </a:cubicBezTo>
                  <a:moveTo>
                    <a:pt x="7348" y="3944"/>
                  </a:moveTo>
                  <a:cubicBezTo>
                    <a:pt x="7251" y="3944"/>
                    <a:pt x="7212" y="3982"/>
                    <a:pt x="7212" y="4041"/>
                  </a:cubicBezTo>
                  <a:cubicBezTo>
                    <a:pt x="7212" y="4186"/>
                    <a:pt x="7212" y="4186"/>
                    <a:pt x="7212" y="4186"/>
                  </a:cubicBezTo>
                  <a:cubicBezTo>
                    <a:pt x="7212" y="4246"/>
                    <a:pt x="7250" y="4284"/>
                    <a:pt x="7347" y="4284"/>
                  </a:cubicBezTo>
                  <a:cubicBezTo>
                    <a:pt x="7445" y="4284"/>
                    <a:pt x="7479" y="4246"/>
                    <a:pt x="7479" y="4186"/>
                  </a:cubicBezTo>
                  <a:cubicBezTo>
                    <a:pt x="7479" y="4179"/>
                    <a:pt x="7479" y="4179"/>
                    <a:pt x="7479" y="4179"/>
                  </a:cubicBezTo>
                  <a:cubicBezTo>
                    <a:pt x="7479" y="4168"/>
                    <a:pt x="7474" y="4163"/>
                    <a:pt x="7462" y="4163"/>
                  </a:cubicBezTo>
                  <a:cubicBezTo>
                    <a:pt x="7416" y="4163"/>
                    <a:pt x="7416" y="4163"/>
                    <a:pt x="7416" y="4163"/>
                  </a:cubicBezTo>
                  <a:cubicBezTo>
                    <a:pt x="7404" y="4163"/>
                    <a:pt x="7400" y="4168"/>
                    <a:pt x="7400" y="4179"/>
                  </a:cubicBezTo>
                  <a:cubicBezTo>
                    <a:pt x="7400" y="4182"/>
                    <a:pt x="7400" y="4182"/>
                    <a:pt x="7400" y="4182"/>
                  </a:cubicBezTo>
                  <a:cubicBezTo>
                    <a:pt x="7400" y="4205"/>
                    <a:pt x="7387" y="4219"/>
                    <a:pt x="7348" y="4219"/>
                  </a:cubicBezTo>
                  <a:cubicBezTo>
                    <a:pt x="7309" y="4219"/>
                    <a:pt x="7296" y="4205"/>
                    <a:pt x="7296" y="4182"/>
                  </a:cubicBezTo>
                  <a:cubicBezTo>
                    <a:pt x="7296" y="4133"/>
                    <a:pt x="7296" y="4133"/>
                    <a:pt x="7296" y="4133"/>
                  </a:cubicBezTo>
                  <a:cubicBezTo>
                    <a:pt x="7466" y="4133"/>
                    <a:pt x="7466" y="4133"/>
                    <a:pt x="7466" y="4133"/>
                  </a:cubicBezTo>
                  <a:cubicBezTo>
                    <a:pt x="7476" y="4133"/>
                    <a:pt x="7480" y="4129"/>
                    <a:pt x="7480" y="4118"/>
                  </a:cubicBezTo>
                  <a:cubicBezTo>
                    <a:pt x="7480" y="4041"/>
                    <a:pt x="7480" y="4041"/>
                    <a:pt x="7480" y="4041"/>
                  </a:cubicBezTo>
                  <a:cubicBezTo>
                    <a:pt x="7480" y="3982"/>
                    <a:pt x="7445" y="3944"/>
                    <a:pt x="7348" y="3944"/>
                  </a:cubicBezTo>
                  <a:moveTo>
                    <a:pt x="7681" y="3944"/>
                  </a:moveTo>
                  <a:cubicBezTo>
                    <a:pt x="7776" y="3944"/>
                    <a:pt x="7807" y="3990"/>
                    <a:pt x="7807" y="4032"/>
                  </a:cubicBezTo>
                  <a:cubicBezTo>
                    <a:pt x="7807" y="4045"/>
                    <a:pt x="7807" y="4045"/>
                    <a:pt x="7807" y="4045"/>
                  </a:cubicBezTo>
                  <a:cubicBezTo>
                    <a:pt x="7807" y="4056"/>
                    <a:pt x="7804" y="4060"/>
                    <a:pt x="7792" y="4060"/>
                  </a:cubicBezTo>
                  <a:cubicBezTo>
                    <a:pt x="7743" y="4060"/>
                    <a:pt x="7743" y="4060"/>
                    <a:pt x="7743" y="4060"/>
                  </a:cubicBezTo>
                  <a:cubicBezTo>
                    <a:pt x="7732" y="4060"/>
                    <a:pt x="7728" y="4056"/>
                    <a:pt x="7728" y="4045"/>
                  </a:cubicBezTo>
                  <a:cubicBezTo>
                    <a:pt x="7728" y="4032"/>
                    <a:pt x="7728" y="4032"/>
                    <a:pt x="7728" y="4032"/>
                  </a:cubicBezTo>
                  <a:cubicBezTo>
                    <a:pt x="7728" y="4012"/>
                    <a:pt x="7708" y="4005"/>
                    <a:pt x="7680" y="4005"/>
                  </a:cubicBezTo>
                  <a:cubicBezTo>
                    <a:pt x="7651" y="4005"/>
                    <a:pt x="7632" y="4012"/>
                    <a:pt x="7632" y="4032"/>
                  </a:cubicBezTo>
                  <a:cubicBezTo>
                    <a:pt x="7632" y="4039"/>
                    <a:pt x="7632" y="4039"/>
                    <a:pt x="7632" y="4039"/>
                  </a:cubicBezTo>
                  <a:cubicBezTo>
                    <a:pt x="7632" y="4053"/>
                    <a:pt x="7643" y="4059"/>
                    <a:pt x="7653" y="4063"/>
                  </a:cubicBezTo>
                  <a:cubicBezTo>
                    <a:pt x="7748" y="4096"/>
                    <a:pt x="7748" y="4096"/>
                    <a:pt x="7748" y="4096"/>
                  </a:cubicBezTo>
                  <a:cubicBezTo>
                    <a:pt x="7789" y="4111"/>
                    <a:pt x="7812" y="4133"/>
                    <a:pt x="7812" y="4165"/>
                  </a:cubicBezTo>
                  <a:cubicBezTo>
                    <a:pt x="7812" y="4199"/>
                    <a:pt x="7812" y="4199"/>
                    <a:pt x="7812" y="4199"/>
                  </a:cubicBezTo>
                  <a:cubicBezTo>
                    <a:pt x="7812" y="4241"/>
                    <a:pt x="7774" y="4284"/>
                    <a:pt x="7678" y="4284"/>
                  </a:cubicBezTo>
                  <a:cubicBezTo>
                    <a:pt x="7582" y="4284"/>
                    <a:pt x="7546" y="4241"/>
                    <a:pt x="7546" y="4199"/>
                  </a:cubicBezTo>
                  <a:cubicBezTo>
                    <a:pt x="7546" y="4184"/>
                    <a:pt x="7546" y="4184"/>
                    <a:pt x="7546" y="4184"/>
                  </a:cubicBezTo>
                  <a:cubicBezTo>
                    <a:pt x="7546" y="4173"/>
                    <a:pt x="7550" y="4168"/>
                    <a:pt x="7561" y="4168"/>
                  </a:cubicBezTo>
                  <a:cubicBezTo>
                    <a:pt x="7610" y="4168"/>
                    <a:pt x="7610" y="4168"/>
                    <a:pt x="7610" y="4168"/>
                  </a:cubicBezTo>
                  <a:cubicBezTo>
                    <a:pt x="7621" y="4168"/>
                    <a:pt x="7625" y="4173"/>
                    <a:pt x="7625" y="4184"/>
                  </a:cubicBezTo>
                  <a:cubicBezTo>
                    <a:pt x="7625" y="4195"/>
                    <a:pt x="7625" y="4195"/>
                    <a:pt x="7625" y="4195"/>
                  </a:cubicBezTo>
                  <a:cubicBezTo>
                    <a:pt x="7625" y="4215"/>
                    <a:pt x="7648" y="4223"/>
                    <a:pt x="7678" y="4223"/>
                  </a:cubicBezTo>
                  <a:cubicBezTo>
                    <a:pt x="7708" y="4223"/>
                    <a:pt x="7732" y="4215"/>
                    <a:pt x="7732" y="4195"/>
                  </a:cubicBezTo>
                  <a:cubicBezTo>
                    <a:pt x="7732" y="4184"/>
                    <a:pt x="7732" y="4184"/>
                    <a:pt x="7732" y="4184"/>
                  </a:cubicBezTo>
                  <a:cubicBezTo>
                    <a:pt x="7732" y="4172"/>
                    <a:pt x="7723" y="4166"/>
                    <a:pt x="7702" y="4159"/>
                  </a:cubicBezTo>
                  <a:cubicBezTo>
                    <a:pt x="7606" y="4123"/>
                    <a:pt x="7606" y="4123"/>
                    <a:pt x="7606" y="4123"/>
                  </a:cubicBezTo>
                  <a:cubicBezTo>
                    <a:pt x="7581" y="4114"/>
                    <a:pt x="7553" y="4086"/>
                    <a:pt x="7553" y="4053"/>
                  </a:cubicBezTo>
                  <a:cubicBezTo>
                    <a:pt x="7553" y="4032"/>
                    <a:pt x="7553" y="4032"/>
                    <a:pt x="7553" y="4032"/>
                  </a:cubicBezTo>
                  <a:cubicBezTo>
                    <a:pt x="7553" y="3990"/>
                    <a:pt x="7585" y="3944"/>
                    <a:pt x="7681" y="3944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2" name="ZoneTexte 21">
            <a:extLst>
              <a:ext uri="{FF2B5EF4-FFF2-40B4-BE49-F238E27FC236}">
                <a16:creationId xmlns:a16="http://schemas.microsoft.com/office/drawing/2014/main" id="{F9F82155-86EF-4D22-BE04-BCA9107AF64F}"/>
              </a:ext>
            </a:extLst>
          </p:cNvPr>
          <p:cNvSpPr txBox="1"/>
          <p:nvPr userDrawn="1"/>
        </p:nvSpPr>
        <p:spPr>
          <a:xfrm>
            <a:off x="1429163" y="2854494"/>
            <a:ext cx="2152826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13, rue Erasme</a:t>
            </a:r>
          </a:p>
          <a:p>
            <a:r>
              <a:rPr lang="fr-FR" sz="1400" dirty="0">
                <a:solidFill>
                  <a:schemeClr val="bg1"/>
                </a:solidFill>
              </a:rPr>
              <a:t>L-1468 Luxembourg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DDDAE76D-1E23-4809-8892-CB5560EDE857}"/>
              </a:ext>
            </a:extLst>
          </p:cNvPr>
          <p:cNvSpPr txBox="1"/>
          <p:nvPr userDrawn="1"/>
        </p:nvSpPr>
        <p:spPr>
          <a:xfrm>
            <a:off x="1429163" y="3393381"/>
            <a:ext cx="2152826" cy="2154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(+352) 247-84219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345EF3E4-F909-4F1A-8E41-394C3C1DACD2}"/>
              </a:ext>
            </a:extLst>
          </p:cNvPr>
          <p:cNvSpPr txBox="1"/>
          <p:nvPr userDrawn="1"/>
        </p:nvSpPr>
        <p:spPr>
          <a:xfrm>
            <a:off x="1429163" y="3809213"/>
            <a:ext cx="2152826" cy="2154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info@statec.etat.lu</a:t>
            </a:r>
          </a:p>
        </p:txBody>
      </p:sp>
      <p:sp>
        <p:nvSpPr>
          <p:cNvPr id="18" name="Freeform 5">
            <a:extLst>
              <a:ext uri="{FF2B5EF4-FFF2-40B4-BE49-F238E27FC236}">
                <a16:creationId xmlns:a16="http://schemas.microsoft.com/office/drawing/2014/main" id="{0540ED7F-B3B9-4E15-BDD5-1D51F1765DE1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963101" y="2871535"/>
            <a:ext cx="252000" cy="365277"/>
          </a:xfrm>
          <a:custGeom>
            <a:avLst/>
            <a:gdLst>
              <a:gd name="T0" fmla="*/ 16 w 127"/>
              <a:gd name="T1" fmla="*/ 114 h 185"/>
              <a:gd name="T2" fmla="*/ 16 w 127"/>
              <a:gd name="T3" fmla="*/ 114 h 185"/>
              <a:gd name="T4" fmla="*/ 66 w 127"/>
              <a:gd name="T5" fmla="*/ 185 h 185"/>
              <a:gd name="T6" fmla="*/ 115 w 127"/>
              <a:gd name="T7" fmla="*/ 114 h 185"/>
              <a:gd name="T8" fmla="*/ 115 w 127"/>
              <a:gd name="T9" fmla="*/ 114 h 185"/>
              <a:gd name="T10" fmla="*/ 115 w 127"/>
              <a:gd name="T11" fmla="*/ 114 h 185"/>
              <a:gd name="T12" fmla="*/ 127 w 127"/>
              <a:gd name="T13" fmla="*/ 77 h 185"/>
              <a:gd name="T14" fmla="*/ 36 w 127"/>
              <a:gd name="T15" fmla="*/ 22 h 185"/>
              <a:gd name="T16" fmla="*/ 10 w 127"/>
              <a:gd name="T17" fmla="*/ 48 h 185"/>
              <a:gd name="T18" fmla="*/ 16 w 127"/>
              <a:gd name="T19" fmla="*/ 114 h 185"/>
              <a:gd name="T20" fmla="*/ 82 w 127"/>
              <a:gd name="T21" fmla="*/ 52 h 185"/>
              <a:gd name="T22" fmla="*/ 90 w 127"/>
              <a:gd name="T23" fmla="*/ 60 h 185"/>
              <a:gd name="T24" fmla="*/ 88 w 127"/>
              <a:gd name="T25" fmla="*/ 98 h 185"/>
              <a:gd name="T26" fmla="*/ 48 w 127"/>
              <a:gd name="T27" fmla="*/ 103 h 185"/>
              <a:gd name="T28" fmla="*/ 40 w 127"/>
              <a:gd name="T29" fmla="*/ 94 h 185"/>
              <a:gd name="T30" fmla="*/ 82 w 127"/>
              <a:gd name="T31" fmla="*/ 52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7" h="185">
                <a:moveTo>
                  <a:pt x="16" y="114"/>
                </a:moveTo>
                <a:cubicBezTo>
                  <a:pt x="16" y="114"/>
                  <a:pt x="16" y="114"/>
                  <a:pt x="16" y="114"/>
                </a:cubicBezTo>
                <a:cubicBezTo>
                  <a:pt x="66" y="185"/>
                  <a:pt x="66" y="185"/>
                  <a:pt x="66" y="185"/>
                </a:cubicBezTo>
                <a:cubicBezTo>
                  <a:pt x="115" y="114"/>
                  <a:pt x="115" y="114"/>
                  <a:pt x="115" y="114"/>
                </a:cubicBezTo>
                <a:cubicBezTo>
                  <a:pt x="115" y="114"/>
                  <a:pt x="115" y="114"/>
                  <a:pt x="115" y="114"/>
                </a:cubicBezTo>
                <a:cubicBezTo>
                  <a:pt x="115" y="114"/>
                  <a:pt x="115" y="114"/>
                  <a:pt x="115" y="114"/>
                </a:cubicBezTo>
                <a:cubicBezTo>
                  <a:pt x="122" y="103"/>
                  <a:pt x="127" y="91"/>
                  <a:pt x="127" y="77"/>
                </a:cubicBezTo>
                <a:cubicBezTo>
                  <a:pt x="127" y="34"/>
                  <a:pt x="82" y="0"/>
                  <a:pt x="36" y="22"/>
                </a:cubicBezTo>
                <a:cubicBezTo>
                  <a:pt x="25" y="27"/>
                  <a:pt x="16" y="37"/>
                  <a:pt x="10" y="48"/>
                </a:cubicBezTo>
                <a:cubicBezTo>
                  <a:pt x="0" y="72"/>
                  <a:pt x="4" y="96"/>
                  <a:pt x="16" y="114"/>
                </a:cubicBezTo>
                <a:close/>
                <a:moveTo>
                  <a:pt x="82" y="52"/>
                </a:moveTo>
                <a:cubicBezTo>
                  <a:pt x="86" y="53"/>
                  <a:pt x="89" y="56"/>
                  <a:pt x="90" y="60"/>
                </a:cubicBezTo>
                <a:cubicBezTo>
                  <a:pt x="99" y="75"/>
                  <a:pt x="96" y="88"/>
                  <a:pt x="88" y="98"/>
                </a:cubicBezTo>
                <a:cubicBezTo>
                  <a:pt x="78" y="107"/>
                  <a:pt x="63" y="111"/>
                  <a:pt x="48" y="103"/>
                </a:cubicBezTo>
                <a:cubicBezTo>
                  <a:pt x="44" y="101"/>
                  <a:pt x="42" y="98"/>
                  <a:pt x="40" y="94"/>
                </a:cubicBezTo>
                <a:cubicBezTo>
                  <a:pt x="23" y="65"/>
                  <a:pt x="54" y="34"/>
                  <a:pt x="82" y="52"/>
                </a:cubicBezTo>
                <a:close/>
              </a:path>
            </a:pathLst>
          </a:custGeom>
          <a:noFill/>
          <a:ln w="19050" cap="rnd">
            <a:solidFill>
              <a:schemeClr val="bg2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grpSp>
        <p:nvGrpSpPr>
          <p:cNvPr id="38" name="Group 64">
            <a:extLst>
              <a:ext uri="{FF2B5EF4-FFF2-40B4-BE49-F238E27FC236}">
                <a16:creationId xmlns:a16="http://schemas.microsoft.com/office/drawing/2014/main" id="{C5F68D96-8168-455E-A8C9-E32583BCC52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947988" y="3808657"/>
            <a:ext cx="252308" cy="180000"/>
            <a:chOff x="2652" y="1958"/>
            <a:chExt cx="328" cy="234"/>
          </a:xfrm>
          <a:noFill/>
        </p:grpSpPr>
        <p:sp>
          <p:nvSpPr>
            <p:cNvPr id="39" name="Rectangle 65">
              <a:extLst>
                <a:ext uri="{FF2B5EF4-FFF2-40B4-BE49-F238E27FC236}">
                  <a16:creationId xmlns:a16="http://schemas.microsoft.com/office/drawing/2014/main" id="{DF05E624-5234-4332-8593-06CEACDBD2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52" y="1958"/>
              <a:ext cx="328" cy="234"/>
            </a:xfrm>
            <a:prstGeom prst="rect">
              <a:avLst/>
            </a:prstGeom>
            <a:grp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LU"/>
            </a:p>
          </p:txBody>
        </p:sp>
        <p:sp>
          <p:nvSpPr>
            <p:cNvPr id="40" name="Freeform 66">
              <a:extLst>
                <a:ext uri="{FF2B5EF4-FFF2-40B4-BE49-F238E27FC236}">
                  <a16:creationId xmlns:a16="http://schemas.microsoft.com/office/drawing/2014/main" id="{1A9486E4-E654-498C-B381-EE8A9E55E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" y="1958"/>
              <a:ext cx="328" cy="117"/>
            </a:xfrm>
            <a:custGeom>
              <a:avLst/>
              <a:gdLst>
                <a:gd name="T0" fmla="*/ 328 w 328"/>
                <a:gd name="T1" fmla="*/ 0 h 117"/>
                <a:gd name="T2" fmla="*/ 164 w 328"/>
                <a:gd name="T3" fmla="*/ 117 h 117"/>
                <a:gd name="T4" fmla="*/ 0 w 328"/>
                <a:gd name="T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8" h="117">
                  <a:moveTo>
                    <a:pt x="328" y="0"/>
                  </a:moveTo>
                  <a:lnTo>
                    <a:pt x="164" y="117"/>
                  </a:lnTo>
                  <a:lnTo>
                    <a:pt x="0" y="0"/>
                  </a:lnTo>
                </a:path>
              </a:pathLst>
            </a:custGeom>
            <a:grp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LU"/>
            </a:p>
          </p:txBody>
        </p:sp>
        <p:sp>
          <p:nvSpPr>
            <p:cNvPr id="41" name="Line 67">
              <a:extLst>
                <a:ext uri="{FF2B5EF4-FFF2-40B4-BE49-F238E27FC236}">
                  <a16:creationId xmlns:a16="http://schemas.microsoft.com/office/drawing/2014/main" id="{62EB6348-0F88-4F34-8232-E8261294E1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80" y="2192"/>
              <a:ext cx="0" cy="0"/>
            </a:xfrm>
            <a:prstGeom prst="line">
              <a:avLst/>
            </a:prstGeom>
            <a:grp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LU"/>
            </a:p>
          </p:txBody>
        </p:sp>
        <p:sp>
          <p:nvSpPr>
            <p:cNvPr id="42" name="Line 68">
              <a:extLst>
                <a:ext uri="{FF2B5EF4-FFF2-40B4-BE49-F238E27FC236}">
                  <a16:creationId xmlns:a16="http://schemas.microsoft.com/office/drawing/2014/main" id="{07BE63AB-C3A6-40EC-8106-EEC608BE0B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47" y="2053"/>
              <a:ext cx="85" cy="80"/>
            </a:xfrm>
            <a:prstGeom prst="line">
              <a:avLst/>
            </a:prstGeom>
            <a:grp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LU"/>
            </a:p>
          </p:txBody>
        </p:sp>
        <p:sp>
          <p:nvSpPr>
            <p:cNvPr id="43" name="Line 69">
              <a:extLst>
                <a:ext uri="{FF2B5EF4-FFF2-40B4-BE49-F238E27FC236}">
                  <a16:creationId xmlns:a16="http://schemas.microsoft.com/office/drawing/2014/main" id="{CA07F245-EAE9-4CDC-88A0-5C73A674090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700" y="2053"/>
              <a:ext cx="85" cy="80"/>
            </a:xfrm>
            <a:prstGeom prst="line">
              <a:avLst/>
            </a:prstGeom>
            <a:grp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LU"/>
            </a:p>
          </p:txBody>
        </p:sp>
      </p:grpSp>
      <p:grpSp>
        <p:nvGrpSpPr>
          <p:cNvPr id="44" name="Group 490">
            <a:extLst>
              <a:ext uri="{FF2B5EF4-FFF2-40B4-BE49-F238E27FC236}">
                <a16:creationId xmlns:a16="http://schemas.microsoft.com/office/drawing/2014/main" id="{1E128BBF-7790-4803-A5D8-3BBB6787DCB1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963101" y="3376438"/>
            <a:ext cx="252000" cy="247701"/>
            <a:chOff x="482597" y="3057522"/>
            <a:chExt cx="465138" cy="457200"/>
          </a:xfrm>
          <a:noFill/>
        </p:grpSpPr>
        <p:sp>
          <p:nvSpPr>
            <p:cNvPr id="46" name="Freeform 113">
              <a:extLst>
                <a:ext uri="{FF2B5EF4-FFF2-40B4-BE49-F238E27FC236}">
                  <a16:creationId xmlns:a16="http://schemas.microsoft.com/office/drawing/2014/main" id="{44653DB1-FDC2-4A57-8DEE-79535943D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597" y="3057522"/>
              <a:ext cx="465138" cy="457200"/>
            </a:xfrm>
            <a:custGeom>
              <a:avLst/>
              <a:gdLst>
                <a:gd name="T0" fmla="*/ 0 w 121"/>
                <a:gd name="T1" fmla="*/ 29 h 121"/>
                <a:gd name="T2" fmla="*/ 30 w 121"/>
                <a:gd name="T3" fmla="*/ 91 h 121"/>
                <a:gd name="T4" fmla="*/ 92 w 121"/>
                <a:gd name="T5" fmla="*/ 121 h 121"/>
                <a:gd name="T6" fmla="*/ 119 w 121"/>
                <a:gd name="T7" fmla="*/ 99 h 121"/>
                <a:gd name="T8" fmla="*/ 114 w 121"/>
                <a:gd name="T9" fmla="*/ 84 h 121"/>
                <a:gd name="T10" fmla="*/ 99 w 121"/>
                <a:gd name="T11" fmla="*/ 76 h 121"/>
                <a:gd name="T12" fmla="*/ 90 w 121"/>
                <a:gd name="T13" fmla="*/ 80 h 121"/>
                <a:gd name="T14" fmla="*/ 71 w 121"/>
                <a:gd name="T15" fmla="*/ 87 h 121"/>
                <a:gd name="T16" fmla="*/ 51 w 121"/>
                <a:gd name="T17" fmla="*/ 70 h 121"/>
                <a:gd name="T18" fmla="*/ 34 w 121"/>
                <a:gd name="T19" fmla="*/ 50 h 121"/>
                <a:gd name="T20" fmla="*/ 41 w 121"/>
                <a:gd name="T21" fmla="*/ 31 h 121"/>
                <a:gd name="T22" fmla="*/ 45 w 121"/>
                <a:gd name="T23" fmla="*/ 22 h 121"/>
                <a:gd name="T24" fmla="*/ 37 w 121"/>
                <a:gd name="T25" fmla="*/ 7 h 121"/>
                <a:gd name="T26" fmla="*/ 22 w 121"/>
                <a:gd name="T27" fmla="*/ 2 h 121"/>
                <a:gd name="T28" fmla="*/ 0 w 121"/>
                <a:gd name="T29" fmla="*/ 2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" h="121">
                  <a:moveTo>
                    <a:pt x="0" y="29"/>
                  </a:moveTo>
                  <a:cubicBezTo>
                    <a:pt x="1" y="48"/>
                    <a:pt x="11" y="71"/>
                    <a:pt x="30" y="91"/>
                  </a:cubicBezTo>
                  <a:cubicBezTo>
                    <a:pt x="50" y="110"/>
                    <a:pt x="73" y="120"/>
                    <a:pt x="92" y="121"/>
                  </a:cubicBezTo>
                  <a:cubicBezTo>
                    <a:pt x="98" y="121"/>
                    <a:pt x="116" y="108"/>
                    <a:pt x="119" y="99"/>
                  </a:cubicBezTo>
                  <a:cubicBezTo>
                    <a:pt x="121" y="92"/>
                    <a:pt x="120" y="87"/>
                    <a:pt x="114" y="84"/>
                  </a:cubicBezTo>
                  <a:cubicBezTo>
                    <a:pt x="99" y="76"/>
                    <a:pt x="99" y="76"/>
                    <a:pt x="99" y="76"/>
                  </a:cubicBezTo>
                  <a:cubicBezTo>
                    <a:pt x="96" y="74"/>
                    <a:pt x="93" y="76"/>
                    <a:pt x="90" y="80"/>
                  </a:cubicBezTo>
                  <a:cubicBezTo>
                    <a:pt x="83" y="89"/>
                    <a:pt x="80" y="91"/>
                    <a:pt x="71" y="87"/>
                  </a:cubicBezTo>
                  <a:cubicBezTo>
                    <a:pt x="64" y="82"/>
                    <a:pt x="58" y="77"/>
                    <a:pt x="51" y="70"/>
                  </a:cubicBezTo>
                  <a:cubicBezTo>
                    <a:pt x="44" y="63"/>
                    <a:pt x="39" y="57"/>
                    <a:pt x="34" y="50"/>
                  </a:cubicBezTo>
                  <a:cubicBezTo>
                    <a:pt x="30" y="41"/>
                    <a:pt x="32" y="38"/>
                    <a:pt x="41" y="31"/>
                  </a:cubicBezTo>
                  <a:cubicBezTo>
                    <a:pt x="45" y="28"/>
                    <a:pt x="47" y="25"/>
                    <a:pt x="45" y="22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3" y="1"/>
                    <a:pt x="29" y="0"/>
                    <a:pt x="22" y="2"/>
                  </a:cubicBezTo>
                  <a:cubicBezTo>
                    <a:pt x="13" y="5"/>
                    <a:pt x="0" y="23"/>
                    <a:pt x="0" y="29"/>
                  </a:cubicBezTo>
                  <a:close/>
                </a:path>
              </a:pathLst>
            </a:custGeom>
            <a:grp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LU"/>
            </a:p>
          </p:txBody>
        </p:sp>
        <p:sp>
          <p:nvSpPr>
            <p:cNvPr id="47" name="Line 114">
              <a:extLst>
                <a:ext uri="{FF2B5EF4-FFF2-40B4-BE49-F238E27FC236}">
                  <a16:creationId xmlns:a16="http://schemas.microsoft.com/office/drawing/2014/main" id="{310BB7CE-5409-4DAD-9C37-CFDD7E1611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8797" y="3076572"/>
              <a:ext cx="61913" cy="104775"/>
            </a:xfrm>
            <a:prstGeom prst="line">
              <a:avLst/>
            </a:prstGeom>
            <a:grp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LU"/>
            </a:p>
          </p:txBody>
        </p:sp>
        <p:sp>
          <p:nvSpPr>
            <p:cNvPr id="48" name="Line 115">
              <a:extLst>
                <a:ext uri="{FF2B5EF4-FFF2-40B4-BE49-F238E27FC236}">
                  <a16:creationId xmlns:a16="http://schemas.microsoft.com/office/drawing/2014/main" id="{BA365F26-A705-49A6-AD38-63AA5E5E33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0735" y="3379785"/>
              <a:ext cx="107950" cy="60325"/>
            </a:xfrm>
            <a:prstGeom prst="line">
              <a:avLst/>
            </a:prstGeom>
            <a:grp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LU"/>
            </a:p>
          </p:txBody>
        </p:sp>
      </p:grpSp>
      <p:grpSp>
        <p:nvGrpSpPr>
          <p:cNvPr id="64" name="Groupe 63">
            <a:extLst>
              <a:ext uri="{FF2B5EF4-FFF2-40B4-BE49-F238E27FC236}">
                <a16:creationId xmlns:a16="http://schemas.microsoft.com/office/drawing/2014/main" id="{87C39351-EEAA-4F8A-8AFC-97BF01DAD7E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595950" y="6155014"/>
            <a:ext cx="429998" cy="429998"/>
            <a:chOff x="2372324" y="6039030"/>
            <a:chExt cx="573642" cy="573642"/>
          </a:xfrm>
        </p:grpSpPr>
        <p:sp>
          <p:nvSpPr>
            <p:cNvPr id="59" name="Freeform 29">
              <a:extLst>
                <a:ext uri="{FF2B5EF4-FFF2-40B4-BE49-F238E27FC236}">
                  <a16:creationId xmlns:a16="http://schemas.microsoft.com/office/drawing/2014/main" id="{260C9C2E-705C-4BD6-95FB-D5BCB49208A5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2599747" y="6203094"/>
              <a:ext cx="118797" cy="245514"/>
            </a:xfrm>
            <a:custGeom>
              <a:avLst/>
              <a:gdLst>
                <a:gd name="T0" fmla="*/ 314 w 477"/>
                <a:gd name="T1" fmla="*/ 975 h 975"/>
                <a:gd name="T2" fmla="*/ 312 w 477"/>
                <a:gd name="T3" fmla="*/ 508 h 975"/>
                <a:gd name="T4" fmla="*/ 477 w 477"/>
                <a:gd name="T5" fmla="*/ 508 h 975"/>
                <a:gd name="T6" fmla="*/ 477 w 477"/>
                <a:gd name="T7" fmla="*/ 341 h 975"/>
                <a:gd name="T8" fmla="*/ 312 w 477"/>
                <a:gd name="T9" fmla="*/ 341 h 975"/>
                <a:gd name="T10" fmla="*/ 312 w 477"/>
                <a:gd name="T11" fmla="*/ 260 h 975"/>
                <a:gd name="T12" fmla="*/ 376 w 477"/>
                <a:gd name="T13" fmla="*/ 197 h 975"/>
                <a:gd name="T14" fmla="*/ 477 w 477"/>
                <a:gd name="T15" fmla="*/ 197 h 975"/>
                <a:gd name="T16" fmla="*/ 477 w 477"/>
                <a:gd name="T17" fmla="*/ 0 h 975"/>
                <a:gd name="T18" fmla="*/ 290 w 477"/>
                <a:gd name="T19" fmla="*/ 0 h 975"/>
                <a:gd name="T20" fmla="*/ 85 w 477"/>
                <a:gd name="T21" fmla="*/ 205 h 975"/>
                <a:gd name="T22" fmla="*/ 85 w 477"/>
                <a:gd name="T23" fmla="*/ 341 h 975"/>
                <a:gd name="T24" fmla="*/ 0 w 477"/>
                <a:gd name="T25" fmla="*/ 341 h 975"/>
                <a:gd name="T26" fmla="*/ 0 w 477"/>
                <a:gd name="T27" fmla="*/ 508 h 975"/>
                <a:gd name="T28" fmla="*/ 85 w 477"/>
                <a:gd name="T29" fmla="*/ 508 h 975"/>
                <a:gd name="T30" fmla="*/ 85 w 477"/>
                <a:gd name="T31" fmla="*/ 975 h 975"/>
                <a:gd name="T32" fmla="*/ 314 w 477"/>
                <a:gd name="T33" fmla="*/ 975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77" h="975">
                  <a:moveTo>
                    <a:pt x="314" y="975"/>
                  </a:moveTo>
                  <a:cubicBezTo>
                    <a:pt x="312" y="508"/>
                    <a:pt x="312" y="508"/>
                    <a:pt x="312" y="508"/>
                  </a:cubicBezTo>
                  <a:cubicBezTo>
                    <a:pt x="477" y="508"/>
                    <a:pt x="477" y="508"/>
                    <a:pt x="477" y="508"/>
                  </a:cubicBezTo>
                  <a:cubicBezTo>
                    <a:pt x="477" y="341"/>
                    <a:pt x="477" y="341"/>
                    <a:pt x="477" y="341"/>
                  </a:cubicBezTo>
                  <a:cubicBezTo>
                    <a:pt x="312" y="341"/>
                    <a:pt x="312" y="341"/>
                    <a:pt x="312" y="341"/>
                  </a:cubicBezTo>
                  <a:cubicBezTo>
                    <a:pt x="312" y="260"/>
                    <a:pt x="312" y="260"/>
                    <a:pt x="312" y="260"/>
                  </a:cubicBezTo>
                  <a:cubicBezTo>
                    <a:pt x="312" y="225"/>
                    <a:pt x="341" y="197"/>
                    <a:pt x="376" y="197"/>
                  </a:cubicBezTo>
                  <a:cubicBezTo>
                    <a:pt x="477" y="197"/>
                    <a:pt x="477" y="197"/>
                    <a:pt x="477" y="197"/>
                  </a:cubicBezTo>
                  <a:cubicBezTo>
                    <a:pt x="477" y="0"/>
                    <a:pt x="477" y="0"/>
                    <a:pt x="477" y="0"/>
                  </a:cubicBezTo>
                  <a:cubicBezTo>
                    <a:pt x="290" y="0"/>
                    <a:pt x="290" y="0"/>
                    <a:pt x="290" y="0"/>
                  </a:cubicBezTo>
                  <a:cubicBezTo>
                    <a:pt x="177" y="0"/>
                    <a:pt x="85" y="92"/>
                    <a:pt x="85" y="205"/>
                  </a:cubicBezTo>
                  <a:cubicBezTo>
                    <a:pt x="85" y="341"/>
                    <a:pt x="85" y="341"/>
                    <a:pt x="85" y="341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0" y="508"/>
                    <a:pt x="0" y="508"/>
                    <a:pt x="0" y="508"/>
                  </a:cubicBezTo>
                  <a:cubicBezTo>
                    <a:pt x="85" y="508"/>
                    <a:pt x="85" y="508"/>
                    <a:pt x="85" y="508"/>
                  </a:cubicBezTo>
                  <a:cubicBezTo>
                    <a:pt x="85" y="975"/>
                    <a:pt x="85" y="975"/>
                    <a:pt x="85" y="975"/>
                  </a:cubicBezTo>
                  <a:lnTo>
                    <a:pt x="314" y="975"/>
                  </a:lnTo>
                  <a:close/>
                </a:path>
              </a:pathLst>
            </a:custGeom>
            <a:noFill/>
            <a:ln w="19050" cap="rnd" cmpd="sng" algn="ctr">
              <a:solidFill>
                <a:schemeClr val="tx1">
                  <a:lumMod val="10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400"/>
            </a:p>
          </p:txBody>
        </p:sp>
        <p:sp>
          <p:nvSpPr>
            <p:cNvPr id="61" name="Ellipse 60">
              <a:extLst>
                <a:ext uri="{FF2B5EF4-FFF2-40B4-BE49-F238E27FC236}">
                  <a16:creationId xmlns:a16="http://schemas.microsoft.com/office/drawing/2014/main" id="{8F6B0962-4D3D-471D-AA52-0D76083BBD21}"/>
                </a:ext>
              </a:extLst>
            </p:cNvPr>
            <p:cNvSpPr/>
            <p:nvPr userDrawn="1"/>
          </p:nvSpPr>
          <p:spPr>
            <a:xfrm>
              <a:off x="2372324" y="6039030"/>
              <a:ext cx="573642" cy="573642"/>
            </a:xfrm>
            <a:prstGeom prst="ellipse">
              <a:avLst/>
            </a:prstGeom>
            <a:noFill/>
            <a:ln w="19050" cap="rnd" cmpd="sng" algn="ctr">
              <a:solidFill>
                <a:schemeClr val="tx1">
                  <a:lumMod val="10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lvl="0"/>
              <a:endParaRPr lang="fr-FR" sz="1400">
                <a:solidFill>
                  <a:schemeClr val="tx1"/>
                </a:solidFill>
              </a:endParaRPr>
            </a:p>
          </p:txBody>
        </p:sp>
      </p:grpSp>
      <p:grpSp>
        <p:nvGrpSpPr>
          <p:cNvPr id="65" name="Groupe 64">
            <a:extLst>
              <a:ext uri="{FF2B5EF4-FFF2-40B4-BE49-F238E27FC236}">
                <a16:creationId xmlns:a16="http://schemas.microsoft.com/office/drawing/2014/main" id="{BE7DE97C-F2DA-4BE7-8AB6-946F64BFB495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827936" y="6155014"/>
            <a:ext cx="429998" cy="429998"/>
            <a:chOff x="3669170" y="6039030"/>
            <a:chExt cx="573642" cy="573642"/>
          </a:xfrm>
        </p:grpSpPr>
        <p:grpSp>
          <p:nvGrpSpPr>
            <p:cNvPr id="55" name="Groupe 54">
              <a:extLst>
                <a:ext uri="{FF2B5EF4-FFF2-40B4-BE49-F238E27FC236}">
                  <a16:creationId xmlns:a16="http://schemas.microsoft.com/office/drawing/2014/main" id="{A0000760-BCD5-4E55-891E-996AD7C7D071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3848578" y="6207054"/>
              <a:ext cx="213835" cy="237594"/>
              <a:chOff x="0" y="0"/>
              <a:chExt cx="514350" cy="571500"/>
            </a:xfrm>
          </p:grpSpPr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BF565560-455D-46D5-A2F8-ECB613AF387B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0" y="180975"/>
                <a:ext cx="104775" cy="390525"/>
              </a:xfrm>
              <a:prstGeom prst="rect">
                <a:avLst/>
              </a:prstGeom>
              <a:noFill/>
              <a:ln w="19050" cap="rnd" cmpd="sng" algn="ctr">
                <a:solidFill>
                  <a:schemeClr val="tx1">
                    <a:lumMod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 sz="1400"/>
              </a:p>
            </p:txBody>
          </p:sp>
          <p:sp>
            <p:nvSpPr>
              <p:cNvPr id="57" name="Freeform 23">
                <a:extLst>
                  <a:ext uri="{FF2B5EF4-FFF2-40B4-BE49-F238E27FC236}">
                    <a16:creationId xmlns:a16="http://schemas.microsoft.com/office/drawing/2014/main" id="{53D158D6-F912-4CAD-9AAB-F1DA2B52C75F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80975" y="114300"/>
                <a:ext cx="333375" cy="457200"/>
              </a:xfrm>
              <a:custGeom>
                <a:avLst/>
                <a:gdLst>
                  <a:gd name="T0" fmla="*/ 130 w 390"/>
                  <a:gd name="T1" fmla="*/ 126 h 543"/>
                  <a:gd name="T2" fmla="*/ 130 w 390"/>
                  <a:gd name="T3" fmla="*/ 74 h 543"/>
                  <a:gd name="T4" fmla="*/ 0 w 390"/>
                  <a:gd name="T5" fmla="*/ 74 h 543"/>
                  <a:gd name="T6" fmla="*/ 0 w 390"/>
                  <a:gd name="T7" fmla="*/ 543 h 543"/>
                  <a:gd name="T8" fmla="*/ 130 w 390"/>
                  <a:gd name="T9" fmla="*/ 543 h 543"/>
                  <a:gd name="T10" fmla="*/ 130 w 390"/>
                  <a:gd name="T11" fmla="*/ 246 h 543"/>
                  <a:gd name="T12" fmla="*/ 259 w 390"/>
                  <a:gd name="T13" fmla="*/ 265 h 543"/>
                  <a:gd name="T14" fmla="*/ 259 w 390"/>
                  <a:gd name="T15" fmla="*/ 543 h 543"/>
                  <a:gd name="T16" fmla="*/ 390 w 390"/>
                  <a:gd name="T17" fmla="*/ 543 h 543"/>
                  <a:gd name="T18" fmla="*/ 390 w 390"/>
                  <a:gd name="T19" fmla="*/ 265 h 543"/>
                  <a:gd name="T20" fmla="*/ 130 w 390"/>
                  <a:gd name="T21" fmla="*/ 126 h 5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90" h="543">
                    <a:moveTo>
                      <a:pt x="130" y="126"/>
                    </a:moveTo>
                    <a:cubicBezTo>
                      <a:pt x="130" y="74"/>
                      <a:pt x="130" y="74"/>
                      <a:pt x="13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543"/>
                      <a:pt x="0" y="543"/>
                      <a:pt x="0" y="543"/>
                    </a:cubicBezTo>
                    <a:cubicBezTo>
                      <a:pt x="130" y="543"/>
                      <a:pt x="130" y="543"/>
                      <a:pt x="130" y="543"/>
                    </a:cubicBezTo>
                    <a:cubicBezTo>
                      <a:pt x="130" y="246"/>
                      <a:pt x="130" y="246"/>
                      <a:pt x="130" y="246"/>
                    </a:cubicBezTo>
                    <a:cubicBezTo>
                      <a:pt x="142" y="163"/>
                      <a:pt x="259" y="172"/>
                      <a:pt x="259" y="265"/>
                    </a:cubicBezTo>
                    <a:cubicBezTo>
                      <a:pt x="259" y="543"/>
                      <a:pt x="259" y="543"/>
                      <a:pt x="259" y="543"/>
                    </a:cubicBezTo>
                    <a:cubicBezTo>
                      <a:pt x="390" y="543"/>
                      <a:pt x="390" y="543"/>
                      <a:pt x="390" y="543"/>
                    </a:cubicBezTo>
                    <a:cubicBezTo>
                      <a:pt x="390" y="265"/>
                      <a:pt x="390" y="265"/>
                      <a:pt x="390" y="265"/>
                    </a:cubicBezTo>
                    <a:cubicBezTo>
                      <a:pt x="390" y="0"/>
                      <a:pt x="155" y="62"/>
                      <a:pt x="130" y="126"/>
                    </a:cubicBezTo>
                    <a:close/>
                  </a:path>
                </a:pathLst>
              </a:custGeom>
              <a:noFill/>
              <a:ln w="19050" cap="rnd" cmpd="sng" algn="ctr">
                <a:solidFill>
                  <a:schemeClr val="tx1">
                    <a:lumMod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 sz="1400"/>
              </a:p>
            </p:txBody>
          </p:sp>
          <p:sp>
            <p:nvSpPr>
              <p:cNvPr id="58" name="Oval 24">
                <a:extLst>
                  <a:ext uri="{FF2B5EF4-FFF2-40B4-BE49-F238E27FC236}">
                    <a16:creationId xmlns:a16="http://schemas.microsoft.com/office/drawing/2014/main" id="{25347D84-0117-480C-8B81-B8DBC4793C1F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104775" cy="104775"/>
              </a:xfrm>
              <a:prstGeom prst="ellipse">
                <a:avLst/>
              </a:prstGeom>
              <a:noFill/>
              <a:ln w="19050" cap="rnd" cmpd="sng" algn="ctr">
                <a:solidFill>
                  <a:schemeClr val="tx1">
                    <a:lumMod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 sz="1400"/>
              </a:p>
            </p:txBody>
          </p:sp>
        </p:grpSp>
        <p:sp>
          <p:nvSpPr>
            <p:cNvPr id="62" name="Ellipse 61">
              <a:extLst>
                <a:ext uri="{FF2B5EF4-FFF2-40B4-BE49-F238E27FC236}">
                  <a16:creationId xmlns:a16="http://schemas.microsoft.com/office/drawing/2014/main" id="{5A14FB20-D8FF-49A3-85B8-F1D9DAB6C5F5}"/>
                </a:ext>
              </a:extLst>
            </p:cNvPr>
            <p:cNvSpPr/>
            <p:nvPr userDrawn="1"/>
          </p:nvSpPr>
          <p:spPr>
            <a:xfrm>
              <a:off x="3669170" y="6039030"/>
              <a:ext cx="573642" cy="573642"/>
            </a:xfrm>
            <a:prstGeom prst="ellipse">
              <a:avLst/>
            </a:prstGeom>
            <a:noFill/>
            <a:ln w="19050" cap="rnd" cmpd="sng" algn="ctr">
              <a:solidFill>
                <a:schemeClr val="tx1">
                  <a:lumMod val="10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lvl="0"/>
              <a:endParaRPr lang="fr-FR" sz="1400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e 66">
            <a:extLst>
              <a:ext uri="{FF2B5EF4-FFF2-40B4-BE49-F238E27FC236}">
                <a16:creationId xmlns:a16="http://schemas.microsoft.com/office/drawing/2014/main" id="{5978AFFF-C76E-4B2B-B3BA-4156E9A3A2E9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059921" y="6155014"/>
            <a:ext cx="429998" cy="429998"/>
            <a:chOff x="5372846" y="6039030"/>
            <a:chExt cx="573642" cy="573642"/>
          </a:xfrm>
        </p:grpSpPr>
        <p:sp>
          <p:nvSpPr>
            <p:cNvPr id="51" name="Freeform 17">
              <a:extLst>
                <a:ext uri="{FF2B5EF4-FFF2-40B4-BE49-F238E27FC236}">
                  <a16:creationId xmlns:a16="http://schemas.microsoft.com/office/drawing/2014/main" id="{1B6C0513-AB3A-4911-B09D-5E7D71403DE6}"/>
                </a:ext>
              </a:extLst>
            </p:cNvPr>
            <p:cNvSpPr>
              <a:spLocks noChangeAspect="1"/>
            </p:cNvSpPr>
            <p:nvPr userDrawn="1"/>
          </p:nvSpPr>
          <p:spPr bwMode="auto">
            <a:xfrm>
              <a:off x="5505231" y="6207054"/>
              <a:ext cx="308872" cy="237594"/>
            </a:xfrm>
            <a:custGeom>
              <a:avLst/>
              <a:gdLst>
                <a:gd name="T0" fmla="*/ 427 w 824"/>
                <a:gd name="T1" fmla="*/ 214 h 652"/>
                <a:gd name="T2" fmla="*/ 61 w 824"/>
                <a:gd name="T3" fmla="*/ 17 h 652"/>
                <a:gd name="T4" fmla="*/ 93 w 824"/>
                <a:gd name="T5" fmla="*/ 222 h 652"/>
                <a:gd name="T6" fmla="*/ 40 w 824"/>
                <a:gd name="T7" fmla="*/ 207 h 652"/>
                <a:gd name="T8" fmla="*/ 144 w 824"/>
                <a:gd name="T9" fmla="*/ 383 h 652"/>
                <a:gd name="T10" fmla="*/ 75 w 824"/>
                <a:gd name="T11" fmla="*/ 387 h 652"/>
                <a:gd name="T12" fmla="*/ 299 w 824"/>
                <a:gd name="T13" fmla="*/ 500 h 652"/>
                <a:gd name="T14" fmla="*/ 16 w 824"/>
                <a:gd name="T15" fmla="*/ 570 h 652"/>
                <a:gd name="T16" fmla="*/ 279 w 824"/>
                <a:gd name="T17" fmla="*/ 652 h 652"/>
                <a:gd name="T18" fmla="*/ 740 w 824"/>
                <a:gd name="T19" fmla="*/ 190 h 652"/>
                <a:gd name="T20" fmla="*/ 739 w 824"/>
                <a:gd name="T21" fmla="*/ 155 h 652"/>
                <a:gd name="T22" fmla="*/ 824 w 824"/>
                <a:gd name="T23" fmla="*/ 76 h 652"/>
                <a:gd name="T24" fmla="*/ 737 w 824"/>
                <a:gd name="T25" fmla="*/ 94 h 652"/>
                <a:gd name="T26" fmla="*/ 814 w 824"/>
                <a:gd name="T27" fmla="*/ 12 h 652"/>
                <a:gd name="T28" fmla="*/ 691 w 824"/>
                <a:gd name="T29" fmla="*/ 46 h 652"/>
                <a:gd name="T30" fmla="*/ 578 w 824"/>
                <a:gd name="T31" fmla="*/ 0 h 652"/>
                <a:gd name="T32" fmla="*/ 417 w 824"/>
                <a:gd name="T33" fmla="*/ 160 h 652"/>
                <a:gd name="T34" fmla="*/ 427 w 824"/>
                <a:gd name="T35" fmla="*/ 214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24" h="652">
                  <a:moveTo>
                    <a:pt x="427" y="214"/>
                  </a:moveTo>
                  <a:cubicBezTo>
                    <a:pt x="275" y="210"/>
                    <a:pt x="142" y="133"/>
                    <a:pt x="61" y="17"/>
                  </a:cubicBezTo>
                  <a:cubicBezTo>
                    <a:pt x="61" y="17"/>
                    <a:pt x="0" y="130"/>
                    <a:pt x="93" y="222"/>
                  </a:cubicBezTo>
                  <a:cubicBezTo>
                    <a:pt x="40" y="207"/>
                    <a:pt x="40" y="207"/>
                    <a:pt x="40" y="207"/>
                  </a:cubicBezTo>
                  <a:cubicBezTo>
                    <a:pt x="40" y="207"/>
                    <a:pt x="7" y="317"/>
                    <a:pt x="144" y="383"/>
                  </a:cubicBezTo>
                  <a:cubicBezTo>
                    <a:pt x="75" y="387"/>
                    <a:pt x="75" y="387"/>
                    <a:pt x="75" y="387"/>
                  </a:cubicBezTo>
                  <a:cubicBezTo>
                    <a:pt x="75" y="387"/>
                    <a:pt x="164" y="488"/>
                    <a:pt x="299" y="500"/>
                  </a:cubicBezTo>
                  <a:cubicBezTo>
                    <a:pt x="235" y="566"/>
                    <a:pt x="99" y="583"/>
                    <a:pt x="16" y="570"/>
                  </a:cubicBezTo>
                  <a:cubicBezTo>
                    <a:pt x="91" y="621"/>
                    <a:pt x="181" y="652"/>
                    <a:pt x="279" y="652"/>
                  </a:cubicBezTo>
                  <a:cubicBezTo>
                    <a:pt x="534" y="652"/>
                    <a:pt x="740" y="445"/>
                    <a:pt x="740" y="190"/>
                  </a:cubicBezTo>
                  <a:cubicBezTo>
                    <a:pt x="740" y="179"/>
                    <a:pt x="740" y="167"/>
                    <a:pt x="739" y="155"/>
                  </a:cubicBezTo>
                  <a:cubicBezTo>
                    <a:pt x="824" y="76"/>
                    <a:pt x="824" y="76"/>
                    <a:pt x="824" y="76"/>
                  </a:cubicBezTo>
                  <a:cubicBezTo>
                    <a:pt x="737" y="94"/>
                    <a:pt x="737" y="94"/>
                    <a:pt x="737" y="94"/>
                  </a:cubicBezTo>
                  <a:cubicBezTo>
                    <a:pt x="814" y="12"/>
                    <a:pt x="814" y="12"/>
                    <a:pt x="814" y="12"/>
                  </a:cubicBezTo>
                  <a:cubicBezTo>
                    <a:pt x="814" y="12"/>
                    <a:pt x="764" y="36"/>
                    <a:pt x="691" y="46"/>
                  </a:cubicBezTo>
                  <a:cubicBezTo>
                    <a:pt x="662" y="18"/>
                    <a:pt x="622" y="0"/>
                    <a:pt x="578" y="0"/>
                  </a:cubicBezTo>
                  <a:cubicBezTo>
                    <a:pt x="489" y="0"/>
                    <a:pt x="417" y="72"/>
                    <a:pt x="417" y="160"/>
                  </a:cubicBezTo>
                  <a:cubicBezTo>
                    <a:pt x="417" y="179"/>
                    <a:pt x="421" y="197"/>
                    <a:pt x="427" y="214"/>
                  </a:cubicBezTo>
                  <a:close/>
                </a:path>
              </a:pathLst>
            </a:custGeom>
            <a:noFill/>
            <a:ln w="19050" cap="rnd" cmpd="sng" algn="ctr">
              <a:solidFill>
                <a:schemeClr val="tx1">
                  <a:lumMod val="10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400"/>
            </a:p>
          </p:txBody>
        </p:sp>
        <p:sp>
          <p:nvSpPr>
            <p:cNvPr id="63" name="Ellipse 62">
              <a:extLst>
                <a:ext uri="{FF2B5EF4-FFF2-40B4-BE49-F238E27FC236}">
                  <a16:creationId xmlns:a16="http://schemas.microsoft.com/office/drawing/2014/main" id="{F1106ECB-E8AF-4CFD-9564-A3317CCFCBFA}"/>
                </a:ext>
              </a:extLst>
            </p:cNvPr>
            <p:cNvSpPr/>
            <p:nvPr userDrawn="1"/>
          </p:nvSpPr>
          <p:spPr>
            <a:xfrm>
              <a:off x="5372846" y="6039030"/>
              <a:ext cx="573642" cy="573642"/>
            </a:xfrm>
            <a:prstGeom prst="ellipse">
              <a:avLst/>
            </a:prstGeom>
            <a:noFill/>
            <a:ln w="19050" cap="rnd" cmpd="sng" algn="ctr">
              <a:solidFill>
                <a:schemeClr val="tx1">
                  <a:lumMod val="10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lvl="0"/>
              <a:endParaRPr lang="fr-FR" sz="1400">
                <a:solidFill>
                  <a:schemeClr val="tx1"/>
                </a:solidFill>
              </a:endParaRPr>
            </a:p>
          </p:txBody>
        </p:sp>
      </p:grpSp>
      <p:grpSp>
        <p:nvGrpSpPr>
          <p:cNvPr id="68" name="Groupe 67">
            <a:extLst>
              <a:ext uri="{FF2B5EF4-FFF2-40B4-BE49-F238E27FC236}">
                <a16:creationId xmlns:a16="http://schemas.microsoft.com/office/drawing/2014/main" id="{EAC82397-7A9E-40BC-84F2-440A5138629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291908" y="6155014"/>
            <a:ext cx="429998" cy="429998"/>
            <a:chOff x="6953332" y="6039030"/>
            <a:chExt cx="573642" cy="573642"/>
          </a:xfrm>
        </p:grpSpPr>
        <p:grpSp>
          <p:nvGrpSpPr>
            <p:cNvPr id="52" name="Groupe 51">
              <a:extLst>
                <a:ext uri="{FF2B5EF4-FFF2-40B4-BE49-F238E27FC236}">
                  <a16:creationId xmlns:a16="http://schemas.microsoft.com/office/drawing/2014/main" id="{B15F54E3-E44B-4018-9C81-3A800BBCD025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7056018" y="6203094"/>
              <a:ext cx="368271" cy="245514"/>
              <a:chOff x="0" y="0"/>
              <a:chExt cx="885825" cy="590550"/>
            </a:xfrm>
          </p:grpSpPr>
          <p:sp>
            <p:nvSpPr>
              <p:cNvPr id="53" name="Freeform 11">
                <a:extLst>
                  <a:ext uri="{FF2B5EF4-FFF2-40B4-BE49-F238E27FC236}">
                    <a16:creationId xmlns:a16="http://schemas.microsoft.com/office/drawing/2014/main" id="{06A90F85-3352-4366-9BBD-C7658072451E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323850" y="104775"/>
                <a:ext cx="371475" cy="371475"/>
              </a:xfrm>
              <a:custGeom>
                <a:avLst/>
                <a:gdLst>
                  <a:gd name="T0" fmla="*/ 0 w 39"/>
                  <a:gd name="T1" fmla="*/ 0 h 39"/>
                  <a:gd name="T2" fmla="*/ 19 w 39"/>
                  <a:gd name="T3" fmla="*/ 10 h 39"/>
                  <a:gd name="T4" fmla="*/ 39 w 39"/>
                  <a:gd name="T5" fmla="*/ 20 h 39"/>
                  <a:gd name="T6" fmla="*/ 19 w 39"/>
                  <a:gd name="T7" fmla="*/ 30 h 39"/>
                  <a:gd name="T8" fmla="*/ 0 w 39"/>
                  <a:gd name="T9" fmla="*/ 39 h 39"/>
                  <a:gd name="T10" fmla="*/ 0 w 39"/>
                  <a:gd name="T11" fmla="*/ 20 h 39"/>
                  <a:gd name="T12" fmla="*/ 0 w 39"/>
                  <a:gd name="T1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39">
                    <a:moveTo>
                      <a:pt x="0" y="0"/>
                    </a:moveTo>
                    <a:lnTo>
                      <a:pt x="19" y="10"/>
                    </a:lnTo>
                    <a:lnTo>
                      <a:pt x="39" y="20"/>
                    </a:lnTo>
                    <a:lnTo>
                      <a:pt x="19" y="30"/>
                    </a:lnTo>
                    <a:lnTo>
                      <a:pt x="0" y="39"/>
                    </a:lnTo>
                    <a:lnTo>
                      <a:pt x="0" y="2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rnd" cmpd="sng" algn="ctr">
                <a:solidFill>
                  <a:schemeClr val="tx1">
                    <a:lumMod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 sz="1400"/>
              </a:p>
            </p:txBody>
          </p:sp>
          <p:sp>
            <p:nvSpPr>
              <p:cNvPr id="54" name="Freeform 12">
                <a:extLst>
                  <a:ext uri="{FF2B5EF4-FFF2-40B4-BE49-F238E27FC236}">
                    <a16:creationId xmlns:a16="http://schemas.microsoft.com/office/drawing/2014/main" id="{1AC0C9A0-5BBB-4543-A54A-70952876AFA1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0" y="0"/>
                <a:ext cx="885825" cy="590550"/>
              </a:xfrm>
              <a:custGeom>
                <a:avLst/>
                <a:gdLst>
                  <a:gd name="T0" fmla="*/ 60 w 1023"/>
                  <a:gd name="T1" fmla="*/ 653 h 675"/>
                  <a:gd name="T2" fmla="*/ 0 w 1023"/>
                  <a:gd name="T3" fmla="*/ 589 h 675"/>
                  <a:gd name="T4" fmla="*/ 0 w 1023"/>
                  <a:gd name="T5" fmla="*/ 86 h 675"/>
                  <a:gd name="T6" fmla="*/ 60 w 1023"/>
                  <a:gd name="T7" fmla="*/ 22 h 675"/>
                  <a:gd name="T8" fmla="*/ 963 w 1023"/>
                  <a:gd name="T9" fmla="*/ 22 h 675"/>
                  <a:gd name="T10" fmla="*/ 1023 w 1023"/>
                  <a:gd name="T11" fmla="*/ 86 h 675"/>
                  <a:gd name="T12" fmla="*/ 1023 w 1023"/>
                  <a:gd name="T13" fmla="*/ 589 h 675"/>
                  <a:gd name="T14" fmla="*/ 963 w 1023"/>
                  <a:gd name="T15" fmla="*/ 653 h 675"/>
                  <a:gd name="T16" fmla="*/ 60 w 1023"/>
                  <a:gd name="T17" fmla="*/ 653 h 6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23" h="675">
                    <a:moveTo>
                      <a:pt x="60" y="653"/>
                    </a:moveTo>
                    <a:cubicBezTo>
                      <a:pt x="26" y="651"/>
                      <a:pt x="0" y="623"/>
                      <a:pt x="0" y="589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52"/>
                      <a:pt x="26" y="24"/>
                      <a:pt x="60" y="22"/>
                    </a:cubicBezTo>
                    <a:cubicBezTo>
                      <a:pt x="361" y="0"/>
                      <a:pt x="661" y="0"/>
                      <a:pt x="963" y="22"/>
                    </a:cubicBezTo>
                    <a:cubicBezTo>
                      <a:pt x="997" y="24"/>
                      <a:pt x="1023" y="52"/>
                      <a:pt x="1023" y="86"/>
                    </a:cubicBezTo>
                    <a:cubicBezTo>
                      <a:pt x="1023" y="589"/>
                      <a:pt x="1023" y="589"/>
                      <a:pt x="1023" y="589"/>
                    </a:cubicBezTo>
                    <a:cubicBezTo>
                      <a:pt x="1023" y="623"/>
                      <a:pt x="997" y="651"/>
                      <a:pt x="963" y="653"/>
                    </a:cubicBezTo>
                    <a:cubicBezTo>
                      <a:pt x="671" y="674"/>
                      <a:pt x="371" y="675"/>
                      <a:pt x="60" y="653"/>
                    </a:cubicBezTo>
                    <a:close/>
                  </a:path>
                </a:pathLst>
              </a:custGeom>
              <a:noFill/>
              <a:ln w="19050" cap="rnd" cmpd="sng" algn="ctr">
                <a:solidFill>
                  <a:schemeClr val="tx1">
                    <a:lumMod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 sz="1400"/>
              </a:p>
            </p:txBody>
          </p:sp>
        </p:grpSp>
        <p:sp>
          <p:nvSpPr>
            <p:cNvPr id="66" name="Ellipse 65">
              <a:extLst>
                <a:ext uri="{FF2B5EF4-FFF2-40B4-BE49-F238E27FC236}">
                  <a16:creationId xmlns:a16="http://schemas.microsoft.com/office/drawing/2014/main" id="{33CCBAF6-4908-4A1A-94A8-9C9618486AF8}"/>
                </a:ext>
              </a:extLst>
            </p:cNvPr>
            <p:cNvSpPr/>
            <p:nvPr userDrawn="1"/>
          </p:nvSpPr>
          <p:spPr>
            <a:xfrm>
              <a:off x="6953332" y="6039030"/>
              <a:ext cx="573642" cy="573642"/>
            </a:xfrm>
            <a:prstGeom prst="ellipse">
              <a:avLst/>
            </a:prstGeom>
            <a:noFill/>
            <a:ln w="19050" cap="rnd" cmpd="sng" algn="ctr">
              <a:solidFill>
                <a:schemeClr val="tx1">
                  <a:lumMod val="10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lvl="0"/>
              <a:endParaRPr lang="fr-FR" sz="1400">
                <a:solidFill>
                  <a:schemeClr val="tx1"/>
                </a:solidFill>
              </a:endParaRPr>
            </a:p>
          </p:txBody>
        </p:sp>
      </p:grpSp>
      <p:sp>
        <p:nvSpPr>
          <p:cNvPr id="70" name="ZoneTexte 69">
            <a:extLst>
              <a:ext uri="{FF2B5EF4-FFF2-40B4-BE49-F238E27FC236}">
                <a16:creationId xmlns:a16="http://schemas.microsoft.com/office/drawing/2014/main" id="{CEC205BD-A24B-4113-9F65-ACA1DA628CF4}"/>
              </a:ext>
            </a:extLst>
          </p:cNvPr>
          <p:cNvSpPr txBox="1"/>
          <p:nvPr userDrawn="1"/>
        </p:nvSpPr>
        <p:spPr>
          <a:xfrm>
            <a:off x="2123752" y="6184227"/>
            <a:ext cx="1791679" cy="3877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fr-FR"/>
            </a:defPPr>
            <a:lvl1pPr>
              <a:defRPr sz="1400">
                <a:solidFill>
                  <a:schemeClr val="bg1"/>
                </a:solidFill>
              </a:defRPr>
            </a:lvl1pPr>
          </a:lstStyle>
          <a:p>
            <a:pPr lvl="0">
              <a:lnSpc>
                <a:spcPct val="90000"/>
              </a:lnSpc>
            </a:pPr>
            <a:r>
              <a:rPr lang="fr-FR" sz="1400" b="1" dirty="0">
                <a:solidFill>
                  <a:schemeClr val="tx2"/>
                </a:solidFill>
              </a:rPr>
              <a:t>@Statec</a:t>
            </a:r>
            <a:br>
              <a:rPr lang="fr-FR" sz="1400" b="1" dirty="0">
                <a:solidFill>
                  <a:schemeClr val="tx2"/>
                </a:solidFill>
              </a:rPr>
            </a:br>
            <a:r>
              <a:rPr lang="fr-FR" sz="1400" b="1" dirty="0">
                <a:solidFill>
                  <a:schemeClr val="tx2"/>
                </a:solidFill>
              </a:rPr>
              <a:t>Luxembourg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58E0591B-A79B-414C-B8DD-B5AA27131A20}"/>
              </a:ext>
            </a:extLst>
          </p:cNvPr>
          <p:cNvSpPr txBox="1"/>
          <p:nvPr userDrawn="1"/>
        </p:nvSpPr>
        <p:spPr>
          <a:xfrm>
            <a:off x="4355181" y="6281177"/>
            <a:ext cx="1791679" cy="19389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fr-FR"/>
            </a:defPPr>
            <a:lvl1pPr>
              <a:defRPr sz="1400">
                <a:solidFill>
                  <a:schemeClr val="bg1"/>
                </a:solidFill>
              </a:defRPr>
            </a:lvl1pPr>
          </a:lstStyle>
          <a:p>
            <a:pPr lvl="0">
              <a:lnSpc>
                <a:spcPct val="90000"/>
              </a:lnSpc>
            </a:pPr>
            <a:r>
              <a:rPr lang="fr-FR" sz="1400" b="1" dirty="0">
                <a:solidFill>
                  <a:schemeClr val="tx2"/>
                </a:solidFill>
              </a:rPr>
              <a:t>/STATEC</a:t>
            </a:r>
          </a:p>
        </p:txBody>
      </p:sp>
      <p:sp>
        <p:nvSpPr>
          <p:cNvPr id="72" name="ZoneTexte 71">
            <a:extLst>
              <a:ext uri="{FF2B5EF4-FFF2-40B4-BE49-F238E27FC236}">
                <a16:creationId xmlns:a16="http://schemas.microsoft.com/office/drawing/2014/main" id="{BC343889-376B-45DC-8655-E1B9B23E34FE}"/>
              </a:ext>
            </a:extLst>
          </p:cNvPr>
          <p:cNvSpPr txBox="1"/>
          <p:nvPr userDrawn="1"/>
        </p:nvSpPr>
        <p:spPr>
          <a:xfrm>
            <a:off x="6590842" y="6281177"/>
            <a:ext cx="1791679" cy="19389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fr-FR"/>
            </a:defPPr>
            <a:lvl1pPr>
              <a:defRPr sz="1400">
                <a:solidFill>
                  <a:schemeClr val="bg1"/>
                </a:solidFill>
              </a:defRPr>
            </a:lvl1pPr>
          </a:lstStyle>
          <a:p>
            <a:pPr lvl="0">
              <a:lnSpc>
                <a:spcPct val="90000"/>
              </a:lnSpc>
            </a:pPr>
            <a:r>
              <a:rPr lang="fr-FR" sz="1400" b="1" dirty="0">
                <a:solidFill>
                  <a:schemeClr val="tx2"/>
                </a:solidFill>
              </a:rPr>
              <a:t>@STATEC</a:t>
            </a:r>
          </a:p>
        </p:txBody>
      </p:sp>
      <p:sp>
        <p:nvSpPr>
          <p:cNvPr id="74" name="ZoneTexte 73">
            <a:extLst>
              <a:ext uri="{FF2B5EF4-FFF2-40B4-BE49-F238E27FC236}">
                <a16:creationId xmlns:a16="http://schemas.microsoft.com/office/drawing/2014/main" id="{7EBEED64-6A27-4763-8265-E9B562AD6CE2}"/>
              </a:ext>
            </a:extLst>
          </p:cNvPr>
          <p:cNvSpPr txBox="1"/>
          <p:nvPr userDrawn="1"/>
        </p:nvSpPr>
        <p:spPr>
          <a:xfrm>
            <a:off x="8813144" y="6184227"/>
            <a:ext cx="1791679" cy="3877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fr-FR"/>
            </a:defPPr>
            <a:lvl1pPr>
              <a:defRPr sz="1400">
                <a:solidFill>
                  <a:schemeClr val="bg1"/>
                </a:solidFill>
              </a:defRPr>
            </a:lvl1pPr>
          </a:lstStyle>
          <a:p>
            <a:pPr lvl="0">
              <a:lnSpc>
                <a:spcPct val="90000"/>
              </a:lnSpc>
            </a:pPr>
            <a:r>
              <a:rPr lang="fr-FR" sz="1400" b="1" dirty="0" err="1">
                <a:solidFill>
                  <a:schemeClr val="tx2"/>
                </a:solidFill>
              </a:rPr>
              <a:t>Statec</a:t>
            </a:r>
            <a:r>
              <a:rPr lang="fr-FR" sz="1400" b="1" dirty="0">
                <a:solidFill>
                  <a:schemeClr val="tx2"/>
                </a:solidFill>
              </a:rPr>
              <a:t/>
            </a:r>
            <a:br>
              <a:rPr lang="fr-FR" sz="1400" b="1" dirty="0">
                <a:solidFill>
                  <a:schemeClr val="tx2"/>
                </a:solidFill>
              </a:rPr>
            </a:br>
            <a:r>
              <a:rPr lang="fr-FR" sz="1400" b="1" dirty="0">
                <a:solidFill>
                  <a:schemeClr val="tx2"/>
                </a:solidFill>
              </a:rPr>
              <a:t>Luxembourg</a:t>
            </a:r>
          </a:p>
        </p:txBody>
      </p:sp>
    </p:spTree>
    <p:extLst>
      <p:ext uri="{BB962C8B-B14F-4D97-AF65-F5344CB8AC3E}">
        <p14:creationId xmlns:p14="http://schemas.microsoft.com/office/powerpoint/2010/main" val="4013173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54DEA3B-F5FF-4F16-A8CB-82BBD92FDA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5942" y="1538979"/>
            <a:ext cx="10440114" cy="459005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13" name="Espace réservé du titre 1">
            <a:extLst>
              <a:ext uri="{FF2B5EF4-FFF2-40B4-BE49-F238E27FC236}">
                <a16:creationId xmlns:a16="http://schemas.microsoft.com/office/drawing/2014/main" id="{A437C23D-7CB8-4633-BD6E-A3206BEED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153732"/>
            <a:ext cx="10820756" cy="111524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8" name="Espace réservé de l'élément multimédia 3">
            <a:extLst>
              <a:ext uri="{FF2B5EF4-FFF2-40B4-BE49-F238E27FC236}">
                <a16:creationId xmlns:a16="http://schemas.microsoft.com/office/drawing/2014/main" id="{5F51BA2E-66A4-4818-A594-AB9AE1F9444D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>
          <a:xfrm>
            <a:off x="10686051" y="6225980"/>
            <a:ext cx="46800" cy="504000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icon to add media</a:t>
            </a:r>
            <a:endParaRPr lang="fr-FR" dirty="0"/>
          </a:p>
        </p:txBody>
      </p:sp>
      <p:sp>
        <p:nvSpPr>
          <p:cNvPr id="9" name="Espace réservé de l'élément multimédia 3">
            <a:extLst>
              <a:ext uri="{FF2B5EF4-FFF2-40B4-BE49-F238E27FC236}">
                <a16:creationId xmlns:a16="http://schemas.microsoft.com/office/drawing/2014/main" id="{94977FC4-E04B-4D4D-92C1-B221ADF078F4}"/>
              </a:ext>
            </a:extLst>
          </p:cNvPr>
          <p:cNvSpPr>
            <a:spLocks noGrp="1"/>
          </p:cNvSpPr>
          <p:nvPr>
            <p:ph type="media" sz="quarter" idx="14"/>
          </p:nvPr>
        </p:nvSpPr>
        <p:spPr>
          <a:xfrm>
            <a:off x="335936" y="147063"/>
            <a:ext cx="46800" cy="1116000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icon to add media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29352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C396DD5-6211-4E5D-B031-0005BA8AB5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75943" y="1538979"/>
            <a:ext cx="5040056" cy="459005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7" name="Espace réservé du titre 1">
            <a:extLst>
              <a:ext uri="{FF2B5EF4-FFF2-40B4-BE49-F238E27FC236}">
                <a16:creationId xmlns:a16="http://schemas.microsoft.com/office/drawing/2014/main" id="{A437C23D-7CB8-4633-BD6E-A3206BEED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153732"/>
            <a:ext cx="10820756" cy="111524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9C396DD5-6211-4E5D-B031-0005BA8AB535}"/>
              </a:ext>
            </a:extLst>
          </p:cNvPr>
          <p:cNvSpPr>
            <a:spLocks noGrp="1"/>
          </p:cNvSpPr>
          <p:nvPr>
            <p:ph sz="half" idx="12"/>
          </p:nvPr>
        </p:nvSpPr>
        <p:spPr>
          <a:xfrm>
            <a:off x="6276000" y="1538979"/>
            <a:ext cx="5040056" cy="459005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11" name="Espace réservé de l'élément multimédia 3">
            <a:extLst>
              <a:ext uri="{FF2B5EF4-FFF2-40B4-BE49-F238E27FC236}">
                <a16:creationId xmlns:a16="http://schemas.microsoft.com/office/drawing/2014/main" id="{49A09714-60A9-4B04-84AB-F7F1B7C014BA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>
          <a:xfrm>
            <a:off x="10686051" y="6225980"/>
            <a:ext cx="46800" cy="504000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icon to add media</a:t>
            </a:r>
            <a:endParaRPr lang="fr-FR" dirty="0"/>
          </a:p>
        </p:txBody>
      </p:sp>
      <p:sp>
        <p:nvSpPr>
          <p:cNvPr id="12" name="Espace réservé de l'élément multimédia 3">
            <a:extLst>
              <a:ext uri="{FF2B5EF4-FFF2-40B4-BE49-F238E27FC236}">
                <a16:creationId xmlns:a16="http://schemas.microsoft.com/office/drawing/2014/main" id="{04BA6A6C-A4BE-4BF4-8093-AE83C5EB71A8}"/>
              </a:ext>
            </a:extLst>
          </p:cNvPr>
          <p:cNvSpPr>
            <a:spLocks noGrp="1"/>
          </p:cNvSpPr>
          <p:nvPr>
            <p:ph type="media" sz="quarter" idx="14"/>
          </p:nvPr>
        </p:nvSpPr>
        <p:spPr>
          <a:xfrm>
            <a:off x="335936" y="147063"/>
            <a:ext cx="46800" cy="1116000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icon to add media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50794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C396DD5-6211-4E5D-B031-0005BA8AB5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75944" y="1550529"/>
            <a:ext cx="3240036" cy="45785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15" name="Espace réservé du titre 1">
            <a:extLst>
              <a:ext uri="{FF2B5EF4-FFF2-40B4-BE49-F238E27FC236}">
                <a16:creationId xmlns:a16="http://schemas.microsoft.com/office/drawing/2014/main" id="{218ECEE3-0EF7-4C72-B0CC-A14A91EE5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153732"/>
            <a:ext cx="11180762" cy="111524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D0D1485C-A05A-4475-96E0-2070B1CB0078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475982" y="1550529"/>
            <a:ext cx="3240036" cy="45785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1BAB8167-92CF-474C-BDB3-21C8A844B2D4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8076020" y="1550529"/>
            <a:ext cx="3240036" cy="45785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8" name="Espace réservé de l'élément multimédia 3">
            <a:extLst>
              <a:ext uri="{FF2B5EF4-FFF2-40B4-BE49-F238E27FC236}">
                <a16:creationId xmlns:a16="http://schemas.microsoft.com/office/drawing/2014/main" id="{4C0D664C-852D-4A31-9AED-2E7A80BEF6DF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>
          <a:xfrm>
            <a:off x="10686051" y="6225980"/>
            <a:ext cx="46800" cy="504000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icon to add media</a:t>
            </a:r>
            <a:endParaRPr lang="fr-FR" dirty="0"/>
          </a:p>
        </p:txBody>
      </p:sp>
      <p:sp>
        <p:nvSpPr>
          <p:cNvPr id="11" name="Espace réservé de l'élément multimédia 3">
            <a:extLst>
              <a:ext uri="{FF2B5EF4-FFF2-40B4-BE49-F238E27FC236}">
                <a16:creationId xmlns:a16="http://schemas.microsoft.com/office/drawing/2014/main" id="{CE13C0E7-4C6B-47F0-A5CE-1374ECFE4CCF}"/>
              </a:ext>
            </a:extLst>
          </p:cNvPr>
          <p:cNvSpPr>
            <a:spLocks noGrp="1"/>
          </p:cNvSpPr>
          <p:nvPr>
            <p:ph type="media" sz="quarter" idx="14"/>
          </p:nvPr>
        </p:nvSpPr>
        <p:spPr>
          <a:xfrm>
            <a:off x="335936" y="147063"/>
            <a:ext cx="46800" cy="1116000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icon to add media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130476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93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titre 1">
            <a:extLst>
              <a:ext uri="{FF2B5EF4-FFF2-40B4-BE49-F238E27FC236}">
                <a16:creationId xmlns:a16="http://schemas.microsoft.com/office/drawing/2014/main" id="{218ECEE3-0EF7-4C72-B0CC-A14A91EE51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4115980" cy="6129030"/>
          </a:xfrm>
          <a:prstGeom prst="rect">
            <a:avLst/>
          </a:prstGeom>
          <a:solidFill>
            <a:schemeClr val="tx2"/>
          </a:solidFill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4800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Agenda</a:t>
            </a:r>
          </a:p>
        </p:txBody>
      </p:sp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D0D1485C-A05A-4475-96E0-2070B1CB0078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026059" y="638969"/>
            <a:ext cx="7380000" cy="5490061"/>
          </a:xfrm>
        </p:spPr>
        <p:txBody>
          <a:bodyPr anchor="ctr" anchorCtr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6" name="Espace réservé de l'élément multimédia 3">
            <a:extLst>
              <a:ext uri="{FF2B5EF4-FFF2-40B4-BE49-F238E27FC236}">
                <a16:creationId xmlns:a16="http://schemas.microsoft.com/office/drawing/2014/main" id="{86E15A59-AE34-44C5-9924-6E35E1B67AF0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>
          <a:xfrm>
            <a:off x="10686051" y="6225980"/>
            <a:ext cx="46800" cy="504000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icon to add media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15632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93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lumn+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6276000" y="0"/>
            <a:ext cx="5916000" cy="6309032"/>
          </a:xfrm>
          <a:solidFill>
            <a:schemeClr val="bg1">
              <a:lumMod val="85000"/>
            </a:schemeClr>
          </a:solid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fr-LU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C396DD5-6211-4E5D-B031-0005BA8AB5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75943" y="1538979"/>
            <a:ext cx="5040056" cy="459005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17" name="Espace réservé du titre 1">
            <a:extLst>
              <a:ext uri="{FF2B5EF4-FFF2-40B4-BE49-F238E27FC236}">
                <a16:creationId xmlns:a16="http://schemas.microsoft.com/office/drawing/2014/main" id="{B452DFC6-C851-49B1-B005-CFBD97413E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153732"/>
            <a:ext cx="5420699" cy="111524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7" name="Espace réservé de l'élément multimédia 3">
            <a:extLst>
              <a:ext uri="{FF2B5EF4-FFF2-40B4-BE49-F238E27FC236}">
                <a16:creationId xmlns:a16="http://schemas.microsoft.com/office/drawing/2014/main" id="{8B2B58FC-4825-4F7A-9469-AE62BF37F35F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>
          <a:xfrm>
            <a:off x="10686051" y="6225980"/>
            <a:ext cx="46800" cy="504000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icon to add media</a:t>
            </a:r>
            <a:endParaRPr lang="fr-FR" dirty="0"/>
          </a:p>
        </p:txBody>
      </p:sp>
      <p:sp>
        <p:nvSpPr>
          <p:cNvPr id="10" name="Espace réservé de l'élément multimédia 3">
            <a:extLst>
              <a:ext uri="{FF2B5EF4-FFF2-40B4-BE49-F238E27FC236}">
                <a16:creationId xmlns:a16="http://schemas.microsoft.com/office/drawing/2014/main" id="{CCE70FE5-1256-4E4F-9158-9CE05E957E61}"/>
              </a:ext>
            </a:extLst>
          </p:cNvPr>
          <p:cNvSpPr>
            <a:spLocks noGrp="1"/>
          </p:cNvSpPr>
          <p:nvPr>
            <p:ph type="media" sz="quarter" idx="14"/>
          </p:nvPr>
        </p:nvSpPr>
        <p:spPr>
          <a:xfrm>
            <a:off x="335936" y="147063"/>
            <a:ext cx="46800" cy="1116000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icon to add media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48639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lumn+picture_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7536016" y="2164505"/>
            <a:ext cx="3338998" cy="3338998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fr-LU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C396DD5-6211-4E5D-B031-0005BA8AB5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75943" y="1538979"/>
            <a:ext cx="5040056" cy="459005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17" name="Espace réservé du titre 1">
            <a:extLst>
              <a:ext uri="{FF2B5EF4-FFF2-40B4-BE49-F238E27FC236}">
                <a16:creationId xmlns:a16="http://schemas.microsoft.com/office/drawing/2014/main" id="{B452DFC6-C851-49B1-B005-CFBD97413E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153732"/>
            <a:ext cx="5420699" cy="111524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7" name="Espace réservé de l'élément multimédia 3">
            <a:extLst>
              <a:ext uri="{FF2B5EF4-FFF2-40B4-BE49-F238E27FC236}">
                <a16:creationId xmlns:a16="http://schemas.microsoft.com/office/drawing/2014/main" id="{8B2B58FC-4825-4F7A-9469-AE62BF37F35F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>
          <a:xfrm>
            <a:off x="10686051" y="6225980"/>
            <a:ext cx="46800" cy="504000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icon to add media</a:t>
            </a:r>
            <a:endParaRPr lang="fr-FR" dirty="0"/>
          </a:p>
        </p:txBody>
      </p:sp>
      <p:sp>
        <p:nvSpPr>
          <p:cNvPr id="10" name="Espace réservé de l'élément multimédia 3">
            <a:extLst>
              <a:ext uri="{FF2B5EF4-FFF2-40B4-BE49-F238E27FC236}">
                <a16:creationId xmlns:a16="http://schemas.microsoft.com/office/drawing/2014/main" id="{CCE70FE5-1256-4E4F-9158-9CE05E957E61}"/>
              </a:ext>
            </a:extLst>
          </p:cNvPr>
          <p:cNvSpPr>
            <a:spLocks noGrp="1"/>
          </p:cNvSpPr>
          <p:nvPr>
            <p:ph type="media" sz="quarter" idx="14"/>
          </p:nvPr>
        </p:nvSpPr>
        <p:spPr>
          <a:xfrm>
            <a:off x="335936" y="147063"/>
            <a:ext cx="46800" cy="1116000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icon to add media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39801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lumns+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titre 1">
            <a:extLst>
              <a:ext uri="{FF2B5EF4-FFF2-40B4-BE49-F238E27FC236}">
                <a16:creationId xmlns:a16="http://schemas.microsoft.com/office/drawing/2014/main" id="{218ECEE3-0EF7-4C72-B0CC-A14A91EE5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5982" y="153732"/>
            <a:ext cx="6840074" cy="111524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D0D1485C-A05A-4475-96E0-2070B1CB0078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475982" y="1550529"/>
            <a:ext cx="3240036" cy="45785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1BAB8167-92CF-474C-BDB3-21C8A844B2D4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8076020" y="1550529"/>
            <a:ext cx="3240036" cy="45785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425450" y="0"/>
            <a:ext cx="3854450" cy="6129338"/>
          </a:xfrm>
          <a:solidFill>
            <a:schemeClr val="bg1">
              <a:lumMod val="85000"/>
            </a:schemeClr>
          </a:solid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fr-LU"/>
          </a:p>
        </p:txBody>
      </p:sp>
      <p:sp>
        <p:nvSpPr>
          <p:cNvPr id="8" name="Espace réservé de l'élément multimédia 3">
            <a:extLst>
              <a:ext uri="{FF2B5EF4-FFF2-40B4-BE49-F238E27FC236}">
                <a16:creationId xmlns:a16="http://schemas.microsoft.com/office/drawing/2014/main" id="{3B9C7CC1-BBE8-45F6-9639-099CB4EECBDF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>
          <a:xfrm>
            <a:off x="10686051" y="6225980"/>
            <a:ext cx="46800" cy="504000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icon to add media</a:t>
            </a:r>
            <a:endParaRPr lang="fr-FR" dirty="0"/>
          </a:p>
        </p:txBody>
      </p:sp>
      <p:sp>
        <p:nvSpPr>
          <p:cNvPr id="11" name="Espace réservé de l'élément multimédia 3">
            <a:extLst>
              <a:ext uri="{FF2B5EF4-FFF2-40B4-BE49-F238E27FC236}">
                <a16:creationId xmlns:a16="http://schemas.microsoft.com/office/drawing/2014/main" id="{6E0547A3-9626-4998-B604-E9761497D757}"/>
              </a:ext>
            </a:extLst>
          </p:cNvPr>
          <p:cNvSpPr>
            <a:spLocks noGrp="1"/>
          </p:cNvSpPr>
          <p:nvPr>
            <p:ph type="media" sz="quarter" idx="15"/>
          </p:nvPr>
        </p:nvSpPr>
        <p:spPr>
          <a:xfrm>
            <a:off x="4233099" y="147063"/>
            <a:ext cx="152881" cy="1116000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icon to add media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883859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93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75ADD1B-B386-4120-A49D-61F886A95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153732"/>
            <a:ext cx="11180762" cy="111524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5FE7356-761E-4605-A36A-96114F178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75942" y="1538979"/>
            <a:ext cx="10440116" cy="458214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C6ABC5C2-5F2A-47C1-A790-CC21179EABB6}"/>
              </a:ext>
            </a:extLst>
          </p:cNvPr>
          <p:cNvSpPr txBox="1">
            <a:spLocks/>
          </p:cNvSpPr>
          <p:nvPr userDrawn="1"/>
        </p:nvSpPr>
        <p:spPr>
          <a:xfrm>
            <a:off x="10866053" y="6502806"/>
            <a:ext cx="613410" cy="25623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fr-FR"/>
            </a:defPPr>
            <a:lvl1pPr marL="0" algn="l" defTabSz="914400" rtl="0" eaLnBrk="1" latinLnBrk="0" hangingPunct="1">
              <a:defRPr lang="uk-UA" sz="18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D409AB-2201-4E18-8A34-C31753AD9B06}" type="slidenum">
              <a:rPr kumimoji="0" lang="fr-L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L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10866053" y="6287763"/>
            <a:ext cx="540007" cy="18000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fr-FR" sz="14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page</a:t>
            </a:r>
            <a:endParaRPr lang="fr-LU" sz="14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8" name="Group 4">
            <a:extLst>
              <a:ext uri="{FF2B5EF4-FFF2-40B4-BE49-F238E27FC236}">
                <a16:creationId xmlns:a16="http://schemas.microsoft.com/office/drawing/2014/main" id="{4A3B3ADD-BCAC-4DE1-B11E-BAA646D7CCAD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17531" y="6368255"/>
            <a:ext cx="990011" cy="349036"/>
            <a:chOff x="0" y="861"/>
            <a:chExt cx="7525" cy="2653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17EBEF8B-875B-40BD-B37C-355FE6C5CAD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14" y="861"/>
              <a:ext cx="7211" cy="1611"/>
            </a:xfrm>
            <a:custGeom>
              <a:avLst/>
              <a:gdLst>
                <a:gd name="T0" fmla="*/ 44733 w 45066"/>
                <a:gd name="T1" fmla="*/ 6450 h 10066"/>
                <a:gd name="T2" fmla="*/ 43171 w 45066"/>
                <a:gd name="T3" fmla="*/ 6812 h 10066"/>
                <a:gd name="T4" fmla="*/ 41696 w 45066"/>
                <a:gd name="T5" fmla="*/ 8446 h 10066"/>
                <a:gd name="T6" fmla="*/ 40235 w 45066"/>
                <a:gd name="T7" fmla="*/ 2704 h 10066"/>
                <a:gd name="T8" fmla="*/ 43171 w 45066"/>
                <a:gd name="T9" fmla="*/ 2704 h 10066"/>
                <a:gd name="T10" fmla="*/ 43533 w 45066"/>
                <a:gd name="T11" fmla="*/ 3413 h 10066"/>
                <a:gd name="T12" fmla="*/ 45066 w 45066"/>
                <a:gd name="T13" fmla="*/ 3052 h 10066"/>
                <a:gd name="T14" fmla="*/ 41667 w 45066"/>
                <a:gd name="T15" fmla="*/ 0 h 10066"/>
                <a:gd name="T16" fmla="*/ 38268 w 45066"/>
                <a:gd name="T17" fmla="*/ 7709 h 10066"/>
                <a:gd name="T18" fmla="*/ 45066 w 45066"/>
                <a:gd name="T19" fmla="*/ 7709 h 10066"/>
                <a:gd name="T20" fmla="*/ 36339 w 45066"/>
                <a:gd name="T21" fmla="*/ 9950 h 10066"/>
                <a:gd name="T22" fmla="*/ 36700 w 45066"/>
                <a:gd name="T23" fmla="*/ 8678 h 10066"/>
                <a:gd name="T24" fmla="*/ 32853 w 45066"/>
                <a:gd name="T25" fmla="*/ 8330 h 10066"/>
                <a:gd name="T26" fmla="*/ 35948 w 45066"/>
                <a:gd name="T27" fmla="*/ 5640 h 10066"/>
                <a:gd name="T28" fmla="*/ 36324 w 45066"/>
                <a:gd name="T29" fmla="*/ 4426 h 10066"/>
                <a:gd name="T30" fmla="*/ 32853 w 45066"/>
                <a:gd name="T31" fmla="*/ 4078 h 10066"/>
                <a:gd name="T32" fmla="*/ 36194 w 45066"/>
                <a:gd name="T33" fmla="*/ 1735 h 10066"/>
                <a:gd name="T34" fmla="*/ 36556 w 45066"/>
                <a:gd name="T35" fmla="*/ 463 h 10066"/>
                <a:gd name="T36" fmla="*/ 31248 w 45066"/>
                <a:gd name="T37" fmla="*/ 116 h 10066"/>
                <a:gd name="T38" fmla="*/ 30901 w 45066"/>
                <a:gd name="T39" fmla="*/ 9574 h 10066"/>
                <a:gd name="T40" fmla="*/ 36339 w 45066"/>
                <a:gd name="T41" fmla="*/ 9950 h 10066"/>
                <a:gd name="T42" fmla="*/ 22592 w 45066"/>
                <a:gd name="T43" fmla="*/ 463 h 10066"/>
                <a:gd name="T44" fmla="*/ 22953 w 45066"/>
                <a:gd name="T45" fmla="*/ 1735 h 10066"/>
                <a:gd name="T46" fmla="*/ 25007 w 45066"/>
                <a:gd name="T47" fmla="*/ 9574 h 10066"/>
                <a:gd name="T48" fmla="*/ 26627 w 45066"/>
                <a:gd name="T49" fmla="*/ 9950 h 10066"/>
                <a:gd name="T50" fmla="*/ 26974 w 45066"/>
                <a:gd name="T51" fmla="*/ 1735 h 10066"/>
                <a:gd name="T52" fmla="*/ 29389 w 45066"/>
                <a:gd name="T53" fmla="*/ 1374 h 10066"/>
                <a:gd name="T54" fmla="*/ 29028 w 45066"/>
                <a:gd name="T55" fmla="*/ 116 h 10066"/>
                <a:gd name="T56" fmla="*/ 18666 w 45066"/>
                <a:gd name="T57" fmla="*/ 3137 h 10066"/>
                <a:gd name="T58" fmla="*/ 20946 w 45066"/>
                <a:gd name="T59" fmla="*/ 9950 h 10066"/>
                <a:gd name="T60" fmla="*/ 22508 w 45066"/>
                <a:gd name="T61" fmla="*/ 9589 h 10066"/>
                <a:gd name="T62" fmla="*/ 19355 w 45066"/>
                <a:gd name="T63" fmla="*/ 116 h 10066"/>
                <a:gd name="T64" fmla="*/ 17649 w 45066"/>
                <a:gd name="T65" fmla="*/ 477 h 10066"/>
                <a:gd name="T66" fmla="*/ 15204 w 45066"/>
                <a:gd name="T67" fmla="*/ 9950 h 10066"/>
                <a:gd name="T68" fmla="*/ 16810 w 45066"/>
                <a:gd name="T69" fmla="*/ 9589 h 10066"/>
                <a:gd name="T70" fmla="*/ 8432 w 45066"/>
                <a:gd name="T71" fmla="*/ 116 h 10066"/>
                <a:gd name="T72" fmla="*/ 8070 w 45066"/>
                <a:gd name="T73" fmla="*/ 1374 h 10066"/>
                <a:gd name="T74" fmla="*/ 10485 w 45066"/>
                <a:gd name="T75" fmla="*/ 1735 h 10066"/>
                <a:gd name="T76" fmla="*/ 10833 w 45066"/>
                <a:gd name="T77" fmla="*/ 9950 h 10066"/>
                <a:gd name="T78" fmla="*/ 12452 w 45066"/>
                <a:gd name="T79" fmla="*/ 9574 h 10066"/>
                <a:gd name="T80" fmla="*/ 14506 w 45066"/>
                <a:gd name="T81" fmla="*/ 1735 h 10066"/>
                <a:gd name="T82" fmla="*/ 14868 w 45066"/>
                <a:gd name="T83" fmla="*/ 463 h 10066"/>
                <a:gd name="T84" fmla="*/ 8432 w 45066"/>
                <a:gd name="T85" fmla="*/ 116 h 10066"/>
                <a:gd name="T86" fmla="*/ 5250 w 45066"/>
                <a:gd name="T87" fmla="*/ 3312 h 10066"/>
                <a:gd name="T88" fmla="*/ 6812 w 45066"/>
                <a:gd name="T89" fmla="*/ 2950 h 10066"/>
                <a:gd name="T90" fmla="*/ 3500 w 45066"/>
                <a:gd name="T91" fmla="*/ 0 h 10066"/>
                <a:gd name="T92" fmla="*/ 188 w 45066"/>
                <a:gd name="T93" fmla="*/ 3196 h 10066"/>
                <a:gd name="T94" fmla="*/ 3760 w 45066"/>
                <a:gd name="T95" fmla="*/ 5915 h 10066"/>
                <a:gd name="T96" fmla="*/ 4989 w 45066"/>
                <a:gd name="T97" fmla="*/ 7448 h 10066"/>
                <a:gd name="T98" fmla="*/ 1909 w 45066"/>
                <a:gd name="T99" fmla="*/ 7448 h 10066"/>
                <a:gd name="T100" fmla="*/ 1576 w 45066"/>
                <a:gd name="T101" fmla="*/ 6421 h 10066"/>
                <a:gd name="T102" fmla="*/ 0 w 45066"/>
                <a:gd name="T103" fmla="*/ 6797 h 10066"/>
                <a:gd name="T104" fmla="*/ 3456 w 45066"/>
                <a:gd name="T105" fmla="*/ 10066 h 10066"/>
                <a:gd name="T106" fmla="*/ 6899 w 45066"/>
                <a:gd name="T107" fmla="*/ 6595 h 10066"/>
                <a:gd name="T108" fmla="*/ 2675 w 45066"/>
                <a:gd name="T109" fmla="*/ 3616 h 10066"/>
                <a:gd name="T110" fmla="*/ 2082 w 45066"/>
                <a:gd name="T111" fmla="*/ 2618 h 10066"/>
                <a:gd name="T112" fmla="*/ 4903 w 45066"/>
                <a:gd name="T113" fmla="*/ 2618 h 10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5066" h="10066">
                  <a:moveTo>
                    <a:pt x="45066" y="6812"/>
                  </a:moveTo>
                  <a:cubicBezTo>
                    <a:pt x="45066" y="6552"/>
                    <a:pt x="44979" y="6450"/>
                    <a:pt x="44733" y="6450"/>
                  </a:cubicBezTo>
                  <a:cubicBezTo>
                    <a:pt x="43533" y="6450"/>
                    <a:pt x="43533" y="6450"/>
                    <a:pt x="43533" y="6450"/>
                  </a:cubicBezTo>
                  <a:cubicBezTo>
                    <a:pt x="43272" y="6450"/>
                    <a:pt x="43171" y="6552"/>
                    <a:pt x="43171" y="6812"/>
                  </a:cubicBezTo>
                  <a:cubicBezTo>
                    <a:pt x="43171" y="7361"/>
                    <a:pt x="43171" y="7361"/>
                    <a:pt x="43171" y="7361"/>
                  </a:cubicBezTo>
                  <a:cubicBezTo>
                    <a:pt x="43171" y="8085"/>
                    <a:pt x="42665" y="8446"/>
                    <a:pt x="41696" y="8446"/>
                  </a:cubicBezTo>
                  <a:cubicBezTo>
                    <a:pt x="40727" y="8446"/>
                    <a:pt x="40235" y="8085"/>
                    <a:pt x="40235" y="7361"/>
                  </a:cubicBezTo>
                  <a:cubicBezTo>
                    <a:pt x="40235" y="2704"/>
                    <a:pt x="40235" y="2704"/>
                    <a:pt x="40235" y="2704"/>
                  </a:cubicBezTo>
                  <a:cubicBezTo>
                    <a:pt x="40235" y="1981"/>
                    <a:pt x="40727" y="1620"/>
                    <a:pt x="41696" y="1620"/>
                  </a:cubicBezTo>
                  <a:cubicBezTo>
                    <a:pt x="42665" y="1620"/>
                    <a:pt x="43171" y="1981"/>
                    <a:pt x="43171" y="2704"/>
                  </a:cubicBezTo>
                  <a:cubicBezTo>
                    <a:pt x="43171" y="3052"/>
                    <a:pt x="43171" y="3052"/>
                    <a:pt x="43171" y="3052"/>
                  </a:cubicBezTo>
                  <a:cubicBezTo>
                    <a:pt x="43171" y="3312"/>
                    <a:pt x="43272" y="3413"/>
                    <a:pt x="43533" y="3413"/>
                  </a:cubicBezTo>
                  <a:cubicBezTo>
                    <a:pt x="44733" y="3413"/>
                    <a:pt x="44733" y="3413"/>
                    <a:pt x="44733" y="3413"/>
                  </a:cubicBezTo>
                  <a:cubicBezTo>
                    <a:pt x="44979" y="3413"/>
                    <a:pt x="45066" y="3312"/>
                    <a:pt x="45066" y="3052"/>
                  </a:cubicBezTo>
                  <a:cubicBezTo>
                    <a:pt x="45066" y="2357"/>
                    <a:pt x="45066" y="2357"/>
                    <a:pt x="45066" y="2357"/>
                  </a:cubicBezTo>
                  <a:cubicBezTo>
                    <a:pt x="45066" y="1142"/>
                    <a:pt x="44285" y="0"/>
                    <a:pt x="41667" y="0"/>
                  </a:cubicBezTo>
                  <a:cubicBezTo>
                    <a:pt x="39049" y="0"/>
                    <a:pt x="38268" y="1142"/>
                    <a:pt x="38268" y="2357"/>
                  </a:cubicBezTo>
                  <a:cubicBezTo>
                    <a:pt x="38268" y="7709"/>
                    <a:pt x="38268" y="7709"/>
                    <a:pt x="38268" y="7709"/>
                  </a:cubicBezTo>
                  <a:cubicBezTo>
                    <a:pt x="38268" y="8923"/>
                    <a:pt x="39049" y="10066"/>
                    <a:pt x="41667" y="10066"/>
                  </a:cubicBezTo>
                  <a:cubicBezTo>
                    <a:pt x="44285" y="10066"/>
                    <a:pt x="45066" y="8923"/>
                    <a:pt x="45066" y="7709"/>
                  </a:cubicBezTo>
                  <a:lnTo>
                    <a:pt x="45066" y="6812"/>
                  </a:lnTo>
                  <a:close/>
                  <a:moveTo>
                    <a:pt x="36339" y="9950"/>
                  </a:moveTo>
                  <a:cubicBezTo>
                    <a:pt x="36599" y="9950"/>
                    <a:pt x="36700" y="9849"/>
                    <a:pt x="36700" y="9589"/>
                  </a:cubicBezTo>
                  <a:cubicBezTo>
                    <a:pt x="36700" y="8678"/>
                    <a:pt x="36700" y="8678"/>
                    <a:pt x="36700" y="8678"/>
                  </a:cubicBezTo>
                  <a:cubicBezTo>
                    <a:pt x="36700" y="8417"/>
                    <a:pt x="36599" y="8330"/>
                    <a:pt x="36339" y="8330"/>
                  </a:cubicBezTo>
                  <a:cubicBezTo>
                    <a:pt x="32853" y="8330"/>
                    <a:pt x="32853" y="8330"/>
                    <a:pt x="32853" y="8330"/>
                  </a:cubicBezTo>
                  <a:cubicBezTo>
                    <a:pt x="32853" y="5640"/>
                    <a:pt x="32853" y="5640"/>
                    <a:pt x="32853" y="5640"/>
                  </a:cubicBezTo>
                  <a:cubicBezTo>
                    <a:pt x="35948" y="5640"/>
                    <a:pt x="35948" y="5640"/>
                    <a:pt x="35948" y="5640"/>
                  </a:cubicBezTo>
                  <a:cubicBezTo>
                    <a:pt x="36209" y="5640"/>
                    <a:pt x="36324" y="5539"/>
                    <a:pt x="36324" y="5293"/>
                  </a:cubicBezTo>
                  <a:cubicBezTo>
                    <a:pt x="36324" y="4426"/>
                    <a:pt x="36324" y="4426"/>
                    <a:pt x="36324" y="4426"/>
                  </a:cubicBezTo>
                  <a:cubicBezTo>
                    <a:pt x="36324" y="4165"/>
                    <a:pt x="36209" y="4078"/>
                    <a:pt x="35948" y="4078"/>
                  </a:cubicBezTo>
                  <a:cubicBezTo>
                    <a:pt x="32853" y="4078"/>
                    <a:pt x="32853" y="4078"/>
                    <a:pt x="32853" y="4078"/>
                  </a:cubicBezTo>
                  <a:cubicBezTo>
                    <a:pt x="32853" y="1735"/>
                    <a:pt x="32853" y="1735"/>
                    <a:pt x="32853" y="1735"/>
                  </a:cubicBezTo>
                  <a:cubicBezTo>
                    <a:pt x="36194" y="1735"/>
                    <a:pt x="36194" y="1735"/>
                    <a:pt x="36194" y="1735"/>
                  </a:cubicBezTo>
                  <a:cubicBezTo>
                    <a:pt x="36440" y="1735"/>
                    <a:pt x="36556" y="1634"/>
                    <a:pt x="36556" y="1374"/>
                  </a:cubicBezTo>
                  <a:cubicBezTo>
                    <a:pt x="36556" y="463"/>
                    <a:pt x="36556" y="463"/>
                    <a:pt x="36556" y="463"/>
                  </a:cubicBezTo>
                  <a:cubicBezTo>
                    <a:pt x="36556" y="202"/>
                    <a:pt x="36440" y="116"/>
                    <a:pt x="36194" y="116"/>
                  </a:cubicBezTo>
                  <a:cubicBezTo>
                    <a:pt x="31248" y="116"/>
                    <a:pt x="31248" y="116"/>
                    <a:pt x="31248" y="116"/>
                  </a:cubicBezTo>
                  <a:cubicBezTo>
                    <a:pt x="30988" y="116"/>
                    <a:pt x="30901" y="231"/>
                    <a:pt x="30901" y="492"/>
                  </a:cubicBezTo>
                  <a:cubicBezTo>
                    <a:pt x="30901" y="9574"/>
                    <a:pt x="30901" y="9574"/>
                    <a:pt x="30901" y="9574"/>
                  </a:cubicBezTo>
                  <a:cubicBezTo>
                    <a:pt x="30901" y="9835"/>
                    <a:pt x="30988" y="9950"/>
                    <a:pt x="31248" y="9950"/>
                  </a:cubicBezTo>
                  <a:lnTo>
                    <a:pt x="36339" y="9950"/>
                  </a:lnTo>
                  <a:close/>
                  <a:moveTo>
                    <a:pt x="22953" y="116"/>
                  </a:moveTo>
                  <a:cubicBezTo>
                    <a:pt x="22693" y="116"/>
                    <a:pt x="22592" y="202"/>
                    <a:pt x="22592" y="463"/>
                  </a:cubicBezTo>
                  <a:cubicBezTo>
                    <a:pt x="22592" y="1374"/>
                    <a:pt x="22592" y="1374"/>
                    <a:pt x="22592" y="1374"/>
                  </a:cubicBezTo>
                  <a:cubicBezTo>
                    <a:pt x="22592" y="1634"/>
                    <a:pt x="22693" y="1735"/>
                    <a:pt x="22953" y="1735"/>
                  </a:cubicBezTo>
                  <a:cubicBezTo>
                    <a:pt x="25007" y="1735"/>
                    <a:pt x="25007" y="1735"/>
                    <a:pt x="25007" y="1735"/>
                  </a:cubicBezTo>
                  <a:cubicBezTo>
                    <a:pt x="25007" y="9574"/>
                    <a:pt x="25007" y="9574"/>
                    <a:pt x="25007" y="9574"/>
                  </a:cubicBezTo>
                  <a:cubicBezTo>
                    <a:pt x="25007" y="9835"/>
                    <a:pt x="25108" y="9950"/>
                    <a:pt x="25354" y="9950"/>
                  </a:cubicBezTo>
                  <a:cubicBezTo>
                    <a:pt x="26627" y="9950"/>
                    <a:pt x="26627" y="9950"/>
                    <a:pt x="26627" y="9950"/>
                  </a:cubicBezTo>
                  <a:cubicBezTo>
                    <a:pt x="26873" y="9950"/>
                    <a:pt x="26974" y="9835"/>
                    <a:pt x="26974" y="9574"/>
                  </a:cubicBezTo>
                  <a:cubicBezTo>
                    <a:pt x="26974" y="1735"/>
                    <a:pt x="26974" y="1735"/>
                    <a:pt x="26974" y="1735"/>
                  </a:cubicBezTo>
                  <a:cubicBezTo>
                    <a:pt x="29028" y="1735"/>
                    <a:pt x="29028" y="1735"/>
                    <a:pt x="29028" y="1735"/>
                  </a:cubicBezTo>
                  <a:cubicBezTo>
                    <a:pt x="29274" y="1735"/>
                    <a:pt x="29389" y="1634"/>
                    <a:pt x="29389" y="1374"/>
                  </a:cubicBezTo>
                  <a:cubicBezTo>
                    <a:pt x="29389" y="463"/>
                    <a:pt x="29389" y="463"/>
                    <a:pt x="29389" y="463"/>
                  </a:cubicBezTo>
                  <a:cubicBezTo>
                    <a:pt x="29389" y="202"/>
                    <a:pt x="29274" y="116"/>
                    <a:pt x="29028" y="116"/>
                  </a:cubicBezTo>
                  <a:lnTo>
                    <a:pt x="22953" y="116"/>
                  </a:lnTo>
                  <a:close/>
                  <a:moveTo>
                    <a:pt x="18666" y="3137"/>
                  </a:moveTo>
                  <a:cubicBezTo>
                    <a:pt x="20527" y="9589"/>
                    <a:pt x="20527" y="9589"/>
                    <a:pt x="20527" y="9589"/>
                  </a:cubicBezTo>
                  <a:cubicBezTo>
                    <a:pt x="20599" y="9820"/>
                    <a:pt x="20686" y="9950"/>
                    <a:pt x="20946" y="9950"/>
                  </a:cubicBezTo>
                  <a:cubicBezTo>
                    <a:pt x="22248" y="9950"/>
                    <a:pt x="22248" y="9950"/>
                    <a:pt x="22248" y="9950"/>
                  </a:cubicBezTo>
                  <a:cubicBezTo>
                    <a:pt x="22494" y="9950"/>
                    <a:pt x="22581" y="9820"/>
                    <a:pt x="22508" y="9589"/>
                  </a:cubicBezTo>
                  <a:cubicBezTo>
                    <a:pt x="19818" y="477"/>
                    <a:pt x="19818" y="477"/>
                    <a:pt x="19818" y="477"/>
                  </a:cubicBezTo>
                  <a:cubicBezTo>
                    <a:pt x="19746" y="231"/>
                    <a:pt x="19616" y="116"/>
                    <a:pt x="19355" y="116"/>
                  </a:cubicBezTo>
                  <a:cubicBezTo>
                    <a:pt x="18097" y="116"/>
                    <a:pt x="18097" y="116"/>
                    <a:pt x="18097" y="116"/>
                  </a:cubicBezTo>
                  <a:cubicBezTo>
                    <a:pt x="17837" y="116"/>
                    <a:pt x="17721" y="231"/>
                    <a:pt x="17649" y="477"/>
                  </a:cubicBezTo>
                  <a:cubicBezTo>
                    <a:pt x="14944" y="9589"/>
                    <a:pt x="14944" y="9589"/>
                    <a:pt x="14944" y="9589"/>
                  </a:cubicBezTo>
                  <a:cubicBezTo>
                    <a:pt x="14872" y="9820"/>
                    <a:pt x="14959" y="9950"/>
                    <a:pt x="15204" y="9950"/>
                  </a:cubicBezTo>
                  <a:cubicBezTo>
                    <a:pt x="16390" y="9950"/>
                    <a:pt x="16390" y="9950"/>
                    <a:pt x="16390" y="9950"/>
                  </a:cubicBezTo>
                  <a:cubicBezTo>
                    <a:pt x="16651" y="9950"/>
                    <a:pt x="16738" y="9820"/>
                    <a:pt x="16810" y="9589"/>
                  </a:cubicBezTo>
                  <a:cubicBezTo>
                    <a:pt x="18666" y="3137"/>
                    <a:pt x="18666" y="3137"/>
                    <a:pt x="18666" y="3137"/>
                  </a:cubicBezTo>
                  <a:moveTo>
                    <a:pt x="8432" y="116"/>
                  </a:moveTo>
                  <a:cubicBezTo>
                    <a:pt x="8171" y="116"/>
                    <a:pt x="8070" y="202"/>
                    <a:pt x="8070" y="463"/>
                  </a:cubicBezTo>
                  <a:cubicBezTo>
                    <a:pt x="8070" y="1374"/>
                    <a:pt x="8070" y="1374"/>
                    <a:pt x="8070" y="1374"/>
                  </a:cubicBezTo>
                  <a:cubicBezTo>
                    <a:pt x="8070" y="1634"/>
                    <a:pt x="8171" y="1735"/>
                    <a:pt x="8432" y="1735"/>
                  </a:cubicBezTo>
                  <a:cubicBezTo>
                    <a:pt x="10485" y="1735"/>
                    <a:pt x="10485" y="1735"/>
                    <a:pt x="10485" y="1735"/>
                  </a:cubicBezTo>
                  <a:cubicBezTo>
                    <a:pt x="10485" y="9574"/>
                    <a:pt x="10485" y="9574"/>
                    <a:pt x="10485" y="9574"/>
                  </a:cubicBezTo>
                  <a:cubicBezTo>
                    <a:pt x="10485" y="9835"/>
                    <a:pt x="10587" y="9950"/>
                    <a:pt x="10833" y="9950"/>
                  </a:cubicBezTo>
                  <a:cubicBezTo>
                    <a:pt x="12105" y="9950"/>
                    <a:pt x="12105" y="9950"/>
                    <a:pt x="12105" y="9950"/>
                  </a:cubicBezTo>
                  <a:cubicBezTo>
                    <a:pt x="12351" y="9950"/>
                    <a:pt x="12452" y="9835"/>
                    <a:pt x="12452" y="9574"/>
                  </a:cubicBezTo>
                  <a:cubicBezTo>
                    <a:pt x="12452" y="1735"/>
                    <a:pt x="12452" y="1735"/>
                    <a:pt x="12452" y="1735"/>
                  </a:cubicBezTo>
                  <a:cubicBezTo>
                    <a:pt x="14506" y="1735"/>
                    <a:pt x="14506" y="1735"/>
                    <a:pt x="14506" y="1735"/>
                  </a:cubicBezTo>
                  <a:cubicBezTo>
                    <a:pt x="14752" y="1735"/>
                    <a:pt x="14868" y="1634"/>
                    <a:pt x="14868" y="1374"/>
                  </a:cubicBezTo>
                  <a:cubicBezTo>
                    <a:pt x="14868" y="463"/>
                    <a:pt x="14868" y="463"/>
                    <a:pt x="14868" y="463"/>
                  </a:cubicBezTo>
                  <a:cubicBezTo>
                    <a:pt x="14868" y="202"/>
                    <a:pt x="14752" y="116"/>
                    <a:pt x="14506" y="116"/>
                  </a:cubicBezTo>
                  <a:lnTo>
                    <a:pt x="8432" y="116"/>
                  </a:lnTo>
                  <a:close/>
                  <a:moveTo>
                    <a:pt x="4903" y="2950"/>
                  </a:moveTo>
                  <a:cubicBezTo>
                    <a:pt x="4903" y="3196"/>
                    <a:pt x="4989" y="3312"/>
                    <a:pt x="5250" y="3312"/>
                  </a:cubicBezTo>
                  <a:cubicBezTo>
                    <a:pt x="6465" y="3312"/>
                    <a:pt x="6465" y="3312"/>
                    <a:pt x="6465" y="3312"/>
                  </a:cubicBezTo>
                  <a:cubicBezTo>
                    <a:pt x="6711" y="3312"/>
                    <a:pt x="6812" y="3196"/>
                    <a:pt x="6812" y="2950"/>
                  </a:cubicBezTo>
                  <a:cubicBezTo>
                    <a:pt x="6812" y="2357"/>
                    <a:pt x="6812" y="2357"/>
                    <a:pt x="6812" y="2357"/>
                  </a:cubicBezTo>
                  <a:cubicBezTo>
                    <a:pt x="6812" y="1142"/>
                    <a:pt x="6016" y="0"/>
                    <a:pt x="3500" y="0"/>
                  </a:cubicBezTo>
                  <a:cubicBezTo>
                    <a:pt x="940" y="0"/>
                    <a:pt x="188" y="1142"/>
                    <a:pt x="188" y="2357"/>
                  </a:cubicBezTo>
                  <a:cubicBezTo>
                    <a:pt x="188" y="3196"/>
                    <a:pt x="188" y="3196"/>
                    <a:pt x="188" y="3196"/>
                  </a:cubicBezTo>
                  <a:cubicBezTo>
                    <a:pt x="188" y="4064"/>
                    <a:pt x="824" y="4802"/>
                    <a:pt x="1518" y="5062"/>
                  </a:cubicBezTo>
                  <a:cubicBezTo>
                    <a:pt x="3760" y="5915"/>
                    <a:pt x="3760" y="5915"/>
                    <a:pt x="3760" y="5915"/>
                  </a:cubicBezTo>
                  <a:cubicBezTo>
                    <a:pt x="4310" y="6118"/>
                    <a:pt x="4989" y="6364"/>
                    <a:pt x="4989" y="6985"/>
                  </a:cubicBezTo>
                  <a:cubicBezTo>
                    <a:pt x="4989" y="7448"/>
                    <a:pt x="4989" y="7448"/>
                    <a:pt x="4989" y="7448"/>
                  </a:cubicBezTo>
                  <a:cubicBezTo>
                    <a:pt x="4989" y="8157"/>
                    <a:pt x="4411" y="8490"/>
                    <a:pt x="3442" y="8490"/>
                  </a:cubicBezTo>
                  <a:cubicBezTo>
                    <a:pt x="2473" y="8490"/>
                    <a:pt x="1909" y="8157"/>
                    <a:pt x="1909" y="7448"/>
                  </a:cubicBezTo>
                  <a:cubicBezTo>
                    <a:pt x="1909" y="6797"/>
                    <a:pt x="1909" y="6797"/>
                    <a:pt x="1909" y="6797"/>
                  </a:cubicBezTo>
                  <a:cubicBezTo>
                    <a:pt x="1909" y="6537"/>
                    <a:pt x="1822" y="6421"/>
                    <a:pt x="1576" y="6421"/>
                  </a:cubicBezTo>
                  <a:cubicBezTo>
                    <a:pt x="361" y="6421"/>
                    <a:pt x="361" y="6421"/>
                    <a:pt x="361" y="6421"/>
                  </a:cubicBezTo>
                  <a:cubicBezTo>
                    <a:pt x="101" y="6421"/>
                    <a:pt x="0" y="6537"/>
                    <a:pt x="0" y="6797"/>
                  </a:cubicBezTo>
                  <a:cubicBezTo>
                    <a:pt x="0" y="7709"/>
                    <a:pt x="0" y="7709"/>
                    <a:pt x="0" y="7709"/>
                  </a:cubicBezTo>
                  <a:cubicBezTo>
                    <a:pt x="0" y="8923"/>
                    <a:pt x="882" y="10066"/>
                    <a:pt x="3456" y="10066"/>
                  </a:cubicBezTo>
                  <a:cubicBezTo>
                    <a:pt x="6031" y="10066"/>
                    <a:pt x="6899" y="8923"/>
                    <a:pt x="6899" y="7709"/>
                  </a:cubicBezTo>
                  <a:cubicBezTo>
                    <a:pt x="6899" y="6595"/>
                    <a:pt x="6899" y="6595"/>
                    <a:pt x="6899" y="6595"/>
                  </a:cubicBezTo>
                  <a:cubicBezTo>
                    <a:pt x="6899" y="5525"/>
                    <a:pt x="6175" y="4859"/>
                    <a:pt x="5192" y="4512"/>
                  </a:cubicBezTo>
                  <a:cubicBezTo>
                    <a:pt x="2675" y="3616"/>
                    <a:pt x="2675" y="3616"/>
                    <a:pt x="2675" y="3616"/>
                  </a:cubicBezTo>
                  <a:cubicBezTo>
                    <a:pt x="2444" y="3529"/>
                    <a:pt x="2082" y="3341"/>
                    <a:pt x="2082" y="2835"/>
                  </a:cubicBezTo>
                  <a:cubicBezTo>
                    <a:pt x="2082" y="2618"/>
                    <a:pt x="2082" y="2618"/>
                    <a:pt x="2082" y="2618"/>
                  </a:cubicBezTo>
                  <a:cubicBezTo>
                    <a:pt x="2082" y="1909"/>
                    <a:pt x="2560" y="1576"/>
                    <a:pt x="3500" y="1576"/>
                  </a:cubicBezTo>
                  <a:cubicBezTo>
                    <a:pt x="4440" y="1576"/>
                    <a:pt x="4903" y="1909"/>
                    <a:pt x="4903" y="2618"/>
                  </a:cubicBezTo>
                  <a:lnTo>
                    <a:pt x="4903" y="29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42E4D5A4-69A0-4B91-ACB7-D87167D849C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259"/>
              <a:ext cx="1087" cy="255"/>
            </a:xfrm>
            <a:custGeom>
              <a:avLst/>
              <a:gdLst>
                <a:gd name="T0" fmla="*/ 6750 w 6794"/>
                <a:gd name="T1" fmla="*/ 1596 h 1596"/>
                <a:gd name="T2" fmla="*/ 44 w 6794"/>
                <a:gd name="T3" fmla="*/ 1596 h 1596"/>
                <a:gd name="T4" fmla="*/ 0 w 6794"/>
                <a:gd name="T5" fmla="*/ 1552 h 1596"/>
                <a:gd name="T6" fmla="*/ 0 w 6794"/>
                <a:gd name="T7" fmla="*/ 44 h 1596"/>
                <a:gd name="T8" fmla="*/ 44 w 6794"/>
                <a:gd name="T9" fmla="*/ 0 h 1596"/>
                <a:gd name="T10" fmla="*/ 6750 w 6794"/>
                <a:gd name="T11" fmla="*/ 0 h 1596"/>
                <a:gd name="T12" fmla="*/ 6794 w 6794"/>
                <a:gd name="T13" fmla="*/ 44 h 1596"/>
                <a:gd name="T14" fmla="*/ 6794 w 6794"/>
                <a:gd name="T15" fmla="*/ 1552 h 1596"/>
                <a:gd name="T16" fmla="*/ 6750 w 6794"/>
                <a:gd name="T17" fmla="*/ 1596 h 1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94" h="1596">
                  <a:moveTo>
                    <a:pt x="6750" y="1596"/>
                  </a:moveTo>
                  <a:cubicBezTo>
                    <a:pt x="44" y="1596"/>
                    <a:pt x="44" y="1596"/>
                    <a:pt x="44" y="1596"/>
                  </a:cubicBezTo>
                  <a:cubicBezTo>
                    <a:pt x="20" y="1596"/>
                    <a:pt x="0" y="1576"/>
                    <a:pt x="0" y="1552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20"/>
                    <a:pt x="20" y="0"/>
                    <a:pt x="44" y="0"/>
                  </a:cubicBezTo>
                  <a:cubicBezTo>
                    <a:pt x="6750" y="0"/>
                    <a:pt x="6750" y="0"/>
                    <a:pt x="6750" y="0"/>
                  </a:cubicBezTo>
                  <a:cubicBezTo>
                    <a:pt x="6775" y="0"/>
                    <a:pt x="6794" y="20"/>
                    <a:pt x="6794" y="44"/>
                  </a:cubicBezTo>
                  <a:cubicBezTo>
                    <a:pt x="6794" y="1552"/>
                    <a:pt x="6794" y="1552"/>
                    <a:pt x="6794" y="1552"/>
                  </a:cubicBezTo>
                  <a:cubicBezTo>
                    <a:pt x="6794" y="1576"/>
                    <a:pt x="6775" y="1596"/>
                    <a:pt x="6750" y="1596"/>
                  </a:cubicBezTo>
                  <a:close/>
                </a:path>
              </a:pathLst>
            </a:custGeom>
            <a:solidFill>
              <a:srgbClr val="FD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210776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37" r:id="rId11"/>
    <p:sldLayoutId id="2147483926" r:id="rId12"/>
    <p:sldLayoutId id="2147483927" r:id="rId13"/>
    <p:sldLayoutId id="2147483928" r:id="rId14"/>
    <p:sldLayoutId id="2147483929" r:id="rId15"/>
    <p:sldLayoutId id="2147483930" r:id="rId16"/>
    <p:sldLayoutId id="2147483931" r:id="rId17"/>
    <p:sldLayoutId id="2147483932" r:id="rId18"/>
    <p:sldLayoutId id="2147483933" r:id="rId19"/>
    <p:sldLayoutId id="2147483934" r:id="rId20"/>
    <p:sldLayoutId id="2147483935" r:id="rId2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b="1" kern="1200">
          <a:solidFill>
            <a:schemeClr val="tx2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230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533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812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0.png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9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3.png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3.png"/><Relationship Id="rId5" Type="http://schemas.openxmlformats.org/officeDocument/2006/relationships/image" Target="../media/image12.png"/><Relationship Id="rId4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47" r="18147"/>
          <a:stretch/>
        </p:blipFill>
        <p:spPr>
          <a:gradFill flip="none" rotWithShape="1">
            <a:gsLst>
              <a:gs pos="0">
                <a:srgbClr val="04244B"/>
              </a:gs>
              <a:gs pos="100000">
                <a:srgbClr val="041936"/>
              </a:gs>
            </a:gsLst>
            <a:lin ang="0" scaled="1"/>
            <a:tileRect/>
          </a:gradFill>
        </p:spPr>
      </p:pic>
      <p:sp>
        <p:nvSpPr>
          <p:cNvPr id="11" name="Titre 10">
            <a:extLst>
              <a:ext uri="{FF2B5EF4-FFF2-40B4-BE49-F238E27FC236}">
                <a16:creationId xmlns:a16="http://schemas.microsoft.com/office/drawing/2014/main" id="{7310B16B-E6B4-435D-B689-DCDC6627A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LUSTAT</a:t>
            </a:r>
            <a:br>
              <a:rPr lang="fr-FR" dirty="0"/>
            </a:br>
            <a:r>
              <a:rPr lang="fr-FR" sz="2400" dirty="0"/>
              <a:t>.STAT </a:t>
            </a:r>
            <a:r>
              <a:rPr lang="fr-FR" sz="2400" dirty="0" err="1"/>
              <a:t>implementation</a:t>
            </a:r>
            <a:r>
              <a:rPr lang="fr-FR" sz="2400" dirty="0"/>
              <a:t> in STATEC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49B737F5-9D7E-4B17-83F8-F19434EAE0F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Frédéric STIBLING</a:t>
            </a:r>
          </a:p>
        </p:txBody>
      </p:sp>
      <p:sp>
        <p:nvSpPr>
          <p:cNvPr id="10" name="Media Placeholder 9"/>
          <p:cNvSpPr>
            <a:spLocks noGrp="1"/>
          </p:cNvSpPr>
          <p:nvPr>
            <p:ph type="media" sz="quarter" idx="13"/>
          </p:nvPr>
        </p:nvSpPr>
        <p:spPr/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/>
              <a:t>12-14 </a:t>
            </a:r>
            <a:r>
              <a:rPr lang="fr-FR" dirty="0" err="1"/>
              <a:t>June</a:t>
            </a:r>
            <a:r>
              <a:rPr lang="fr-FR" dirty="0"/>
              <a:t> 2023 - Rome</a:t>
            </a:r>
            <a:endParaRPr lang="fr-LU" dirty="0"/>
          </a:p>
        </p:txBody>
      </p:sp>
    </p:spTree>
    <p:extLst>
      <p:ext uri="{BB962C8B-B14F-4D97-AF65-F5344CB8AC3E}">
        <p14:creationId xmlns:p14="http://schemas.microsoft.com/office/powerpoint/2010/main" val="207582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A951F00-F9FE-6676-644D-55909E1265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5941" y="1522787"/>
            <a:ext cx="10922481" cy="5072587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0" i="1" dirty="0" smtClean="0">
                <a:solidFill>
                  <a:srgbClr val="001932"/>
                </a:solidFill>
              </a:rPr>
              <a:t>Extraction of data and structures from Beyond in csv: </a:t>
            </a:r>
            <a:r>
              <a:rPr lang="en-GB" sz="2800" i="1" dirty="0" smtClean="0">
                <a:solidFill>
                  <a:srgbClr val="001932"/>
                </a:solidFill>
              </a:rPr>
              <a:t>Python scripts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b="0" i="1" dirty="0" smtClean="0">
              <a:solidFill>
                <a:srgbClr val="001932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0" i="1" dirty="0" smtClean="0">
                <a:solidFill>
                  <a:srgbClr val="001932"/>
                </a:solidFill>
              </a:rPr>
              <a:t>Creation of SDMX artefacts: </a:t>
            </a:r>
            <a:r>
              <a:rPr lang="en-GB" sz="2800" i="1" dirty="0" smtClean="0">
                <a:solidFill>
                  <a:srgbClr val="001932"/>
                </a:solidFill>
              </a:rPr>
              <a:t>Fusion Metadata Registry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b="0" i="1" dirty="0" smtClean="0">
              <a:solidFill>
                <a:srgbClr val="001932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0" i="1" dirty="0" smtClean="0">
                <a:solidFill>
                  <a:srgbClr val="001932"/>
                </a:solidFill>
              </a:rPr>
              <a:t>Convert data (csv) to SDMX (xml): </a:t>
            </a:r>
            <a:r>
              <a:rPr lang="en-GB" sz="2800" i="1" dirty="0" smtClean="0">
                <a:solidFill>
                  <a:srgbClr val="001932"/>
                </a:solidFill>
              </a:rPr>
              <a:t>SDMX Converter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b="0" i="1" dirty="0" smtClean="0">
              <a:solidFill>
                <a:srgbClr val="001932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0" i="1" dirty="0" smtClean="0">
                <a:solidFill>
                  <a:srgbClr val="001932"/>
                </a:solidFill>
              </a:rPr>
              <a:t>Upload </a:t>
            </a:r>
            <a:r>
              <a:rPr lang="en-GB" sz="2800" b="0" i="1" dirty="0">
                <a:solidFill>
                  <a:srgbClr val="001932"/>
                </a:solidFill>
              </a:rPr>
              <a:t>structure and data to .Stat Suite: </a:t>
            </a:r>
            <a:r>
              <a:rPr lang="en-GB" sz="2800" i="1" dirty="0">
                <a:solidFill>
                  <a:srgbClr val="001932"/>
                </a:solidFill>
              </a:rPr>
              <a:t>Data Lifecycle Manager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b="0" i="1" dirty="0">
              <a:solidFill>
                <a:srgbClr val="001932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0" i="1" dirty="0">
                <a:solidFill>
                  <a:srgbClr val="001932"/>
                </a:solidFill>
              </a:rPr>
              <a:t>Validate data migration: </a:t>
            </a:r>
            <a:r>
              <a:rPr lang="en-GB" sz="2800" i="1" dirty="0">
                <a:solidFill>
                  <a:srgbClr val="001932"/>
                </a:solidFill>
              </a:rPr>
              <a:t>Data Explorer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i="1" dirty="0">
              <a:solidFill>
                <a:srgbClr val="001932"/>
              </a:solidFill>
            </a:endParaRPr>
          </a:p>
          <a:p>
            <a:endParaRPr lang="en-GB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820ED41-F4D5-316E-136E-FDDAF1DB8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Tools</a:t>
            </a:r>
            <a:endParaRPr lang="en-GB" dirty="0"/>
          </a:p>
        </p:txBody>
      </p:sp>
      <p:sp>
        <p:nvSpPr>
          <p:cNvPr id="4" name="Media Placeholder 3">
            <a:extLst>
              <a:ext uri="{FF2B5EF4-FFF2-40B4-BE49-F238E27FC236}">
                <a16:creationId xmlns:a16="http://schemas.microsoft.com/office/drawing/2014/main" id="{D449B382-CE27-6256-DC31-E49A63FD403C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/>
      </p:sp>
      <p:sp>
        <p:nvSpPr>
          <p:cNvPr id="14" name="Media Placeholder 13">
            <a:extLst>
              <a:ext uri="{FF2B5EF4-FFF2-40B4-BE49-F238E27FC236}">
                <a16:creationId xmlns:a16="http://schemas.microsoft.com/office/drawing/2014/main" id="{14FD4B3C-AD9C-8299-9069-7A67A86FEA77}"/>
              </a:ext>
            </a:extLst>
          </p:cNvPr>
          <p:cNvSpPr>
            <a:spLocks noGrp="1"/>
          </p:cNvSpPr>
          <p:nvPr>
            <p:ph type="media" sz="quarter" idx="14"/>
          </p:nvPr>
        </p:nvSpPr>
        <p:spPr/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2F2ECDA-05A2-0B15-87BB-84E294CED3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09329" y="2258171"/>
            <a:ext cx="2073084" cy="98885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B5D0C17-EF55-FDCB-84E8-8EF5ACEA23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9329" y="3502438"/>
            <a:ext cx="1558250" cy="985754"/>
          </a:xfrm>
          <a:prstGeom prst="rect">
            <a:avLst/>
          </a:prstGeom>
          <a:ln>
            <a:solidFill>
              <a:srgbClr val="CBCBCB"/>
            </a:solidFill>
          </a:ln>
        </p:spPr>
      </p:pic>
      <p:pic>
        <p:nvPicPr>
          <p:cNvPr id="17" name="Picture 5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3B87AEE6-9B35-DD4C-940C-F7308E6B47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09329" y="5065907"/>
            <a:ext cx="1860254" cy="987102"/>
          </a:xfrm>
          <a:prstGeom prst="rect">
            <a:avLst/>
          </a:prstGeom>
          <a:ln>
            <a:solidFill>
              <a:srgbClr val="CBCBCB"/>
            </a:solidFill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E044373-173F-07AE-7217-D8D393776A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12673" y="5439056"/>
            <a:ext cx="2067903" cy="988857"/>
          </a:xfrm>
          <a:prstGeom prst="rect">
            <a:avLst/>
          </a:prstGeom>
          <a:ln>
            <a:solidFill>
              <a:srgbClr val="CBCBCB"/>
            </a:solidFill>
          </a:ln>
        </p:spPr>
      </p:pic>
    </p:spTree>
    <p:extLst>
      <p:ext uri="{BB962C8B-B14F-4D97-AF65-F5344CB8AC3E}">
        <p14:creationId xmlns:p14="http://schemas.microsoft.com/office/powerpoint/2010/main" val="200173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0ED41-F4D5-316E-136E-FDDAF1DB8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LUSTAT - </a:t>
            </a:r>
            <a:r>
              <a:rPr lang="en-GB" sz="3600" dirty="0"/>
              <a:t>The </a:t>
            </a:r>
            <a:r>
              <a:rPr lang="en-GB" sz="3600" dirty="0" err="1"/>
              <a:t>Statec</a:t>
            </a:r>
            <a:r>
              <a:rPr lang="en-GB" sz="3600" dirty="0"/>
              <a:t> Data Explorer</a:t>
            </a:r>
            <a:endParaRPr lang="en-GB" dirty="0"/>
          </a:p>
        </p:txBody>
      </p:sp>
      <p:sp>
        <p:nvSpPr>
          <p:cNvPr id="5" name="Media Placeholder 4"/>
          <p:cNvSpPr>
            <a:spLocks noGrp="1"/>
          </p:cNvSpPr>
          <p:nvPr>
            <p:ph type="media" sz="quarter" idx="13"/>
          </p:nvPr>
        </p:nvSpPr>
        <p:spPr/>
      </p:sp>
      <p:sp>
        <p:nvSpPr>
          <p:cNvPr id="6" name="Media Placeholder 5"/>
          <p:cNvSpPr>
            <a:spLocks noGrp="1"/>
          </p:cNvSpPr>
          <p:nvPr>
            <p:ph type="media" sz="quarter" idx="14"/>
          </p:nvPr>
        </p:nvSpPr>
        <p:spPr/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ECB8B69-D879-80CB-CBFE-113A0769EB9A}"/>
              </a:ext>
            </a:extLst>
          </p:cNvPr>
          <p:cNvSpPr txBox="1"/>
          <p:nvPr/>
        </p:nvSpPr>
        <p:spPr>
          <a:xfrm>
            <a:off x="7296223" y="520397"/>
            <a:ext cx="2367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i="1" dirty="0">
                <a:solidFill>
                  <a:srgbClr val="001932"/>
                </a:solidFill>
              </a:rPr>
              <a:t>https://lustat.statec.lu/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7601" y="1263063"/>
            <a:ext cx="5325843" cy="26143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2A80A74-4007-351D-5BEB-5021A472C9C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09099" y="1263063"/>
            <a:ext cx="4704649" cy="26143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26DFEEA-02F1-3CEC-C921-6331E4DEA9B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35531" y="4089873"/>
            <a:ext cx="5909624" cy="26143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59857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30">
        <p:fade/>
      </p:transition>
    </mc:Choice>
    <mc:Fallback xmlns="">
      <p:transition spd="med" advTm="13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438400"/>
            <a:ext cx="11180762" cy="2964873"/>
          </a:xfrm>
        </p:spPr>
        <p:txBody>
          <a:bodyPr/>
          <a:lstStyle/>
          <a:p>
            <a:r>
              <a:rPr lang="en-GB" sz="5200" dirty="0"/>
              <a:t>TSI 2021 PROJECT</a:t>
            </a:r>
            <a:br>
              <a:rPr lang="en-GB" sz="5200" dirty="0"/>
            </a:br>
            <a:r>
              <a:rPr lang="en-US" sz="5200" dirty="0" err="1"/>
              <a:t>Modernising</a:t>
            </a:r>
            <a:r>
              <a:rPr lang="en-US" sz="5200" dirty="0"/>
              <a:t> the production and </a:t>
            </a:r>
            <a:br>
              <a:rPr lang="en-US" sz="5200" dirty="0"/>
            </a:br>
            <a:r>
              <a:rPr lang="en-US" sz="5200" dirty="0"/>
              <a:t>dissemination of official statistics</a:t>
            </a:r>
            <a:endParaRPr lang="en-GB" sz="5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/>
              <a:t>1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LU"/>
          </a:p>
        </p:txBody>
      </p:sp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608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78">
        <p:fade/>
      </p:transition>
    </mc:Choice>
    <mc:Fallback xmlns="">
      <p:transition spd="med" advTm="47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0ED41-F4D5-316E-136E-FDDAF1DB8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TSI 2021 PROJECT</a:t>
            </a:r>
            <a:endParaRPr lang="en-GB" dirty="0"/>
          </a:p>
        </p:txBody>
      </p:sp>
      <p:sp>
        <p:nvSpPr>
          <p:cNvPr id="5" name="Media Placeholder 4"/>
          <p:cNvSpPr>
            <a:spLocks noGrp="1"/>
          </p:cNvSpPr>
          <p:nvPr>
            <p:ph type="media" sz="quarter" idx="13"/>
          </p:nvPr>
        </p:nvSpPr>
        <p:spPr/>
      </p:sp>
      <p:sp>
        <p:nvSpPr>
          <p:cNvPr id="6" name="Media Placeholder 5"/>
          <p:cNvSpPr>
            <a:spLocks noGrp="1"/>
          </p:cNvSpPr>
          <p:nvPr>
            <p:ph type="media" sz="quarter" idx="14"/>
          </p:nvPr>
        </p:nvSpPr>
        <p:spPr/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89600" y="3216802"/>
            <a:ext cx="9832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en-US" sz="2800" i="1" dirty="0">
                <a:solidFill>
                  <a:srgbClr val="001932"/>
                </a:solidFill>
              </a:rPr>
              <a:t>Granted by the DG REFORM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89600" y="2701294"/>
            <a:ext cx="9832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en-US" sz="2800" i="1" dirty="0">
                <a:solidFill>
                  <a:srgbClr val="001932"/>
                </a:solidFill>
              </a:rPr>
              <a:t>Start in December 2021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89600" y="2208409"/>
            <a:ext cx="9832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en-US" sz="2800" b="1" i="1" dirty="0">
                <a:solidFill>
                  <a:srgbClr val="001932"/>
                </a:solidFill>
              </a:rPr>
              <a:t>T</a:t>
            </a:r>
            <a:r>
              <a:rPr lang="en-US" sz="2800" i="1" dirty="0">
                <a:solidFill>
                  <a:srgbClr val="001932"/>
                </a:solidFill>
              </a:rPr>
              <a:t>echnical </a:t>
            </a:r>
            <a:r>
              <a:rPr lang="en-US" sz="2800" b="1" i="1" dirty="0">
                <a:solidFill>
                  <a:srgbClr val="001932"/>
                </a:solidFill>
              </a:rPr>
              <a:t>S</a:t>
            </a:r>
            <a:r>
              <a:rPr lang="en-US" sz="2800" i="1" dirty="0">
                <a:solidFill>
                  <a:srgbClr val="001932"/>
                </a:solidFill>
              </a:rPr>
              <a:t>upport </a:t>
            </a:r>
            <a:r>
              <a:rPr lang="en-US" sz="2800" b="1" i="1" dirty="0">
                <a:solidFill>
                  <a:srgbClr val="001932"/>
                </a:solidFill>
              </a:rPr>
              <a:t>I</a:t>
            </a:r>
            <a:r>
              <a:rPr lang="en-US" sz="2800" i="1" dirty="0">
                <a:solidFill>
                  <a:srgbClr val="001932"/>
                </a:solidFill>
              </a:rPr>
              <a:t>nstrument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74656" y="1743959"/>
            <a:ext cx="9832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2800" b="1" i="1" dirty="0">
                <a:solidFill>
                  <a:srgbClr val="001932"/>
                </a:solidFill>
              </a:rPr>
              <a:t>What is about ?</a:t>
            </a:r>
            <a:endParaRPr lang="en-US" sz="2800" dirty="0">
              <a:solidFill>
                <a:srgbClr val="00193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4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30">
        <p:fade/>
      </p:transition>
    </mc:Choice>
    <mc:Fallback xmlns="">
      <p:transition spd="med" advTm="13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9" grpId="0"/>
      <p:bldP spid="14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0ED41-F4D5-316E-136E-FDDAF1DB8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TSI 2021 PROJECT</a:t>
            </a:r>
            <a:endParaRPr lang="en-GB" dirty="0"/>
          </a:p>
        </p:txBody>
      </p:sp>
      <p:sp>
        <p:nvSpPr>
          <p:cNvPr id="5" name="Media Placeholder 4"/>
          <p:cNvSpPr>
            <a:spLocks noGrp="1"/>
          </p:cNvSpPr>
          <p:nvPr>
            <p:ph type="media" sz="quarter" idx="13"/>
          </p:nvPr>
        </p:nvSpPr>
        <p:spPr/>
      </p:sp>
      <p:sp>
        <p:nvSpPr>
          <p:cNvPr id="6" name="Media Placeholder 5"/>
          <p:cNvSpPr>
            <a:spLocks noGrp="1"/>
          </p:cNvSpPr>
          <p:nvPr>
            <p:ph type="media" sz="quarter" idx="14"/>
          </p:nvPr>
        </p:nvSpPr>
        <p:spPr/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89600" y="4270442"/>
            <a:ext cx="9832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en-US" sz="2800" i="1" dirty="0">
                <a:solidFill>
                  <a:srgbClr val="001932"/>
                </a:solidFill>
              </a:rPr>
              <a:t>experimentation of data modelling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89600" y="2701294"/>
            <a:ext cx="98321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en-US" sz="2800" i="1" dirty="0">
                <a:solidFill>
                  <a:srgbClr val="001932"/>
                </a:solidFill>
              </a:rPr>
              <a:t>execution of one online questionnaire preparing for approximately 16 interviews with STATEC Data Practitioners.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89600" y="2208409"/>
            <a:ext cx="9832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en-US" sz="2800" i="1" dirty="0">
                <a:solidFill>
                  <a:srgbClr val="001932"/>
                </a:solidFill>
              </a:rPr>
              <a:t>discovery phase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74656" y="1743959"/>
            <a:ext cx="9832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2800" b="1" i="1" dirty="0">
                <a:solidFill>
                  <a:srgbClr val="001932"/>
                </a:solidFill>
              </a:rPr>
              <a:t>The different project </a:t>
            </a:r>
            <a:r>
              <a:rPr lang="en-US" sz="2800" b="1" i="1" dirty="0" err="1">
                <a:solidFill>
                  <a:srgbClr val="001932"/>
                </a:solidFill>
              </a:rPr>
              <a:t>phasis</a:t>
            </a:r>
            <a:endParaRPr lang="en-US" sz="2800" dirty="0">
              <a:solidFill>
                <a:srgbClr val="00193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89600" y="3699497"/>
            <a:ext cx="9832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en-US" sz="2800" i="1" dirty="0">
                <a:solidFill>
                  <a:srgbClr val="001932"/>
                </a:solidFill>
              </a:rPr>
              <a:t>self-paced SDMX training courses (.STAT Academy)</a:t>
            </a:r>
          </a:p>
        </p:txBody>
      </p:sp>
    </p:spTree>
    <p:extLst>
      <p:ext uri="{BB962C8B-B14F-4D97-AF65-F5344CB8AC3E}">
        <p14:creationId xmlns:p14="http://schemas.microsoft.com/office/powerpoint/2010/main" val="1141482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30">
        <p:fade/>
      </p:transition>
    </mc:Choice>
    <mc:Fallback xmlns="">
      <p:transition spd="med" advTm="13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9" grpId="0"/>
      <p:bldP spid="14" grpId="0"/>
      <p:bldP spid="15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200" dirty="0"/>
              <a:t>NEXT STEP</a:t>
            </a:r>
            <a:br>
              <a:rPr lang="en-US" sz="5200" dirty="0"/>
            </a:br>
            <a:r>
              <a:rPr lang="en-US" sz="5200" dirty="0"/>
              <a:t>Data model improvements</a:t>
            </a:r>
            <a:endParaRPr lang="en-GB" sz="5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/>
              <a:t>4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LU"/>
          </a:p>
        </p:txBody>
      </p:sp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335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78">
        <p:fade/>
      </p:transition>
    </mc:Choice>
    <mc:Fallback xmlns="">
      <p:transition spd="med" advTm="47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48492E9C-0DA5-6F0E-696A-0D972DD52A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62618" y="1578023"/>
            <a:ext cx="9470233" cy="493216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20ED41-F4D5-316E-136E-FDDAF1DB8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Why? Ease finding &amp; understanding our data</a:t>
            </a:r>
          </a:p>
        </p:txBody>
      </p:sp>
      <p:sp>
        <p:nvSpPr>
          <p:cNvPr id="5" name="Media Placeholder 4"/>
          <p:cNvSpPr>
            <a:spLocks noGrp="1"/>
          </p:cNvSpPr>
          <p:nvPr>
            <p:ph type="media" sz="quarter" idx="13"/>
          </p:nvPr>
        </p:nvSpPr>
        <p:spPr>
          <a:xfrm>
            <a:off x="10686051" y="6540940"/>
            <a:ext cx="46800" cy="504000"/>
          </a:xfrm>
        </p:spPr>
      </p:sp>
      <p:sp>
        <p:nvSpPr>
          <p:cNvPr id="6" name="Media Placeholder 5"/>
          <p:cNvSpPr>
            <a:spLocks noGrp="1"/>
          </p:cNvSpPr>
          <p:nvPr>
            <p:ph type="media" sz="quarter" idx="14"/>
          </p:nvPr>
        </p:nvSpPr>
        <p:spPr/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430000" y="6410960"/>
            <a:ext cx="609600" cy="6096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618120" y="2693267"/>
            <a:ext cx="2284385" cy="3846534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L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3725807-426D-F6DF-82EB-CC250FEE02E7}"/>
              </a:ext>
            </a:extLst>
          </p:cNvPr>
          <p:cNvSpPr txBox="1"/>
          <p:nvPr/>
        </p:nvSpPr>
        <p:spPr>
          <a:xfrm>
            <a:off x="947450" y="5536485"/>
            <a:ext cx="1275194" cy="369332"/>
          </a:xfrm>
          <a:prstGeom prst="rect">
            <a:avLst/>
          </a:prstGeom>
          <a:solidFill>
            <a:schemeClr val="bg1"/>
          </a:solidFill>
          <a:ln>
            <a:solidFill>
              <a:srgbClr val="00193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800" i="1" dirty="0">
                <a:solidFill>
                  <a:srgbClr val="001932"/>
                </a:solidFill>
              </a:rPr>
              <a:t>Duplicates</a:t>
            </a:r>
          </a:p>
        </p:txBody>
      </p:sp>
      <p:sp>
        <p:nvSpPr>
          <p:cNvPr id="8" name="Down Arrow 10">
            <a:extLst>
              <a:ext uri="{FF2B5EF4-FFF2-40B4-BE49-F238E27FC236}">
                <a16:creationId xmlns:a16="http://schemas.microsoft.com/office/drawing/2014/main" id="{8D58B9D0-5A77-46B5-60CD-458C6979F612}"/>
              </a:ext>
            </a:extLst>
          </p:cNvPr>
          <p:cNvSpPr/>
          <p:nvPr/>
        </p:nvSpPr>
        <p:spPr>
          <a:xfrm rot="15268993">
            <a:off x="2289192" y="5395479"/>
            <a:ext cx="314038" cy="308472"/>
          </a:xfrm>
          <a:prstGeom prst="downArrow">
            <a:avLst/>
          </a:prstGeom>
          <a:solidFill>
            <a:srgbClr val="001932"/>
          </a:solidFill>
          <a:ln>
            <a:solidFill>
              <a:srgbClr val="0019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LU">
              <a:solidFill>
                <a:srgbClr val="001932"/>
              </a:solidFill>
            </a:endParaRPr>
          </a:p>
        </p:txBody>
      </p:sp>
      <p:sp>
        <p:nvSpPr>
          <p:cNvPr id="12" name="Down Arrow 11">
            <a:extLst>
              <a:ext uri="{FF2B5EF4-FFF2-40B4-BE49-F238E27FC236}">
                <a16:creationId xmlns:a16="http://schemas.microsoft.com/office/drawing/2014/main" id="{61493E69-FBAB-953F-0476-183236C352B7}"/>
              </a:ext>
            </a:extLst>
          </p:cNvPr>
          <p:cNvSpPr/>
          <p:nvPr/>
        </p:nvSpPr>
        <p:spPr>
          <a:xfrm rot="17100000">
            <a:off x="2310992" y="5729852"/>
            <a:ext cx="314038" cy="308472"/>
          </a:xfrm>
          <a:prstGeom prst="downArrow">
            <a:avLst/>
          </a:prstGeom>
          <a:solidFill>
            <a:srgbClr val="001932"/>
          </a:solidFill>
          <a:ln>
            <a:solidFill>
              <a:srgbClr val="0019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LU">
              <a:solidFill>
                <a:srgbClr val="001932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41A5C44-3418-EBD1-C2E1-97C1A9C2BBB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24673" y="1228014"/>
            <a:ext cx="3466667" cy="2819048"/>
          </a:xfrm>
          <a:prstGeom prst="rect">
            <a:avLst/>
          </a:prstGeom>
          <a:ln w="41275">
            <a:solidFill>
              <a:srgbClr val="001932"/>
            </a:solidFill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67E180D-14C6-E08A-2DCB-24CCCB8547B3}"/>
              </a:ext>
            </a:extLst>
          </p:cNvPr>
          <p:cNvSpPr txBox="1"/>
          <p:nvPr/>
        </p:nvSpPr>
        <p:spPr>
          <a:xfrm>
            <a:off x="926989" y="4439448"/>
            <a:ext cx="1542363" cy="369332"/>
          </a:xfrm>
          <a:prstGeom prst="rect">
            <a:avLst/>
          </a:prstGeom>
          <a:solidFill>
            <a:schemeClr val="bg1"/>
          </a:solidFill>
          <a:ln>
            <a:solidFill>
              <a:srgbClr val="00193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800" i="1" dirty="0">
                <a:solidFill>
                  <a:srgbClr val="001932"/>
                </a:solidFill>
              </a:rPr>
              <a:t>Typos</a:t>
            </a:r>
          </a:p>
        </p:txBody>
      </p:sp>
      <p:sp>
        <p:nvSpPr>
          <p:cNvPr id="20" name="Down Arrow 10">
            <a:extLst>
              <a:ext uri="{FF2B5EF4-FFF2-40B4-BE49-F238E27FC236}">
                <a16:creationId xmlns:a16="http://schemas.microsoft.com/office/drawing/2014/main" id="{A280E24F-E8CC-DD1D-D8AA-BDD533DF25F8}"/>
              </a:ext>
            </a:extLst>
          </p:cNvPr>
          <p:cNvSpPr/>
          <p:nvPr/>
        </p:nvSpPr>
        <p:spPr>
          <a:xfrm rot="13136363">
            <a:off x="2342336" y="3937818"/>
            <a:ext cx="314038" cy="471082"/>
          </a:xfrm>
          <a:prstGeom prst="downArrow">
            <a:avLst/>
          </a:prstGeom>
          <a:solidFill>
            <a:srgbClr val="001932"/>
          </a:solidFill>
          <a:ln>
            <a:solidFill>
              <a:srgbClr val="0019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LU">
              <a:solidFill>
                <a:srgbClr val="001932"/>
              </a:solidFill>
            </a:endParaRPr>
          </a:p>
        </p:txBody>
      </p:sp>
      <p:sp>
        <p:nvSpPr>
          <p:cNvPr id="21" name="Down Arrow 11">
            <a:extLst>
              <a:ext uri="{FF2B5EF4-FFF2-40B4-BE49-F238E27FC236}">
                <a16:creationId xmlns:a16="http://schemas.microsoft.com/office/drawing/2014/main" id="{241101B2-AFB1-1B16-138A-1722FADEBEC1}"/>
              </a:ext>
            </a:extLst>
          </p:cNvPr>
          <p:cNvSpPr/>
          <p:nvPr/>
        </p:nvSpPr>
        <p:spPr>
          <a:xfrm rot="19376674">
            <a:off x="2342514" y="4831933"/>
            <a:ext cx="314038" cy="481381"/>
          </a:xfrm>
          <a:prstGeom prst="downArrow">
            <a:avLst/>
          </a:prstGeom>
          <a:solidFill>
            <a:srgbClr val="001932"/>
          </a:solidFill>
          <a:ln>
            <a:solidFill>
              <a:srgbClr val="0019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LU">
              <a:solidFill>
                <a:srgbClr val="001932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5B64AA3-3ABB-257A-5210-38A37B405583}"/>
              </a:ext>
            </a:extLst>
          </p:cNvPr>
          <p:cNvSpPr/>
          <p:nvPr/>
        </p:nvSpPr>
        <p:spPr>
          <a:xfrm>
            <a:off x="7133813" y="1250030"/>
            <a:ext cx="857527" cy="333407"/>
          </a:xfrm>
          <a:prstGeom prst="rect">
            <a:avLst/>
          </a:prstGeom>
          <a:solidFill>
            <a:schemeClr val="accent1">
              <a:alpha val="40000"/>
            </a:schemeClr>
          </a:solidFill>
          <a:ln w="41275">
            <a:solidFill>
              <a:srgbClr val="00193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LU"/>
          </a:p>
        </p:txBody>
      </p:sp>
      <p:sp>
        <p:nvSpPr>
          <p:cNvPr id="23" name="Down Arrow 10">
            <a:extLst>
              <a:ext uri="{FF2B5EF4-FFF2-40B4-BE49-F238E27FC236}">
                <a16:creationId xmlns:a16="http://schemas.microsoft.com/office/drawing/2014/main" id="{CE833EB3-2E09-B919-4812-1C30132FDCEC}"/>
              </a:ext>
            </a:extLst>
          </p:cNvPr>
          <p:cNvSpPr/>
          <p:nvPr/>
        </p:nvSpPr>
        <p:spPr>
          <a:xfrm rot="3835985">
            <a:off x="8082187" y="1128153"/>
            <a:ext cx="314038" cy="308472"/>
          </a:xfrm>
          <a:prstGeom prst="downArrow">
            <a:avLst/>
          </a:prstGeom>
          <a:solidFill>
            <a:srgbClr val="001932"/>
          </a:solidFill>
          <a:ln>
            <a:solidFill>
              <a:srgbClr val="0019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LU">
              <a:solidFill>
                <a:srgbClr val="001932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BF5CCAE-3579-53E1-F72B-5B244D10C0F0}"/>
              </a:ext>
            </a:extLst>
          </p:cNvPr>
          <p:cNvSpPr txBox="1"/>
          <p:nvPr/>
        </p:nvSpPr>
        <p:spPr>
          <a:xfrm>
            <a:off x="8507390" y="937132"/>
            <a:ext cx="2093089" cy="646331"/>
          </a:xfrm>
          <a:prstGeom prst="rect">
            <a:avLst/>
          </a:prstGeom>
          <a:solidFill>
            <a:schemeClr val="bg1"/>
          </a:solidFill>
          <a:ln>
            <a:solidFill>
              <a:srgbClr val="00193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800" i="1" dirty="0">
                <a:solidFill>
                  <a:srgbClr val="001932"/>
                </a:solidFill>
              </a:rPr>
              <a:t>Too many items due to mixed concepts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EEF87B3-EBC5-2396-DE62-8E2342E479B2}"/>
              </a:ext>
            </a:extLst>
          </p:cNvPr>
          <p:cNvSpPr/>
          <p:nvPr/>
        </p:nvSpPr>
        <p:spPr>
          <a:xfrm>
            <a:off x="4565080" y="1893674"/>
            <a:ext cx="2865308" cy="2144510"/>
          </a:xfrm>
          <a:prstGeom prst="rect">
            <a:avLst/>
          </a:prstGeom>
          <a:solidFill>
            <a:schemeClr val="accent1">
              <a:alpha val="40000"/>
            </a:schemeClr>
          </a:solidFill>
          <a:ln w="4127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LU"/>
          </a:p>
        </p:txBody>
      </p:sp>
    </p:spTree>
    <p:extLst>
      <p:ext uri="{BB962C8B-B14F-4D97-AF65-F5344CB8AC3E}">
        <p14:creationId xmlns:p14="http://schemas.microsoft.com/office/powerpoint/2010/main" val="1606498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30">
        <p:fade/>
      </p:transition>
    </mc:Choice>
    <mc:Fallback xmlns="">
      <p:transition spd="med" advTm="130">
        <p:fade/>
      </p:transition>
    </mc:Fallback>
  </mc:AlternateContent>
  <p:timing>
    <p:tnLst>
      <p:par>
        <p:cTn id="1" dur="indefinite" restart="never" nodeType="tmRoot">
          <p:childTnLst>
            <p:audio isNarration="1">
              <p:cMediaNode vol="80000" showWhenStopped="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0ED41-F4D5-316E-136E-FDDAF1DB85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153732"/>
            <a:ext cx="11696700" cy="1115244"/>
          </a:xfrm>
        </p:spPr>
        <p:txBody>
          <a:bodyPr/>
          <a:lstStyle/>
          <a:p>
            <a:r>
              <a:rPr lang="en-GB" sz="3200" dirty="0"/>
              <a:t>How?: Remodelling structures with the </a:t>
            </a:r>
            <a:r>
              <a:rPr lang="en-US" sz="3200" b="1" i="1" dirty="0">
                <a:solidFill>
                  <a:srgbClr val="001932"/>
                </a:solidFill>
              </a:rPr>
              <a:t>SDMX Matrix Generator</a:t>
            </a:r>
            <a:endParaRPr lang="en-GB" sz="3200" dirty="0"/>
          </a:p>
        </p:txBody>
      </p:sp>
      <p:sp>
        <p:nvSpPr>
          <p:cNvPr id="8" name="Media Placeholder 7"/>
          <p:cNvSpPr>
            <a:spLocks noGrp="1"/>
          </p:cNvSpPr>
          <p:nvPr>
            <p:ph type="media" sz="quarter" idx="13"/>
          </p:nvPr>
        </p:nvSpPr>
        <p:spPr/>
      </p:sp>
      <p:sp>
        <p:nvSpPr>
          <p:cNvPr id="9" name="Media Placeholder 8"/>
          <p:cNvSpPr>
            <a:spLocks noGrp="1"/>
          </p:cNvSpPr>
          <p:nvPr>
            <p:ph type="media" sz="quarter" idx="14"/>
          </p:nvPr>
        </p:nvSpPr>
        <p:spPr/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ECB8B69-D879-80CB-CBFE-113A0769EB9A}"/>
              </a:ext>
            </a:extLst>
          </p:cNvPr>
          <p:cNvSpPr txBox="1"/>
          <p:nvPr/>
        </p:nvSpPr>
        <p:spPr>
          <a:xfrm>
            <a:off x="495300" y="830323"/>
            <a:ext cx="5467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i="1" dirty="0">
                <a:solidFill>
                  <a:srgbClr val="001932"/>
                </a:solidFill>
              </a:rPr>
              <a:t>Decomposition of a set of </a:t>
            </a:r>
            <a:r>
              <a:rPr lang="en-GB" sz="1800" i="1" dirty="0" err="1">
                <a:solidFill>
                  <a:srgbClr val="001932"/>
                </a:solidFill>
              </a:rPr>
              <a:t>dataflows</a:t>
            </a:r>
            <a:r>
              <a:rPr lang="en-GB" sz="1800" i="1" dirty="0">
                <a:solidFill>
                  <a:srgbClr val="001932"/>
                </a:solidFill>
              </a:rPr>
              <a:t> for theme ‘accident’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4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84081" y="1260000"/>
            <a:ext cx="10215206" cy="4950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375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6868" y="957067"/>
            <a:ext cx="3170365" cy="25142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20ED41-F4D5-316E-136E-FDDAF1DB85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153732"/>
            <a:ext cx="11360764" cy="1115244"/>
          </a:xfrm>
        </p:spPr>
        <p:txBody>
          <a:bodyPr/>
          <a:lstStyle/>
          <a:p>
            <a:r>
              <a:rPr lang="en-GB" dirty="0">
                <a:solidFill>
                  <a:srgbClr val="001932"/>
                </a:solidFill>
              </a:rPr>
              <a:t>What? Concepts and codelists: “Separation of concerns”</a:t>
            </a:r>
          </a:p>
        </p:txBody>
      </p:sp>
      <p:sp>
        <p:nvSpPr>
          <p:cNvPr id="4" name="Media Placeholder 3"/>
          <p:cNvSpPr>
            <a:spLocks noGrp="1"/>
          </p:cNvSpPr>
          <p:nvPr>
            <p:ph type="media" sz="quarter" idx="13"/>
          </p:nvPr>
        </p:nvSpPr>
        <p:spPr/>
      </p:sp>
      <p:sp>
        <p:nvSpPr>
          <p:cNvPr id="6" name="Media Placeholder 5"/>
          <p:cNvSpPr>
            <a:spLocks noGrp="1"/>
          </p:cNvSpPr>
          <p:nvPr>
            <p:ph type="media" sz="quarter" idx="14"/>
          </p:nvPr>
        </p:nvSpPr>
        <p:spPr/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ECB8B69-D879-80CB-CBFE-113A0769EB9A}"/>
              </a:ext>
            </a:extLst>
          </p:cNvPr>
          <p:cNvSpPr txBox="1"/>
          <p:nvPr/>
        </p:nvSpPr>
        <p:spPr>
          <a:xfrm rot="19968460">
            <a:off x="4604723" y="2012286"/>
            <a:ext cx="2517228" cy="369332"/>
          </a:xfrm>
          <a:prstGeom prst="rect">
            <a:avLst/>
          </a:prstGeom>
          <a:solidFill>
            <a:srgbClr val="001932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1800" i="1" dirty="0">
                <a:solidFill>
                  <a:srgbClr val="FFFFFF"/>
                </a:solidFill>
              </a:rPr>
              <a:t>Data before remodelling 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568" y="3612709"/>
            <a:ext cx="10401067" cy="2613271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3896868" y="1121559"/>
            <a:ext cx="3170368" cy="184795"/>
          </a:xfrm>
          <a:prstGeom prst="rect">
            <a:avLst/>
          </a:prstGeom>
          <a:solidFill>
            <a:srgbClr val="FFC000">
              <a:alpha val="39000"/>
            </a:srgb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LU"/>
          </a:p>
        </p:txBody>
      </p:sp>
      <p:sp>
        <p:nvSpPr>
          <p:cNvPr id="20" name="Rectangle 19"/>
          <p:cNvSpPr/>
          <p:nvPr/>
        </p:nvSpPr>
        <p:spPr>
          <a:xfrm>
            <a:off x="826568" y="3786631"/>
            <a:ext cx="10401067" cy="175366"/>
          </a:xfrm>
          <a:prstGeom prst="rect">
            <a:avLst/>
          </a:prstGeom>
          <a:solidFill>
            <a:srgbClr val="FFC000">
              <a:alpha val="39000"/>
            </a:srgb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LU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ECB8B69-D879-80CB-CBFE-113A0769EB9A}"/>
              </a:ext>
            </a:extLst>
          </p:cNvPr>
          <p:cNvSpPr txBox="1"/>
          <p:nvPr/>
        </p:nvSpPr>
        <p:spPr>
          <a:xfrm rot="19968460">
            <a:off x="4784897" y="4734677"/>
            <a:ext cx="2484407" cy="369332"/>
          </a:xfrm>
          <a:prstGeom prst="rect">
            <a:avLst/>
          </a:prstGeom>
          <a:solidFill>
            <a:srgbClr val="001932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800" i="1" dirty="0">
                <a:solidFill>
                  <a:srgbClr val="FFFFFF"/>
                </a:solidFill>
              </a:rPr>
              <a:t>Data after remodelling </a:t>
            </a:r>
          </a:p>
        </p:txBody>
      </p:sp>
      <p:cxnSp>
        <p:nvCxnSpPr>
          <p:cNvPr id="26" name="Straight Arrow Connector 25"/>
          <p:cNvCxnSpPr>
            <a:cxnSpLocks/>
          </p:cNvCxnSpPr>
          <p:nvPr/>
        </p:nvCxnSpPr>
        <p:spPr>
          <a:xfrm flipH="1">
            <a:off x="2752344" y="2274181"/>
            <a:ext cx="1755648" cy="2645162"/>
          </a:xfrm>
          <a:prstGeom prst="straightConnector1">
            <a:avLst/>
          </a:prstGeom>
          <a:ln w="63500">
            <a:solidFill>
              <a:srgbClr val="00193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45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Further steps</a:t>
            </a:r>
            <a:endParaRPr lang="fr-LU" sz="5400" dirty="0"/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/>
      </p:sp>
      <p:sp>
        <p:nvSpPr>
          <p:cNvPr id="9" name="Media Placeholder 8"/>
          <p:cNvSpPr>
            <a:spLocks noGrp="1"/>
          </p:cNvSpPr>
          <p:nvPr>
            <p:ph type="media" sz="quarter" idx="14"/>
          </p:nvPr>
        </p:nvSpPr>
        <p:spPr/>
      </p:sp>
      <p:sp>
        <p:nvSpPr>
          <p:cNvPr id="6" name="Rectangle 5"/>
          <p:cNvSpPr/>
          <p:nvPr/>
        </p:nvSpPr>
        <p:spPr>
          <a:xfrm>
            <a:off x="701437" y="1451359"/>
            <a:ext cx="3429246" cy="3142857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LU"/>
          </a:p>
        </p:txBody>
      </p:sp>
      <p:sp>
        <p:nvSpPr>
          <p:cNvPr id="14" name="TextBox 13"/>
          <p:cNvSpPr txBox="1"/>
          <p:nvPr/>
        </p:nvSpPr>
        <p:spPr>
          <a:xfrm>
            <a:off x="989600" y="3216802"/>
            <a:ext cx="9832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389" lvl="1" indent="-457200" fontAlgn="base">
              <a:buFont typeface="Arial" panose="020B0604020202020204" pitchFamily="34" charset="0"/>
              <a:buChar char="•"/>
            </a:pPr>
            <a:r>
              <a:rPr lang="en-US" sz="2800" i="1" dirty="0">
                <a:solidFill>
                  <a:srgbClr val="001932"/>
                </a:solidFill>
              </a:rPr>
              <a:t>by </a:t>
            </a:r>
            <a:r>
              <a:rPr lang="en-US" sz="2800" i="1" dirty="0" err="1">
                <a:solidFill>
                  <a:srgbClr val="001932"/>
                </a:solidFill>
              </a:rPr>
              <a:t>decentralised</a:t>
            </a:r>
            <a:r>
              <a:rPr lang="en-US" sz="2800" i="1" dirty="0">
                <a:solidFill>
                  <a:srgbClr val="001932"/>
                </a:solidFill>
              </a:rPr>
              <a:t> teams (domains) as today?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89600" y="2701294"/>
            <a:ext cx="9832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en-US" sz="2800" i="1" dirty="0">
                <a:solidFill>
                  <a:srgbClr val="001932"/>
                </a:solidFill>
              </a:rPr>
              <a:t>How is </a:t>
            </a:r>
            <a:r>
              <a:rPr lang="en-US" sz="2800" i="1" dirty="0" err="1">
                <a:solidFill>
                  <a:srgbClr val="001932"/>
                </a:solidFill>
              </a:rPr>
              <a:t>remodelling</a:t>
            </a:r>
            <a:r>
              <a:rPr lang="en-US" sz="2800" i="1" dirty="0">
                <a:solidFill>
                  <a:srgbClr val="001932"/>
                </a:solidFill>
              </a:rPr>
              <a:t> and migration work organized ?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89600" y="2208409"/>
            <a:ext cx="9832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en-US" sz="2800" i="1" dirty="0">
                <a:solidFill>
                  <a:srgbClr val="001932"/>
                </a:solidFill>
              </a:rPr>
              <a:t>How do we govern the continuous modelling effort ?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89600" y="3760472"/>
            <a:ext cx="9832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389" lvl="1" indent="-457200" fontAlgn="base">
              <a:buFont typeface="Arial" panose="020B0604020202020204" pitchFamily="34" charset="0"/>
              <a:buChar char="•"/>
            </a:pPr>
            <a:r>
              <a:rPr lang="en-US" sz="2800" i="1" dirty="0">
                <a:solidFill>
                  <a:srgbClr val="001932"/>
                </a:solidFill>
              </a:rPr>
              <a:t>by the core team, which should be strengthened?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989600" y="4304142"/>
            <a:ext cx="9832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en-US" sz="2800" i="1" dirty="0">
                <a:solidFill>
                  <a:srgbClr val="001932"/>
                </a:solidFill>
              </a:rPr>
              <a:t>How fast do we go ?</a:t>
            </a:r>
          </a:p>
        </p:txBody>
      </p:sp>
    </p:spTree>
    <p:extLst>
      <p:ext uri="{BB962C8B-B14F-4D97-AF65-F5344CB8AC3E}">
        <p14:creationId xmlns:p14="http://schemas.microsoft.com/office/powerpoint/2010/main" val="3225587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D3B80BD-0E7D-49BF-AEC8-3EFEDF1A7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5980" cy="6129030"/>
          </a:xfrm>
        </p:spPr>
        <p:txBody>
          <a:bodyPr/>
          <a:lstStyle/>
          <a:p>
            <a:r>
              <a:rPr lang="fr-FR" dirty="0"/>
              <a:t>Content</a:t>
            </a:r>
          </a:p>
        </p:txBody>
      </p:sp>
      <p:graphicFrame>
        <p:nvGraphicFramePr>
          <p:cNvPr id="7" name="Tableau 7">
            <a:extLst>
              <a:ext uri="{FF2B5EF4-FFF2-40B4-BE49-F238E27FC236}">
                <a16:creationId xmlns:a16="http://schemas.microsoft.com/office/drawing/2014/main" id="{909A28B3-75D1-4B31-A584-D1D676EC072F}"/>
              </a:ext>
            </a:extLst>
          </p:cNvPr>
          <p:cNvGraphicFramePr>
            <a:graphicFrameLocks noGrp="1"/>
          </p:cNvGraphicFramePr>
          <p:nvPr>
            <p:ph sz="half" idx="10"/>
            <p:extLst>
              <p:ext uri="{D42A27DB-BD31-4B8C-83A1-F6EECF244321}">
                <p14:modId xmlns:p14="http://schemas.microsoft.com/office/powerpoint/2010/main" val="3636021408"/>
              </p:ext>
            </p:extLst>
          </p:nvPr>
        </p:nvGraphicFramePr>
        <p:xfrm>
          <a:off x="4025900" y="1687328"/>
          <a:ext cx="7692624" cy="23139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3136">
                  <a:extLst>
                    <a:ext uri="{9D8B030D-6E8A-4147-A177-3AD203B41FA5}">
                      <a16:colId xmlns:a16="http://schemas.microsoft.com/office/drawing/2014/main" val="1519995692"/>
                    </a:ext>
                  </a:extLst>
                </a:gridCol>
                <a:gridCol w="946448">
                  <a:extLst>
                    <a:ext uri="{9D8B030D-6E8A-4147-A177-3AD203B41FA5}">
                      <a16:colId xmlns:a16="http://schemas.microsoft.com/office/drawing/2014/main" val="330078112"/>
                    </a:ext>
                  </a:extLst>
                </a:gridCol>
                <a:gridCol w="6633040">
                  <a:extLst>
                    <a:ext uri="{9D8B030D-6E8A-4147-A177-3AD203B41FA5}">
                      <a16:colId xmlns:a16="http://schemas.microsoft.com/office/drawing/2014/main" val="2210843682"/>
                    </a:ext>
                  </a:extLst>
                </a:gridCol>
              </a:tblGrid>
              <a:tr h="771324">
                <a:tc>
                  <a:txBody>
                    <a:bodyPr/>
                    <a:lstStyle/>
                    <a:p>
                      <a:endParaRPr lang="fr-FR" sz="70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762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ctr"/>
                      <a:r>
                        <a:rPr lang="fr-FR" sz="4000" b="1" dirty="0"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MIGRATION - From Beyond 20/20 to the </a:t>
                      </a:r>
                      <a:r>
                        <a:rPr lang="en-GB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Statec</a:t>
                      </a:r>
                      <a:r>
                        <a:rPr lang="en-GB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Data Explorer</a:t>
                      </a:r>
                      <a:endParaRPr lang="it-IT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7414141"/>
                  </a:ext>
                </a:extLst>
              </a:tr>
              <a:tr h="771324">
                <a:tc>
                  <a:txBody>
                    <a:bodyPr/>
                    <a:lstStyle/>
                    <a:p>
                      <a:endParaRPr lang="fr-FR" sz="70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762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ctr"/>
                      <a:r>
                        <a:rPr lang="fr-FR" sz="4000" b="1" dirty="0"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</a:rPr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TSI 2021 PROJECT - 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Modernising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the production and </a:t>
                      </a:r>
                      <a:b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dissemination of official statistics</a:t>
                      </a:r>
                      <a:endParaRPr lang="en-US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1344623"/>
                  </a:ext>
                </a:extLst>
              </a:tr>
              <a:tr h="771324">
                <a:tc>
                  <a:txBody>
                    <a:bodyPr/>
                    <a:lstStyle/>
                    <a:p>
                      <a:endParaRPr lang="fr-FR" sz="70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762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ctr"/>
                      <a:r>
                        <a:rPr lang="fr-FR" sz="4000" b="1" dirty="0"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</a:rPr>
                        <a:t>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NEXT STEP - Data model improvements</a:t>
                      </a:r>
                      <a:endParaRPr lang="fr-FR" sz="2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2492662"/>
                  </a:ext>
                </a:extLst>
              </a:tr>
            </a:tbl>
          </a:graphicData>
        </a:graphic>
      </p:graphicFrame>
      <p:sp>
        <p:nvSpPr>
          <p:cNvPr id="10" name="Espace réservé de l'élément multimédia 9">
            <a:extLst>
              <a:ext uri="{FF2B5EF4-FFF2-40B4-BE49-F238E27FC236}">
                <a16:creationId xmlns:a16="http://schemas.microsoft.com/office/drawing/2014/main" id="{5382BFEB-875A-46B8-AA0A-D5F40F7F8928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48530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Frédéric STIBLING</a:t>
            </a:r>
            <a:endParaRPr lang="fr-L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5200" dirty="0"/>
              <a:t>Thanks for your attention</a:t>
            </a:r>
          </a:p>
        </p:txBody>
      </p:sp>
      <p:sp>
        <p:nvSpPr>
          <p:cNvPr id="6" name="Media Placeholder 5"/>
          <p:cNvSpPr>
            <a:spLocks noGrp="1"/>
          </p:cNvSpPr>
          <p:nvPr>
            <p:ph type="media" sz="quarter" idx="14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0" y="4941888"/>
            <a:ext cx="1103313" cy="1916112"/>
          </a:xfrm>
        </p:spPr>
        <p:txBody>
          <a:bodyPr/>
          <a:lstStyle/>
          <a:p>
            <a:r>
              <a:rPr lang="fr-FR"/>
              <a:t>2</a:t>
            </a:r>
            <a:endParaRPr lang="en-GB"/>
          </a:p>
        </p:txBody>
      </p:sp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397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78">
        <p:fade/>
      </p:transition>
    </mc:Choice>
    <mc:Fallback xmlns="">
      <p:transition spd="med" advTm="47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248998"/>
            <a:ext cx="11180762" cy="2193014"/>
          </a:xfrm>
        </p:spPr>
        <p:txBody>
          <a:bodyPr/>
          <a:lstStyle/>
          <a:p>
            <a:r>
              <a:rPr lang="en-GB" sz="5200" dirty="0"/>
              <a:t>MIGRATION</a:t>
            </a:r>
            <a:br>
              <a:rPr lang="en-GB" sz="5200" dirty="0"/>
            </a:br>
            <a:r>
              <a:rPr lang="en-US" sz="5200" dirty="0"/>
              <a:t>From Beyond 20/20 </a:t>
            </a:r>
            <a:br>
              <a:rPr lang="en-US" sz="5200" dirty="0"/>
            </a:br>
            <a:r>
              <a:rPr lang="en-US" sz="5200" dirty="0"/>
              <a:t>to the </a:t>
            </a:r>
            <a:r>
              <a:rPr lang="en-US" sz="5200" dirty="0" err="1"/>
              <a:t>Statec</a:t>
            </a:r>
            <a:r>
              <a:rPr lang="en-US" sz="5200" dirty="0"/>
              <a:t> Data Explorer</a:t>
            </a:r>
            <a:endParaRPr lang="en-GB" sz="52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/>
              <a:t>1</a:t>
            </a:r>
            <a:endParaRPr lang="fr-L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LU"/>
          </a:p>
        </p:txBody>
      </p:sp>
      <p:pic>
        <p:nvPicPr>
          <p:cNvPr id="6" name="Audio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98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41">
        <p:fade/>
      </p:transition>
    </mc:Choice>
    <mc:Fallback xmlns="">
      <p:transition spd="med" advTm="34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F820ED41-F4D5-316E-136E-FDDAF1DB8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Context</a:t>
            </a:r>
            <a:endParaRPr lang="en-GB" dirty="0"/>
          </a:p>
        </p:txBody>
      </p:sp>
      <p:sp>
        <p:nvSpPr>
          <p:cNvPr id="5" name="Media Placeholder 4"/>
          <p:cNvSpPr>
            <a:spLocks noGrp="1"/>
          </p:cNvSpPr>
          <p:nvPr>
            <p:ph type="media" sz="quarter" idx="13"/>
          </p:nvPr>
        </p:nvSpPr>
        <p:spPr/>
      </p:sp>
      <p:sp>
        <p:nvSpPr>
          <p:cNvPr id="6" name="Media Placeholder 5"/>
          <p:cNvSpPr>
            <a:spLocks noGrp="1"/>
          </p:cNvSpPr>
          <p:nvPr>
            <p:ph type="media" sz="quarter" idx="14"/>
          </p:nvPr>
        </p:nvSpPr>
        <p:spPr/>
      </p:sp>
      <p:sp>
        <p:nvSpPr>
          <p:cNvPr id="8" name="TextBox 7"/>
          <p:cNvSpPr txBox="1"/>
          <p:nvPr/>
        </p:nvSpPr>
        <p:spPr>
          <a:xfrm>
            <a:off x="989600" y="3216802"/>
            <a:ext cx="9832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en-US" sz="2800" i="1" dirty="0" smtClean="0">
                <a:solidFill>
                  <a:srgbClr val="001932"/>
                </a:solidFill>
              </a:rPr>
              <a:t>there was a time </a:t>
            </a:r>
            <a:r>
              <a:rPr lang="en-US" sz="2800" i="1" dirty="0">
                <a:solidFill>
                  <a:srgbClr val="001932"/>
                </a:solidFill>
              </a:rPr>
              <a:t>pressure to go online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89600" y="4763327"/>
            <a:ext cx="9832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en-US" sz="2800" i="1" dirty="0">
                <a:solidFill>
                  <a:srgbClr val="001932"/>
                </a:solidFill>
              </a:rPr>
              <a:t>more than 650 tables to be migrated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89600" y="4247818"/>
            <a:ext cx="9832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en-US" sz="2800" i="1" dirty="0">
                <a:solidFill>
                  <a:srgbClr val="001932"/>
                </a:solidFill>
              </a:rPr>
              <a:t>d</a:t>
            </a:r>
            <a:r>
              <a:rPr lang="en-US" sz="2800" i="1" dirty="0" smtClean="0">
                <a:solidFill>
                  <a:srgbClr val="001932"/>
                </a:solidFill>
              </a:rPr>
              <a:t>ecision to migrate </a:t>
            </a:r>
            <a:r>
              <a:rPr lang="en-US" sz="2800" i="1" dirty="0" smtClean="0">
                <a:solidFill>
                  <a:srgbClr val="001932"/>
                </a:solidFill>
              </a:rPr>
              <a:t>one-to-one</a:t>
            </a:r>
            <a:endParaRPr lang="en-US" sz="2800" i="1" dirty="0">
              <a:solidFill>
                <a:srgbClr val="00193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89600" y="3732310"/>
            <a:ext cx="89273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en-US" sz="2800" i="1" dirty="0">
                <a:solidFill>
                  <a:srgbClr val="001932"/>
                </a:solidFill>
              </a:rPr>
              <a:t>f</a:t>
            </a:r>
            <a:r>
              <a:rPr lang="en-US" sz="2800" i="1" dirty="0" smtClean="0">
                <a:solidFill>
                  <a:srgbClr val="001932"/>
                </a:solidFill>
              </a:rPr>
              <a:t>ocus more on migration deadline than on </a:t>
            </a:r>
            <a:r>
              <a:rPr lang="en-US" sz="2800" i="1" dirty="0">
                <a:solidFill>
                  <a:srgbClr val="001932"/>
                </a:solidFill>
              </a:rPr>
              <a:t>modelling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89600" y="2701294"/>
            <a:ext cx="9832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en-US" sz="2800" i="1" dirty="0">
                <a:solidFill>
                  <a:srgbClr val="001932"/>
                </a:solidFill>
              </a:rPr>
              <a:t>the previous tool (Beyond) had become obsolete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89600" y="2208409"/>
            <a:ext cx="9832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en-US" sz="2800" i="1" dirty="0" smtClean="0">
                <a:solidFill>
                  <a:srgbClr val="001932"/>
                </a:solidFill>
              </a:rPr>
              <a:t>the migration started </a:t>
            </a:r>
            <a:r>
              <a:rPr lang="en-US" sz="2800" i="1" dirty="0">
                <a:solidFill>
                  <a:srgbClr val="001932"/>
                </a:solidFill>
              </a:rPr>
              <a:t>in 2020</a:t>
            </a:r>
          </a:p>
        </p:txBody>
      </p:sp>
    </p:spTree>
    <p:extLst>
      <p:ext uri="{BB962C8B-B14F-4D97-AF65-F5344CB8AC3E}">
        <p14:creationId xmlns:p14="http://schemas.microsoft.com/office/powerpoint/2010/main" val="1575548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A951F00-F9FE-6676-644D-55909E1265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5941" y="1522788"/>
            <a:ext cx="10922481" cy="435322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0" i="1" dirty="0">
                <a:solidFill>
                  <a:srgbClr val="001932"/>
                </a:solidFill>
              </a:rPr>
              <a:t>Extraction of data and structures from Beyond in csv: </a:t>
            </a:r>
            <a:r>
              <a:rPr lang="en-GB" sz="2800" i="1" dirty="0">
                <a:solidFill>
                  <a:srgbClr val="001932"/>
                </a:solidFill>
              </a:rPr>
              <a:t>Python </a:t>
            </a:r>
            <a:r>
              <a:rPr lang="en-GB" sz="2800" i="1" dirty="0" smtClean="0">
                <a:solidFill>
                  <a:srgbClr val="001932"/>
                </a:solidFill>
              </a:rPr>
              <a:t>scripts</a:t>
            </a:r>
            <a:endParaRPr lang="en-GB" sz="2800" b="0" i="1" dirty="0">
              <a:solidFill>
                <a:srgbClr val="001932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i="1" dirty="0">
              <a:solidFill>
                <a:srgbClr val="001932"/>
              </a:solidFill>
            </a:endParaRPr>
          </a:p>
          <a:p>
            <a:endParaRPr lang="en-GB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820ED41-F4D5-316E-136E-FDDAF1DB8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Tools</a:t>
            </a:r>
            <a:endParaRPr lang="en-GB" dirty="0"/>
          </a:p>
        </p:txBody>
      </p:sp>
      <p:sp>
        <p:nvSpPr>
          <p:cNvPr id="4" name="Media Placeholder 3">
            <a:extLst>
              <a:ext uri="{FF2B5EF4-FFF2-40B4-BE49-F238E27FC236}">
                <a16:creationId xmlns:a16="http://schemas.microsoft.com/office/drawing/2014/main" id="{D449B382-CE27-6256-DC31-E49A63FD403C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/>
      </p:sp>
      <p:sp>
        <p:nvSpPr>
          <p:cNvPr id="14" name="Media Placeholder 13">
            <a:extLst>
              <a:ext uri="{FF2B5EF4-FFF2-40B4-BE49-F238E27FC236}">
                <a16:creationId xmlns:a16="http://schemas.microsoft.com/office/drawing/2014/main" id="{14FD4B3C-AD9C-8299-9069-7A67A86FEA77}"/>
              </a:ext>
            </a:extLst>
          </p:cNvPr>
          <p:cNvSpPr>
            <a:spLocks noGrp="1"/>
          </p:cNvSpPr>
          <p:nvPr>
            <p:ph type="media" sz="quarter" idx="14"/>
          </p:nvPr>
        </p:nvSpPr>
        <p:spPr/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3964" y="2211922"/>
            <a:ext cx="6345382" cy="3553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664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A951F00-F9FE-6676-644D-55909E1265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5941" y="1522787"/>
            <a:ext cx="11316059" cy="463031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0" i="1" dirty="0" smtClean="0">
                <a:solidFill>
                  <a:srgbClr val="001932"/>
                </a:solidFill>
              </a:rPr>
              <a:t>Creation </a:t>
            </a:r>
            <a:r>
              <a:rPr lang="en-GB" sz="2800" b="0" i="1" dirty="0">
                <a:solidFill>
                  <a:srgbClr val="001932"/>
                </a:solidFill>
              </a:rPr>
              <a:t>of SDMX artefacts: </a:t>
            </a:r>
            <a:r>
              <a:rPr lang="en-GB" sz="2800" i="1" dirty="0">
                <a:solidFill>
                  <a:srgbClr val="001932"/>
                </a:solidFill>
              </a:rPr>
              <a:t>Fusion Metadata </a:t>
            </a:r>
            <a:r>
              <a:rPr lang="en-GB" sz="2800" i="1" dirty="0" smtClean="0">
                <a:solidFill>
                  <a:srgbClr val="001932"/>
                </a:solidFill>
              </a:rPr>
              <a:t>Registry</a:t>
            </a:r>
            <a:endParaRPr lang="en-GB" sz="2800" i="1" dirty="0">
              <a:solidFill>
                <a:srgbClr val="001932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820ED41-F4D5-316E-136E-FDDAF1DB8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Tools</a:t>
            </a:r>
            <a:endParaRPr lang="en-GB" dirty="0"/>
          </a:p>
        </p:txBody>
      </p:sp>
      <p:sp>
        <p:nvSpPr>
          <p:cNvPr id="4" name="Media Placeholder 3">
            <a:extLst>
              <a:ext uri="{FF2B5EF4-FFF2-40B4-BE49-F238E27FC236}">
                <a16:creationId xmlns:a16="http://schemas.microsoft.com/office/drawing/2014/main" id="{D449B382-CE27-6256-DC31-E49A63FD403C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/>
      </p:sp>
      <p:sp>
        <p:nvSpPr>
          <p:cNvPr id="14" name="Media Placeholder 13">
            <a:extLst>
              <a:ext uri="{FF2B5EF4-FFF2-40B4-BE49-F238E27FC236}">
                <a16:creationId xmlns:a16="http://schemas.microsoft.com/office/drawing/2014/main" id="{14FD4B3C-AD9C-8299-9069-7A67A86FEA77}"/>
              </a:ext>
            </a:extLst>
          </p:cNvPr>
          <p:cNvSpPr>
            <a:spLocks noGrp="1"/>
          </p:cNvSpPr>
          <p:nvPr>
            <p:ph type="media" sz="quarter" idx="14"/>
          </p:nvPr>
        </p:nvSpPr>
        <p:spPr/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2F2ECDA-05A2-0B15-87BB-84E294CED3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3387" y="2239629"/>
            <a:ext cx="6742471" cy="3216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41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A951F00-F9FE-6676-644D-55909E1265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5941" y="1522787"/>
            <a:ext cx="10922481" cy="398377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0" i="1" dirty="0" smtClean="0">
                <a:solidFill>
                  <a:srgbClr val="001932"/>
                </a:solidFill>
              </a:rPr>
              <a:t>Convert and validate data </a:t>
            </a:r>
            <a:r>
              <a:rPr lang="en-GB" sz="2800" b="0" i="1" dirty="0">
                <a:solidFill>
                  <a:srgbClr val="001932"/>
                </a:solidFill>
              </a:rPr>
              <a:t>(csv) to SDMX (xml): </a:t>
            </a:r>
            <a:r>
              <a:rPr lang="en-GB" sz="2800" i="1" dirty="0">
                <a:solidFill>
                  <a:srgbClr val="001932"/>
                </a:solidFill>
              </a:rPr>
              <a:t>SDMX </a:t>
            </a:r>
            <a:r>
              <a:rPr lang="en-GB" sz="2800" i="1" dirty="0" smtClean="0">
                <a:solidFill>
                  <a:srgbClr val="001932"/>
                </a:solidFill>
              </a:rPr>
              <a:t>Converter</a:t>
            </a:r>
            <a:endParaRPr lang="en-GB" sz="2800" i="1" dirty="0">
              <a:solidFill>
                <a:srgbClr val="001932"/>
              </a:solidFill>
            </a:endParaRPr>
          </a:p>
          <a:p>
            <a:endParaRPr lang="en-GB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820ED41-F4D5-316E-136E-FDDAF1DB8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Tools</a:t>
            </a:r>
            <a:endParaRPr lang="en-GB" dirty="0"/>
          </a:p>
        </p:txBody>
      </p:sp>
      <p:sp>
        <p:nvSpPr>
          <p:cNvPr id="4" name="Media Placeholder 3">
            <a:extLst>
              <a:ext uri="{FF2B5EF4-FFF2-40B4-BE49-F238E27FC236}">
                <a16:creationId xmlns:a16="http://schemas.microsoft.com/office/drawing/2014/main" id="{D449B382-CE27-6256-DC31-E49A63FD403C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/>
      </p:sp>
      <p:sp>
        <p:nvSpPr>
          <p:cNvPr id="14" name="Media Placeholder 13">
            <a:extLst>
              <a:ext uri="{FF2B5EF4-FFF2-40B4-BE49-F238E27FC236}">
                <a16:creationId xmlns:a16="http://schemas.microsoft.com/office/drawing/2014/main" id="{14FD4B3C-AD9C-8299-9069-7A67A86FEA77}"/>
              </a:ext>
            </a:extLst>
          </p:cNvPr>
          <p:cNvSpPr>
            <a:spLocks noGrp="1"/>
          </p:cNvSpPr>
          <p:nvPr>
            <p:ph type="media" sz="quarter" idx="14"/>
          </p:nvPr>
        </p:nvSpPr>
        <p:spPr/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5D0C17-EF55-FDCB-84E8-8EF5ACEA23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9126" y="2174975"/>
            <a:ext cx="5927520" cy="3749769"/>
          </a:xfrm>
          <a:prstGeom prst="rect">
            <a:avLst/>
          </a:prstGeom>
          <a:ln>
            <a:solidFill>
              <a:srgbClr val="CBCBCB"/>
            </a:solidFill>
          </a:ln>
        </p:spPr>
      </p:pic>
    </p:spTree>
    <p:extLst>
      <p:ext uri="{BB962C8B-B14F-4D97-AF65-F5344CB8AC3E}">
        <p14:creationId xmlns:p14="http://schemas.microsoft.com/office/powerpoint/2010/main" val="333923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A951F00-F9FE-6676-644D-55909E1265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5941" y="1522787"/>
            <a:ext cx="10922481" cy="372001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0" i="1" dirty="0" smtClean="0">
                <a:solidFill>
                  <a:srgbClr val="001932"/>
                </a:solidFill>
              </a:rPr>
              <a:t>Upload </a:t>
            </a:r>
            <a:r>
              <a:rPr lang="en-GB" sz="2800" b="0" i="1" dirty="0">
                <a:solidFill>
                  <a:srgbClr val="001932"/>
                </a:solidFill>
              </a:rPr>
              <a:t>structure and data to .Stat Suite: </a:t>
            </a:r>
            <a:r>
              <a:rPr lang="en-GB" sz="2800" i="1" dirty="0">
                <a:solidFill>
                  <a:srgbClr val="001932"/>
                </a:solidFill>
              </a:rPr>
              <a:t>Data Lifecycle </a:t>
            </a:r>
            <a:r>
              <a:rPr lang="en-GB" sz="2800" i="1" dirty="0" smtClean="0">
                <a:solidFill>
                  <a:srgbClr val="001932"/>
                </a:solidFill>
              </a:rPr>
              <a:t>Manager</a:t>
            </a:r>
            <a:endParaRPr lang="en-GB" sz="2800" i="1" dirty="0">
              <a:solidFill>
                <a:srgbClr val="001932"/>
              </a:solidFill>
            </a:endParaRPr>
          </a:p>
          <a:p>
            <a:endParaRPr lang="en-GB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820ED41-F4D5-316E-136E-FDDAF1DB8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Tools</a:t>
            </a:r>
            <a:endParaRPr lang="en-GB" dirty="0"/>
          </a:p>
        </p:txBody>
      </p:sp>
      <p:sp>
        <p:nvSpPr>
          <p:cNvPr id="4" name="Media Placeholder 3">
            <a:extLst>
              <a:ext uri="{FF2B5EF4-FFF2-40B4-BE49-F238E27FC236}">
                <a16:creationId xmlns:a16="http://schemas.microsoft.com/office/drawing/2014/main" id="{D449B382-CE27-6256-DC31-E49A63FD403C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/>
      </p:sp>
      <p:sp>
        <p:nvSpPr>
          <p:cNvPr id="14" name="Media Placeholder 13">
            <a:extLst>
              <a:ext uri="{FF2B5EF4-FFF2-40B4-BE49-F238E27FC236}">
                <a16:creationId xmlns:a16="http://schemas.microsoft.com/office/drawing/2014/main" id="{14FD4B3C-AD9C-8299-9069-7A67A86FEA77}"/>
              </a:ext>
            </a:extLst>
          </p:cNvPr>
          <p:cNvSpPr>
            <a:spLocks noGrp="1"/>
          </p:cNvSpPr>
          <p:nvPr>
            <p:ph type="media" sz="quarter" idx="14"/>
          </p:nvPr>
        </p:nvSpPr>
        <p:spPr/>
      </p:sp>
      <p:pic>
        <p:nvPicPr>
          <p:cNvPr id="17" name="Picture 5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3B87AEE6-9B35-DD4C-940C-F7308E6B47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0670" y="2148599"/>
            <a:ext cx="7076150" cy="3754800"/>
          </a:xfrm>
          <a:prstGeom prst="rect">
            <a:avLst/>
          </a:prstGeom>
          <a:ln>
            <a:solidFill>
              <a:srgbClr val="CBCBCB"/>
            </a:solidFill>
          </a:ln>
        </p:spPr>
      </p:pic>
    </p:spTree>
    <p:extLst>
      <p:ext uri="{BB962C8B-B14F-4D97-AF65-F5344CB8AC3E}">
        <p14:creationId xmlns:p14="http://schemas.microsoft.com/office/powerpoint/2010/main" val="307798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A951F00-F9FE-6676-644D-55909E1265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5941" y="1522787"/>
            <a:ext cx="10922481" cy="400281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0" i="1" dirty="0" smtClean="0">
                <a:solidFill>
                  <a:srgbClr val="001932"/>
                </a:solidFill>
              </a:rPr>
              <a:t>Validate </a:t>
            </a:r>
            <a:r>
              <a:rPr lang="en-GB" sz="2800" b="0" i="1" dirty="0">
                <a:solidFill>
                  <a:srgbClr val="001932"/>
                </a:solidFill>
              </a:rPr>
              <a:t>data migration: </a:t>
            </a:r>
            <a:r>
              <a:rPr lang="en-GB" sz="2800" i="1" dirty="0">
                <a:solidFill>
                  <a:srgbClr val="001932"/>
                </a:solidFill>
              </a:rPr>
              <a:t>Data Explorer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i="1" dirty="0">
              <a:solidFill>
                <a:srgbClr val="001932"/>
              </a:solidFill>
            </a:endParaRPr>
          </a:p>
          <a:p>
            <a:endParaRPr lang="en-GB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820ED41-F4D5-316E-136E-FDDAF1DB8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Tools</a:t>
            </a:r>
            <a:endParaRPr lang="en-GB" dirty="0"/>
          </a:p>
        </p:txBody>
      </p:sp>
      <p:sp>
        <p:nvSpPr>
          <p:cNvPr id="4" name="Media Placeholder 3">
            <a:extLst>
              <a:ext uri="{FF2B5EF4-FFF2-40B4-BE49-F238E27FC236}">
                <a16:creationId xmlns:a16="http://schemas.microsoft.com/office/drawing/2014/main" id="{D449B382-CE27-6256-DC31-E49A63FD403C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/>
      </p:sp>
      <p:sp>
        <p:nvSpPr>
          <p:cNvPr id="14" name="Media Placeholder 13">
            <a:extLst>
              <a:ext uri="{FF2B5EF4-FFF2-40B4-BE49-F238E27FC236}">
                <a16:creationId xmlns:a16="http://schemas.microsoft.com/office/drawing/2014/main" id="{14FD4B3C-AD9C-8299-9069-7A67A86FEA77}"/>
              </a:ext>
            </a:extLst>
          </p:cNvPr>
          <p:cNvSpPr>
            <a:spLocks noGrp="1"/>
          </p:cNvSpPr>
          <p:nvPr>
            <p:ph type="media" sz="quarter" idx="14"/>
          </p:nvPr>
        </p:nvSpPr>
        <p:spPr/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E044373-173F-07AE-7217-D8D393776A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8760" y="2107124"/>
            <a:ext cx="8228475" cy="3934800"/>
          </a:xfrm>
          <a:prstGeom prst="rect">
            <a:avLst/>
          </a:prstGeom>
          <a:ln>
            <a:solidFill>
              <a:srgbClr val="CBCBCB"/>
            </a:solidFill>
          </a:ln>
        </p:spPr>
      </p:pic>
    </p:spTree>
    <p:extLst>
      <p:ext uri="{BB962C8B-B14F-4D97-AF65-F5344CB8AC3E}">
        <p14:creationId xmlns:p14="http://schemas.microsoft.com/office/powerpoint/2010/main" val="412542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Statec-final">
      <a:dk1>
        <a:sysClr val="windowText" lastClr="000000"/>
      </a:dk1>
      <a:lt1>
        <a:sysClr val="window" lastClr="FFFFFF"/>
      </a:lt1>
      <a:dk2>
        <a:srgbClr val="001932"/>
      </a:dk2>
      <a:lt2>
        <a:srgbClr val="FFFFFF"/>
      </a:lt2>
      <a:accent1>
        <a:srgbClr val="FDC300"/>
      </a:accent1>
      <a:accent2>
        <a:srgbClr val="405265"/>
      </a:accent2>
      <a:accent3>
        <a:srgbClr val="FFD967"/>
      </a:accent3>
      <a:accent4>
        <a:srgbClr val="BFC5CC"/>
      </a:accent4>
      <a:accent5>
        <a:srgbClr val="AC6D00"/>
      </a:accent5>
      <a:accent6>
        <a:srgbClr val="A8A8A8"/>
      </a:accent6>
      <a:hlink>
        <a:srgbClr val="005D89"/>
      </a:hlink>
      <a:folHlink>
        <a:srgbClr val="005D89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 cap="rnd">
          <a:solidFill>
            <a:schemeClr val="tx1"/>
          </a:solidFill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 algn="ctr" fontAlgn="base">
          <a:lnSpc>
            <a:spcPct val="90000"/>
          </a:lnSpc>
          <a:defRPr sz="2000" b="1" i="0" dirty="0" smtClean="0">
            <a:solidFill>
              <a:schemeClr val="tx2"/>
            </a:solidFill>
            <a:effectLst/>
            <a:latin typeface="alg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4" id="{AF818EB7-B4CE-4889-BC6D-67AB4F09BA92}" vid="{CEF13085-2C92-49C9-A47A-B8F7F4F661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E0FD079DD3F842A979AA2955350680" ma:contentTypeVersion="11" ma:contentTypeDescription="Create a new document." ma:contentTypeScope="" ma:versionID="7d9d0324fedabc6e51cddd9bafb40bec">
  <xsd:schema xmlns:xsd="http://www.w3.org/2001/XMLSchema" xmlns:xs="http://www.w3.org/2001/XMLSchema" xmlns:p="http://schemas.microsoft.com/office/2006/metadata/properties" xmlns:ns2="74fa99a0-f559-4e2e-b977-4efdd1750b58" xmlns:ns3="e5c84f7e-f271-42ce-80ec-b1d325dbdbee" targetNamespace="http://schemas.microsoft.com/office/2006/metadata/properties" ma:root="true" ma:fieldsID="222fe9d5be7c7e56fa638d9e89357d90" ns2:_="" ns3:_="">
    <xsd:import namespace="74fa99a0-f559-4e2e-b977-4efdd1750b58"/>
    <xsd:import namespace="e5c84f7e-f271-42ce-80ec-b1d325dbdbe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Comme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fa99a0-f559-4e2e-b977-4efdd1750b5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4b2addfa-c26d-4e3b-b240-f6c3bd38282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Comment" ma:index="18" nillable="true" ma:displayName="Comment" ma:format="Dropdown" ma:internalName="Comment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5c84f7e-f271-42ce-80ec-b1d325dbdbee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1a5f9868-69b8-4bb5-b430-803b3ef43fec}" ma:internalName="TaxCatchAll" ma:showField="CatchAllData" ma:web="e5c84f7e-f271-42ce-80ec-b1d325dbdbe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5c84f7e-f271-42ce-80ec-b1d325dbdbee" xsi:nil="true"/>
    <lcf76f155ced4ddcb4097134ff3c332f xmlns="74fa99a0-f559-4e2e-b977-4efdd1750b58">
      <Terms xmlns="http://schemas.microsoft.com/office/infopath/2007/PartnerControls"/>
    </lcf76f155ced4ddcb4097134ff3c332f>
    <Comment xmlns="74fa99a0-f559-4e2e-b977-4efdd1750b58" xsi:nil="true"/>
  </documentManagement>
</p:properties>
</file>

<file path=customXml/itemProps1.xml><?xml version="1.0" encoding="utf-8"?>
<ds:datastoreItem xmlns:ds="http://schemas.openxmlformats.org/officeDocument/2006/customXml" ds:itemID="{CE6ADB29-3133-4F90-AC1B-BF6408E7C34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95D167A-4B05-41D7-8EE7-A6DCA1CE1D43}">
  <ds:schemaRefs>
    <ds:schemaRef ds:uri="74fa99a0-f559-4e2e-b977-4efdd1750b58"/>
    <ds:schemaRef ds:uri="e5c84f7e-f271-42ce-80ec-b1d325dbdbe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AE1CD401-7B6B-498E-98E9-F67F14069541}">
  <ds:schemaRefs>
    <ds:schemaRef ds:uri="http://purl.org/dc/dcmitype/"/>
    <ds:schemaRef ds:uri="http://purl.org/dc/elements/1.1/"/>
    <ds:schemaRef ds:uri="http://schemas.microsoft.com/office/2006/metadata/properties"/>
    <ds:schemaRef ds:uri="e5c84f7e-f271-42ce-80ec-b1d325dbdbee"/>
    <ds:schemaRef ds:uri="http://schemas.microsoft.com/office/infopath/2007/PartnerControls"/>
    <ds:schemaRef ds:uri="http://schemas.microsoft.com/office/2006/documentManagement/types"/>
    <ds:schemaRef ds:uri="74fa99a0-f559-4e2e-b977-4efdd1750b58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690</Words>
  <Application>Microsoft Office PowerPoint</Application>
  <PresentationFormat>Widescreen</PresentationFormat>
  <Paragraphs>101</Paragraphs>
  <Slides>20</Slides>
  <Notes>16</Notes>
  <HiddenSlides>0</HiddenSlides>
  <MMClips>8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Calibri</vt:lpstr>
      <vt:lpstr>Thème Office</vt:lpstr>
      <vt:lpstr>LUSTAT .STAT implementation in STATEC</vt:lpstr>
      <vt:lpstr>Content</vt:lpstr>
      <vt:lpstr>MIGRATION From Beyond 20/20  to the Statec Data Explorer</vt:lpstr>
      <vt:lpstr>Context</vt:lpstr>
      <vt:lpstr>Tools</vt:lpstr>
      <vt:lpstr>Tools</vt:lpstr>
      <vt:lpstr>Tools</vt:lpstr>
      <vt:lpstr>Tools</vt:lpstr>
      <vt:lpstr>Tools</vt:lpstr>
      <vt:lpstr>Tools</vt:lpstr>
      <vt:lpstr>LUSTAT - The Statec Data Explorer</vt:lpstr>
      <vt:lpstr>TSI 2021 PROJECT Modernising the production and  dissemination of official statistics</vt:lpstr>
      <vt:lpstr>TSI 2021 PROJECT</vt:lpstr>
      <vt:lpstr>TSI 2021 PROJECT</vt:lpstr>
      <vt:lpstr>NEXT STEP Data model improvements</vt:lpstr>
      <vt:lpstr>Why? Ease finding &amp; understanding our data</vt:lpstr>
      <vt:lpstr>How?: Remodelling structures with the SDMX Matrix Generator</vt:lpstr>
      <vt:lpstr>What? Concepts and codelists: “Separation of concerns”</vt:lpstr>
      <vt:lpstr>Further steps</vt:lpstr>
      <vt:lpstr>Thanks for your attention</vt:lpstr>
    </vt:vector>
  </TitlesOfParts>
  <Company>OECD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21BE03 - Project Closure Group meeting presentation - 6 October 2022</dc:title>
  <dc:creator>CHALLENER Jonathan</dc:creator>
  <cp:keywords>NBB;EUDGReform;OECD</cp:keywords>
  <cp:lastModifiedBy>Frédéric Stibling</cp:lastModifiedBy>
  <cp:revision>128</cp:revision>
  <cp:lastPrinted>2018-07-05T12:25:46Z</cp:lastPrinted>
  <dcterms:created xsi:type="dcterms:W3CDTF">2018-02-08T09:17:20Z</dcterms:created>
  <dcterms:modified xsi:type="dcterms:W3CDTF">2023-06-08T13:35:09Z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ECDCountry">
    <vt:lpwstr/>
  </property>
  <property fmtid="{D5CDD505-2E9C-101B-9397-08002B2CF9AE}" pid="3" name="OECDTopic">
    <vt:lpwstr/>
  </property>
  <property fmtid="{D5CDD505-2E9C-101B-9397-08002B2CF9AE}" pid="4" name="OECDCommittee">
    <vt:lpwstr/>
  </property>
  <property fmtid="{D5CDD505-2E9C-101B-9397-08002B2CF9AE}" pid="5" name="ContentTypeId">
    <vt:lpwstr>0x01010065E0FD079DD3F842A979AA2955350680</vt:lpwstr>
  </property>
  <property fmtid="{D5CDD505-2E9C-101B-9397-08002B2CF9AE}" pid="6" name="OECDPWB">
    <vt:lpwstr>603;#6.2.1 Statistical Co-ordination, Research, Collection and Dissemination|784c0fc2-2e55-46ce-a4c3-a7498e82f9e2</vt:lpwstr>
  </property>
  <property fmtid="{D5CDD505-2E9C-101B-9397-08002B2CF9AE}" pid="7" name="eShareOrganisationTaxHTField0">
    <vt:lpwstr/>
  </property>
  <property fmtid="{D5CDD505-2E9C-101B-9397-08002B2CF9AE}" pid="8" name="OECDKeywords">
    <vt:lpwstr/>
  </property>
  <property fmtid="{D5CDD505-2E9C-101B-9397-08002B2CF9AE}" pid="9" name="OECDHorizontalProjects">
    <vt:lpwstr/>
  </property>
  <property fmtid="{D5CDD505-2E9C-101B-9397-08002B2CF9AE}" pid="10" name="OECDProjectOwnerStructure">
    <vt:lpwstr>637;#SDD/SDPS|a347e120-0c14-472d-866f-13325f18fc0c</vt:lpwstr>
  </property>
  <property fmtid="{D5CDD505-2E9C-101B-9397-08002B2CF9AE}" pid="11" name="OECDOrganisation">
    <vt:lpwstr/>
  </property>
  <property fmtid="{D5CDD505-2E9C-101B-9397-08002B2CF9AE}" pid="12" name="OECDAllRelatedUsers">
    <vt:lpwstr/>
  </property>
  <property fmtid="{D5CDD505-2E9C-101B-9397-08002B2CF9AE}" pid="13" name="_docset_NoMedatataSyncRequired">
    <vt:lpwstr>False</vt:lpwstr>
  </property>
  <property fmtid="{D5CDD505-2E9C-101B-9397-08002B2CF9AE}" pid="14" name="d0b6f6ac229144c2899590f0436d9385">
    <vt:lpwstr/>
  </property>
  <property fmtid="{D5CDD505-2E9C-101B-9397-08002B2CF9AE}" pid="15" name="OECDProject">
    <vt:lpwstr/>
  </property>
  <property fmtid="{D5CDD505-2E9C-101B-9397-08002B2CF9AE}" pid="16" name="Order">
    <vt:r8>3500</vt:r8>
  </property>
  <property fmtid="{D5CDD505-2E9C-101B-9397-08002B2CF9AE}" pid="17" name="Order0">
    <vt:r8>2</vt:r8>
  </property>
  <property fmtid="{D5CDD505-2E9C-101B-9397-08002B2CF9AE}" pid="18" name="xd_Signature">
    <vt:bool>false</vt:bool>
  </property>
  <property fmtid="{D5CDD505-2E9C-101B-9397-08002B2CF9AE}" pid="19" name="xd_ProgID">
    <vt:lpwstr/>
  </property>
  <property fmtid="{D5CDD505-2E9C-101B-9397-08002B2CF9AE}" pid="20" name="ComplianceAssetId">
    <vt:lpwstr/>
  </property>
  <property fmtid="{D5CDD505-2E9C-101B-9397-08002B2CF9AE}" pid="21" name="TemplateUrl">
    <vt:lpwstr/>
  </property>
  <property fmtid="{D5CDD505-2E9C-101B-9397-08002B2CF9AE}" pid="22" name="_ExtendedDescription">
    <vt:lpwstr/>
  </property>
  <property fmtid="{D5CDD505-2E9C-101B-9397-08002B2CF9AE}" pid="23" name="TriggerFlowInfo">
    <vt:lpwstr/>
  </property>
  <property fmtid="{D5CDD505-2E9C-101B-9397-08002B2CF9AE}" pid="24" name="MediaServiceImageTags">
    <vt:lpwstr/>
  </property>
  <property fmtid="{D5CDD505-2E9C-101B-9397-08002B2CF9AE}" pid="25" name="_ColorHex">
    <vt:lpwstr/>
  </property>
  <property fmtid="{D5CDD505-2E9C-101B-9397-08002B2CF9AE}" pid="26" name="_Emoji">
    <vt:lpwstr/>
  </property>
  <property fmtid="{D5CDD505-2E9C-101B-9397-08002B2CF9AE}" pid="27" name="_ColorTag">
    <vt:lpwstr/>
  </property>
</Properties>
</file>