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16" r:id="rId5"/>
    <p:sldMasterId id="2147483663" r:id="rId6"/>
    <p:sldMasterId id="2147483704" r:id="rId7"/>
  </p:sldMasterIdLst>
  <p:notesMasterIdLst>
    <p:notesMasterId r:id="rId40"/>
  </p:notesMasterIdLst>
  <p:handoutMasterIdLst>
    <p:handoutMasterId r:id="rId41"/>
  </p:handoutMasterIdLst>
  <p:sldIdLst>
    <p:sldId id="256" r:id="rId8"/>
    <p:sldId id="512" r:id="rId9"/>
    <p:sldId id="1569" r:id="rId10"/>
    <p:sldId id="1544" r:id="rId11"/>
    <p:sldId id="1559" r:id="rId12"/>
    <p:sldId id="1546" r:id="rId13"/>
    <p:sldId id="1547" r:id="rId14"/>
    <p:sldId id="1537" r:id="rId15"/>
    <p:sldId id="1571" r:id="rId16"/>
    <p:sldId id="1540" r:id="rId17"/>
    <p:sldId id="1541" r:id="rId18"/>
    <p:sldId id="1280" r:id="rId19"/>
    <p:sldId id="1575" r:id="rId20"/>
    <p:sldId id="1549" r:id="rId21"/>
    <p:sldId id="1560" r:id="rId22"/>
    <p:sldId id="1542" r:id="rId23"/>
    <p:sldId id="1557" r:id="rId24"/>
    <p:sldId id="1561" r:id="rId25"/>
    <p:sldId id="1565" r:id="rId26"/>
    <p:sldId id="1573" r:id="rId27"/>
    <p:sldId id="1563" r:id="rId28"/>
    <p:sldId id="1568" r:id="rId29"/>
    <p:sldId id="1566" r:id="rId30"/>
    <p:sldId id="1567" r:id="rId31"/>
    <p:sldId id="1552" r:id="rId32"/>
    <p:sldId id="1578" r:id="rId33"/>
    <p:sldId id="1579" r:id="rId34"/>
    <p:sldId id="1580" r:id="rId35"/>
    <p:sldId id="1574" r:id="rId36"/>
    <p:sldId id="1581" r:id="rId37"/>
    <p:sldId id="330" r:id="rId38"/>
    <p:sldId id="377" r:id="rId39"/>
  </p:sldIdLst>
  <p:sldSz cx="12192000" cy="6858000"/>
  <p:notesSz cx="7010400" cy="9296400"/>
  <p:custDataLst>
    <p:tags r:id="rId42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ic Slides" id="{7E78BA18-9A34-43B2-96F8-A2EE2AED77C0}">
          <p14:sldIdLst>
            <p14:sldId id="256"/>
            <p14:sldId id="512"/>
            <p14:sldId id="1569"/>
            <p14:sldId id="1544"/>
            <p14:sldId id="1559"/>
            <p14:sldId id="1546"/>
            <p14:sldId id="1547"/>
            <p14:sldId id="1537"/>
            <p14:sldId id="1571"/>
            <p14:sldId id="1540"/>
            <p14:sldId id="1541"/>
            <p14:sldId id="1280"/>
            <p14:sldId id="1575"/>
            <p14:sldId id="1549"/>
            <p14:sldId id="1560"/>
            <p14:sldId id="1542"/>
            <p14:sldId id="1557"/>
            <p14:sldId id="1561"/>
            <p14:sldId id="1565"/>
            <p14:sldId id="1573"/>
            <p14:sldId id="1563"/>
            <p14:sldId id="1568"/>
            <p14:sldId id="1566"/>
            <p14:sldId id="1567"/>
            <p14:sldId id="1552"/>
            <p14:sldId id="1578"/>
            <p14:sldId id="1579"/>
            <p14:sldId id="1580"/>
            <p14:sldId id="1574"/>
            <p14:sldId id="1581"/>
            <p14:sldId id="330"/>
            <p14:sldId id="3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ne Schoe" initials="ES" lastIdx="52" clrIdx="0">
    <p:extLst>
      <p:ext uri="{19B8F6BF-5375-455C-9EA6-DF929625EA0E}">
        <p15:presenceInfo xmlns:p15="http://schemas.microsoft.com/office/powerpoint/2012/main" userId="S::eline@pptstudios.nl::7e4c73be-f3d4-44a9-856c-7951ddeb280c" providerId="AD"/>
      </p:ext>
    </p:extLst>
  </p:cmAuthor>
  <p:cmAuthor id="2" name="Silvana Salamur" initials="SS" lastIdx="4" clrIdx="1">
    <p:extLst>
      <p:ext uri="{19B8F6BF-5375-455C-9EA6-DF929625EA0E}">
        <p15:presenceInfo xmlns:p15="http://schemas.microsoft.com/office/powerpoint/2012/main" userId="Silvana Salamur" providerId="None"/>
      </p:ext>
    </p:extLst>
  </p:cmAuthor>
  <p:cmAuthor id="3" name="Eline Schoe" initials="ES [2]" lastIdx="2" clrIdx="2">
    <p:extLst>
      <p:ext uri="{19B8F6BF-5375-455C-9EA6-DF929625EA0E}">
        <p15:presenceInfo xmlns:p15="http://schemas.microsoft.com/office/powerpoint/2012/main" userId="7f685cafdb1d34b9" providerId="Windows Live"/>
      </p:ext>
    </p:extLst>
  </p:cmAuthor>
  <p:cmAuthor id="4" name="Stragier Thomas" initials="ST" lastIdx="2" clrIdx="3">
    <p:extLst>
      <p:ext uri="{19B8F6BF-5375-455C-9EA6-DF929625EA0E}">
        <p15:presenceInfo xmlns:p15="http://schemas.microsoft.com/office/powerpoint/2012/main" userId="S::Thomas.Stragier@nbb.be::f57ce4fa-d764-4904-b0c7-373797239497" providerId="AD"/>
      </p:ext>
    </p:extLst>
  </p:cmAuthor>
  <p:cmAuthor id="5" name="Mellaerts Petra" initials="MP" lastIdx="9" clrIdx="4">
    <p:extLst>
      <p:ext uri="{19B8F6BF-5375-455C-9EA6-DF929625EA0E}">
        <p15:presenceInfo xmlns:p15="http://schemas.microsoft.com/office/powerpoint/2012/main" userId="S::Petra.Mellaerts@nbb.be::9ddd0460-d85b-4298-9a82-ba1a5bc5fa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C17D"/>
    <a:srgbClr val="CF314F"/>
    <a:srgbClr val="008765"/>
    <a:srgbClr val="F18422"/>
    <a:srgbClr val="E3CEB3"/>
    <a:srgbClr val="D5B58B"/>
    <a:srgbClr val="BF9051"/>
    <a:srgbClr val="841E31"/>
    <a:srgbClr val="EAAA4C"/>
    <a:srgbClr val="4D8E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61" autoAdjust="0"/>
    <p:restoredTop sz="92009" autoAdjust="0"/>
  </p:normalViewPr>
  <p:slideViewPr>
    <p:cSldViewPr snapToGrid="0">
      <p:cViewPr varScale="1">
        <p:scale>
          <a:sx n="96" d="100"/>
          <a:sy n="96" d="100"/>
        </p:scale>
        <p:origin x="90" y="22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1236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gs" Target="tags/tag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notesMaster" Target="notesMasters/notesMaster1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commentAuthors" Target="commentAuthors.xml"/><Relationship Id="rId48" Type="http://schemas.microsoft.com/office/2016/11/relationships/changesInfo" Target="changesInfos/changesInfo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heme" Target="theme/theme1.xml"/><Relationship Id="rId20" Type="http://schemas.openxmlformats.org/officeDocument/2006/relationships/slide" Target="slides/slide13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 Hecke Frederik" userId="ba356346-0620-4d5b-a3f6-6b801f7da7ff" providerId="ADAL" clId="{A6D482D5-571F-4181-84B9-AAC9ABB40D66}"/>
    <pc:docChg chg="custSel delSld modSld modSection">
      <pc:chgData name="Van Hecke Frederik" userId="ba356346-0620-4d5b-a3f6-6b801f7da7ff" providerId="ADAL" clId="{A6D482D5-571F-4181-84B9-AAC9ABB40D66}" dt="2023-06-07T14:27:09.444" v="6" actId="1076"/>
      <pc:docMkLst>
        <pc:docMk/>
      </pc:docMkLst>
      <pc:sldChg chg="del">
        <pc:chgData name="Van Hecke Frederik" userId="ba356346-0620-4d5b-a3f6-6b801f7da7ff" providerId="ADAL" clId="{A6D482D5-571F-4181-84B9-AAC9ABB40D66}" dt="2023-06-07T14:25:52.059" v="0" actId="2696"/>
        <pc:sldMkLst>
          <pc:docMk/>
          <pc:sldMk cId="3951419750" sldId="1536"/>
        </pc:sldMkLst>
      </pc:sldChg>
      <pc:sldChg chg="addSp delSp modSp mod delAnim">
        <pc:chgData name="Van Hecke Frederik" userId="ba356346-0620-4d5b-a3f6-6b801f7da7ff" providerId="ADAL" clId="{A6D482D5-571F-4181-84B9-AAC9ABB40D66}" dt="2023-06-07T14:26:43.511" v="3" actId="1076"/>
        <pc:sldMkLst>
          <pc:docMk/>
          <pc:sldMk cId="706792988" sldId="1563"/>
        </pc:sldMkLst>
        <pc:picChg chg="add mod">
          <ac:chgData name="Van Hecke Frederik" userId="ba356346-0620-4d5b-a3f6-6b801f7da7ff" providerId="ADAL" clId="{A6D482D5-571F-4181-84B9-AAC9ABB40D66}" dt="2023-06-07T14:26:43.511" v="3" actId="1076"/>
          <ac:picMkLst>
            <pc:docMk/>
            <pc:sldMk cId="706792988" sldId="1563"/>
            <ac:picMk id="6" creationId="{5662C9DA-6603-3E37-625D-FE5C12857BB4}"/>
          </ac:picMkLst>
        </pc:picChg>
        <pc:picChg chg="del">
          <ac:chgData name="Van Hecke Frederik" userId="ba356346-0620-4d5b-a3f6-6b801f7da7ff" providerId="ADAL" clId="{A6D482D5-571F-4181-84B9-AAC9ABB40D66}" dt="2023-06-07T14:26:40.494" v="1" actId="478"/>
          <ac:picMkLst>
            <pc:docMk/>
            <pc:sldMk cId="706792988" sldId="1563"/>
            <ac:picMk id="9" creationId="{A52153A0-9922-EF03-ABDE-D930971611D7}"/>
          </ac:picMkLst>
        </pc:picChg>
      </pc:sldChg>
      <pc:sldChg chg="addSp delSp modSp mod delAnim">
        <pc:chgData name="Van Hecke Frederik" userId="ba356346-0620-4d5b-a3f6-6b801f7da7ff" providerId="ADAL" clId="{A6D482D5-571F-4181-84B9-AAC9ABB40D66}" dt="2023-06-07T14:27:09.444" v="6" actId="1076"/>
        <pc:sldMkLst>
          <pc:docMk/>
          <pc:sldMk cId="3879598731" sldId="1580"/>
        </pc:sldMkLst>
        <pc:picChg chg="del">
          <ac:chgData name="Van Hecke Frederik" userId="ba356346-0620-4d5b-a3f6-6b801f7da7ff" providerId="ADAL" clId="{A6D482D5-571F-4181-84B9-AAC9ABB40D66}" dt="2023-06-07T14:27:07.386" v="4" actId="478"/>
          <ac:picMkLst>
            <pc:docMk/>
            <pc:sldMk cId="3879598731" sldId="1580"/>
            <ac:picMk id="7" creationId="{09048D5A-6AAF-4732-B1A2-5A606F7BE817}"/>
          </ac:picMkLst>
        </pc:picChg>
        <pc:picChg chg="add mod">
          <ac:chgData name="Van Hecke Frederik" userId="ba356346-0620-4d5b-a3f6-6b801f7da7ff" providerId="ADAL" clId="{A6D482D5-571F-4181-84B9-AAC9ABB40D66}" dt="2023-06-07T14:27:09.444" v="6" actId="1076"/>
          <ac:picMkLst>
            <pc:docMk/>
            <pc:sldMk cId="3879598731" sldId="1580"/>
            <ac:picMk id="8" creationId="{99763387-C939-FE7A-E8E2-5B24B7F3FEA3}"/>
          </ac:picMkLst>
        </pc:pic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5" dt="2023-06-02T16:01:01.649" idx="5">
    <p:pos x="4952" y="968"/>
    <p:text>ik zou hier "data structures" zeztten. DWGs is misschien niet duidelijk voor iedereen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5" dt="2023-06-02T15:49:41.666" idx="2">
    <p:pos x="10" y="10"/>
    <p:text>Predisseminate is niet uitgelegd --&gt; is dat ok.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5" dt="2023-06-02T16:04:21.127" idx="6">
    <p:pos x="1686" y="467"/>
    <p:text>ter vervanging van de volgende slide - met de OESO lay out --&gt; beter alles in NBB-stijl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5" dt="2023-06-02T16:07:28.458" idx="7">
    <p:pos x="4184" y="467"/>
    <p:text>slide 16 en 17: ik snap niet goed waarom die hier staan; beetje abrupt na DWGs, misschien is dit nog WIP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5" dt="2023-06-02T16:26:21.124" idx="8">
    <p:pos x="5622" y="1408"/>
    <p:text>Deze tools staan niet op je schema, is niet erg, maar misschien even vermelden? ik weet het niet</p:text>
    <p:extLst>
      <p:ext uri="{C676402C-5697-4E1C-873F-D02D1690AC5C}">
        <p15:threadingInfo xmlns:p15="http://schemas.microsoft.com/office/powerpoint/2012/main" timeZoneBias="-1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A32090-BDEC-46C1-A7E6-D0A9DD0E96FA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26E36846-BDF6-456C-B610-669D719C3C48}">
      <dgm:prSet phldrT="[Text]" phldr="1"/>
      <dgm:spPr>
        <a:solidFill>
          <a:schemeClr val="bg1"/>
        </a:solidFill>
        <a:ln w="28575"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B12A1375-7E66-4E4D-8846-BF6A0A80D499}" type="parTrans" cxnId="{420F19F0-DC67-4B2D-934A-0A12554DED39}">
      <dgm:prSet/>
      <dgm:spPr/>
      <dgm:t>
        <a:bodyPr/>
        <a:lstStyle/>
        <a:p>
          <a:endParaRPr lang="en-GB"/>
        </a:p>
      </dgm:t>
    </dgm:pt>
    <dgm:pt modelId="{183E0A5A-E0B2-424E-A659-E607CF643BEA}" type="sibTrans" cxnId="{420F19F0-DC67-4B2D-934A-0A12554DED39}">
      <dgm:prSet/>
      <dgm:spPr>
        <a:solidFill>
          <a:schemeClr val="accent3"/>
        </a:solidFill>
      </dgm:spPr>
      <dgm:t>
        <a:bodyPr/>
        <a:lstStyle/>
        <a:p>
          <a:endParaRPr lang="en-GB"/>
        </a:p>
      </dgm:t>
    </dgm:pt>
    <dgm:pt modelId="{5C932EDB-AE5E-4289-A505-93F09323E71A}">
      <dgm:prSet phldrT="[Text]" phldr="1"/>
      <dgm:spPr>
        <a:solidFill>
          <a:schemeClr val="bg1"/>
        </a:solidFill>
        <a:ln w="28575"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AD09E09-8F7E-406A-AECB-02701F51E2B1}" type="parTrans" cxnId="{295F5777-15DA-4925-8D66-5E89487B7DE5}">
      <dgm:prSet/>
      <dgm:spPr/>
      <dgm:t>
        <a:bodyPr/>
        <a:lstStyle/>
        <a:p>
          <a:endParaRPr lang="en-GB"/>
        </a:p>
      </dgm:t>
    </dgm:pt>
    <dgm:pt modelId="{F2FC23F5-8FD1-490C-B64A-7277E0FCCCD9}" type="sibTrans" cxnId="{295F5777-15DA-4925-8D66-5E89487B7DE5}">
      <dgm:prSet/>
      <dgm:spPr>
        <a:solidFill>
          <a:schemeClr val="accent3"/>
        </a:solidFill>
      </dgm:spPr>
      <dgm:t>
        <a:bodyPr/>
        <a:lstStyle/>
        <a:p>
          <a:endParaRPr lang="en-GB"/>
        </a:p>
      </dgm:t>
    </dgm:pt>
    <dgm:pt modelId="{D810BE76-7474-4C22-870D-C36D18991359}">
      <dgm:prSet phldrT="[Text]"/>
      <dgm:spPr>
        <a:solidFill>
          <a:schemeClr val="bg1"/>
        </a:solidFill>
        <a:ln w="28575">
          <a:solidFill>
            <a:schemeClr val="accent1">
              <a:lumMod val="40000"/>
              <a:lumOff val="60000"/>
            </a:schemeClr>
          </a:solidFill>
        </a:ln>
      </dgm:spPr>
      <dgm:t>
        <a:bodyPr lIns="0" tIns="36000" rIns="0" bIns="0" anchor="t" anchorCtr="0"/>
        <a:lstStyle/>
        <a:p>
          <a:r>
            <a:rPr lang="en-GB">
              <a:solidFill>
                <a:schemeClr val="accent1">
                  <a:lumMod val="60000"/>
                  <a:lumOff val="40000"/>
                </a:schemeClr>
              </a:solidFill>
            </a:rPr>
            <a:t>European Commission DG REFORM</a:t>
          </a:r>
        </a:p>
      </dgm:t>
    </dgm:pt>
    <dgm:pt modelId="{198542BD-77D2-4B3A-A953-24CDF1894839}" type="parTrans" cxnId="{E2CD6335-7188-4715-A63B-2E6DE7B2706C}">
      <dgm:prSet/>
      <dgm:spPr/>
      <dgm:t>
        <a:bodyPr/>
        <a:lstStyle/>
        <a:p>
          <a:endParaRPr lang="en-GB"/>
        </a:p>
      </dgm:t>
    </dgm:pt>
    <dgm:pt modelId="{8EC0A8F9-59CB-4BC5-B8AF-C9AA88E0FDBC}" type="sibTrans" cxnId="{E2CD6335-7188-4715-A63B-2E6DE7B2706C}">
      <dgm:prSet/>
      <dgm:spPr>
        <a:solidFill>
          <a:schemeClr val="accent3"/>
        </a:solidFill>
      </dgm:spPr>
      <dgm:t>
        <a:bodyPr/>
        <a:lstStyle/>
        <a:p>
          <a:endParaRPr lang="en-GB"/>
        </a:p>
      </dgm:t>
    </dgm:pt>
    <dgm:pt modelId="{F222B36F-5CFC-477A-A2CC-85BEF5F8532F}">
      <dgm:prSet/>
      <dgm:spPr/>
      <dgm:t>
        <a:bodyPr/>
        <a:lstStyle/>
        <a:p>
          <a:endParaRPr lang="en-GB"/>
        </a:p>
      </dgm:t>
    </dgm:pt>
    <dgm:pt modelId="{7085566C-FB10-4A48-9457-183DBFB64A92}" type="parTrans" cxnId="{20972C19-B14D-43E6-A6B0-9F522292AD7F}">
      <dgm:prSet/>
      <dgm:spPr/>
      <dgm:t>
        <a:bodyPr/>
        <a:lstStyle/>
        <a:p>
          <a:endParaRPr lang="en-GB"/>
        </a:p>
      </dgm:t>
    </dgm:pt>
    <dgm:pt modelId="{F74504AD-890D-4B8F-9191-85292EED387D}" type="sibTrans" cxnId="{20972C19-B14D-43E6-A6B0-9F522292AD7F}">
      <dgm:prSet/>
      <dgm:spPr/>
      <dgm:t>
        <a:bodyPr/>
        <a:lstStyle/>
        <a:p>
          <a:endParaRPr lang="en-GB"/>
        </a:p>
      </dgm:t>
    </dgm:pt>
    <dgm:pt modelId="{66E091C3-187D-4368-8A0D-FF63463E7D09}">
      <dgm:prSet/>
      <dgm:spPr/>
      <dgm:t>
        <a:bodyPr/>
        <a:lstStyle/>
        <a:p>
          <a:endParaRPr lang="en-GB"/>
        </a:p>
      </dgm:t>
    </dgm:pt>
    <dgm:pt modelId="{0ACE8569-639F-443A-B1DB-A15E754EA577}" type="parTrans" cxnId="{801F2DF8-DBD7-4372-9C58-7B8C521E8539}">
      <dgm:prSet/>
      <dgm:spPr/>
      <dgm:t>
        <a:bodyPr/>
        <a:lstStyle/>
        <a:p>
          <a:endParaRPr lang="en-GB"/>
        </a:p>
      </dgm:t>
    </dgm:pt>
    <dgm:pt modelId="{ADF4EA1A-542A-4D0B-BBDE-BD1E1F02D4F7}" type="sibTrans" cxnId="{801F2DF8-DBD7-4372-9C58-7B8C521E8539}">
      <dgm:prSet/>
      <dgm:spPr/>
      <dgm:t>
        <a:bodyPr/>
        <a:lstStyle/>
        <a:p>
          <a:endParaRPr lang="en-GB"/>
        </a:p>
      </dgm:t>
    </dgm:pt>
    <dgm:pt modelId="{E21AF565-0A5D-496A-B136-B9F24F48A9FA}">
      <dgm:prSet/>
      <dgm:spPr/>
      <dgm:t>
        <a:bodyPr/>
        <a:lstStyle/>
        <a:p>
          <a:endParaRPr lang="en-GB"/>
        </a:p>
      </dgm:t>
    </dgm:pt>
    <dgm:pt modelId="{23AD376C-63DB-461F-A790-BD8EB458B5A0}" type="parTrans" cxnId="{414901B2-C525-438C-8607-3C359783C67C}">
      <dgm:prSet/>
      <dgm:spPr/>
      <dgm:t>
        <a:bodyPr/>
        <a:lstStyle/>
        <a:p>
          <a:endParaRPr lang="en-GB"/>
        </a:p>
      </dgm:t>
    </dgm:pt>
    <dgm:pt modelId="{899DF6FD-7E4D-4F50-BEF8-8EF70B39BAEA}" type="sibTrans" cxnId="{414901B2-C525-438C-8607-3C359783C67C}">
      <dgm:prSet/>
      <dgm:spPr/>
      <dgm:t>
        <a:bodyPr/>
        <a:lstStyle/>
        <a:p>
          <a:endParaRPr lang="en-GB"/>
        </a:p>
      </dgm:t>
    </dgm:pt>
    <dgm:pt modelId="{C3ED7C00-318D-4820-AEDB-933513405FC9}" type="pres">
      <dgm:prSet presAssocID="{5AA32090-BDEC-46C1-A7E6-D0A9DD0E96FA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7459CD0-7367-4F17-9E8C-57A07D11703D}" type="pres">
      <dgm:prSet presAssocID="{26E36846-BDF6-456C-B610-669D719C3C48}" presName="gear1" presStyleLbl="node1" presStyleIdx="0" presStyleCnt="3">
        <dgm:presLayoutVars>
          <dgm:chMax val="1"/>
          <dgm:bulletEnabled val="1"/>
        </dgm:presLayoutVars>
      </dgm:prSet>
      <dgm:spPr/>
    </dgm:pt>
    <dgm:pt modelId="{5FD40388-BC0A-4659-BBC3-68A58789344C}" type="pres">
      <dgm:prSet presAssocID="{26E36846-BDF6-456C-B610-669D719C3C48}" presName="gear1srcNode" presStyleLbl="node1" presStyleIdx="0" presStyleCnt="3"/>
      <dgm:spPr/>
    </dgm:pt>
    <dgm:pt modelId="{D485B9A7-935A-4645-A1FB-4DC8434E2BDD}" type="pres">
      <dgm:prSet presAssocID="{26E36846-BDF6-456C-B610-669D719C3C48}" presName="gear1dstNode" presStyleLbl="node1" presStyleIdx="0" presStyleCnt="3"/>
      <dgm:spPr/>
    </dgm:pt>
    <dgm:pt modelId="{011A482D-480C-46C9-A5AD-6DAAFB73B549}" type="pres">
      <dgm:prSet presAssocID="{5C932EDB-AE5E-4289-A505-93F09323E71A}" presName="gear2" presStyleLbl="node1" presStyleIdx="1" presStyleCnt="3">
        <dgm:presLayoutVars>
          <dgm:chMax val="1"/>
          <dgm:bulletEnabled val="1"/>
        </dgm:presLayoutVars>
      </dgm:prSet>
      <dgm:spPr/>
    </dgm:pt>
    <dgm:pt modelId="{1C92FD3C-778E-45FC-9DCE-49B4275ED25F}" type="pres">
      <dgm:prSet presAssocID="{5C932EDB-AE5E-4289-A505-93F09323E71A}" presName="gear2srcNode" presStyleLbl="node1" presStyleIdx="1" presStyleCnt="3"/>
      <dgm:spPr/>
    </dgm:pt>
    <dgm:pt modelId="{5DC27C8C-C2A9-4355-9DF8-274B634A201A}" type="pres">
      <dgm:prSet presAssocID="{5C932EDB-AE5E-4289-A505-93F09323E71A}" presName="gear2dstNode" presStyleLbl="node1" presStyleIdx="1" presStyleCnt="3"/>
      <dgm:spPr/>
    </dgm:pt>
    <dgm:pt modelId="{4F5F2B4B-E03E-4A27-B408-C85448533AC6}" type="pres">
      <dgm:prSet presAssocID="{D810BE76-7474-4C22-870D-C36D18991359}" presName="gear3" presStyleLbl="node1" presStyleIdx="2" presStyleCnt="3" custLinFactNeighborX="14152" custLinFactNeighborY="487"/>
      <dgm:spPr/>
    </dgm:pt>
    <dgm:pt modelId="{2E9617A7-00F3-4793-BA6E-CEA054C569E9}" type="pres">
      <dgm:prSet presAssocID="{D810BE76-7474-4C22-870D-C36D18991359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48811FB2-0EFF-4AD2-A656-C18596FB2277}" type="pres">
      <dgm:prSet presAssocID="{D810BE76-7474-4C22-870D-C36D18991359}" presName="gear3srcNode" presStyleLbl="node1" presStyleIdx="2" presStyleCnt="3"/>
      <dgm:spPr/>
    </dgm:pt>
    <dgm:pt modelId="{0F9DE248-E5EF-4505-931E-090B90A18F9B}" type="pres">
      <dgm:prSet presAssocID="{D810BE76-7474-4C22-870D-C36D18991359}" presName="gear3dstNode" presStyleLbl="node1" presStyleIdx="2" presStyleCnt="3"/>
      <dgm:spPr/>
    </dgm:pt>
    <dgm:pt modelId="{C23DA125-290A-4F11-AC21-E4501C766ADD}" type="pres">
      <dgm:prSet presAssocID="{183E0A5A-E0B2-424E-A659-E607CF643BEA}" presName="connector1" presStyleLbl="sibTrans2D1" presStyleIdx="0" presStyleCnt="3"/>
      <dgm:spPr/>
    </dgm:pt>
    <dgm:pt modelId="{D5E840D8-6034-4D47-9A09-4819745FCDB0}" type="pres">
      <dgm:prSet presAssocID="{F2FC23F5-8FD1-490C-B64A-7277E0FCCCD9}" presName="connector2" presStyleLbl="sibTrans2D1" presStyleIdx="1" presStyleCnt="3"/>
      <dgm:spPr/>
    </dgm:pt>
    <dgm:pt modelId="{306DFF60-E7A7-4BB3-B3D5-286D3F2A30F5}" type="pres">
      <dgm:prSet presAssocID="{8EC0A8F9-59CB-4BC5-B8AF-C9AA88E0FDBC}" presName="connector3" presStyleLbl="sibTrans2D1" presStyleIdx="2" presStyleCnt="3"/>
      <dgm:spPr/>
    </dgm:pt>
  </dgm:ptLst>
  <dgm:cxnLst>
    <dgm:cxn modelId="{0936E103-ED75-4F72-8B0D-7129B2684E81}" type="presOf" srcId="{5C932EDB-AE5E-4289-A505-93F09323E71A}" destId="{5DC27C8C-C2A9-4355-9DF8-274B634A201A}" srcOrd="2" destOrd="0" presId="urn:microsoft.com/office/officeart/2005/8/layout/gear1"/>
    <dgm:cxn modelId="{20972C19-B14D-43E6-A6B0-9F522292AD7F}" srcId="{5AA32090-BDEC-46C1-A7E6-D0A9DD0E96FA}" destId="{F222B36F-5CFC-477A-A2CC-85BEF5F8532F}" srcOrd="4" destOrd="0" parTransId="{7085566C-FB10-4A48-9457-183DBFB64A92}" sibTransId="{F74504AD-890D-4B8F-9191-85292EED387D}"/>
    <dgm:cxn modelId="{AF48672A-5233-4EB1-B0B4-09192026E542}" type="presOf" srcId="{5AA32090-BDEC-46C1-A7E6-D0A9DD0E96FA}" destId="{C3ED7C00-318D-4820-AEDB-933513405FC9}" srcOrd="0" destOrd="0" presId="urn:microsoft.com/office/officeart/2005/8/layout/gear1"/>
    <dgm:cxn modelId="{2AF65932-508E-4800-9F27-AEB0D2896CC2}" type="presOf" srcId="{26E36846-BDF6-456C-B610-669D719C3C48}" destId="{5FD40388-BC0A-4659-BBC3-68A58789344C}" srcOrd="1" destOrd="0" presId="urn:microsoft.com/office/officeart/2005/8/layout/gear1"/>
    <dgm:cxn modelId="{E2CD6335-7188-4715-A63B-2E6DE7B2706C}" srcId="{5AA32090-BDEC-46C1-A7E6-D0A9DD0E96FA}" destId="{D810BE76-7474-4C22-870D-C36D18991359}" srcOrd="2" destOrd="0" parTransId="{198542BD-77D2-4B3A-A953-24CDF1894839}" sibTransId="{8EC0A8F9-59CB-4BC5-B8AF-C9AA88E0FDBC}"/>
    <dgm:cxn modelId="{401C893E-E506-47F4-99B3-939220390670}" type="presOf" srcId="{D810BE76-7474-4C22-870D-C36D18991359}" destId="{0F9DE248-E5EF-4505-931E-090B90A18F9B}" srcOrd="3" destOrd="0" presId="urn:microsoft.com/office/officeart/2005/8/layout/gear1"/>
    <dgm:cxn modelId="{BDF0805F-A1C3-4AEC-A649-99D391EE7D07}" type="presOf" srcId="{183E0A5A-E0B2-424E-A659-E607CF643BEA}" destId="{C23DA125-290A-4F11-AC21-E4501C766ADD}" srcOrd="0" destOrd="0" presId="urn:microsoft.com/office/officeart/2005/8/layout/gear1"/>
    <dgm:cxn modelId="{D2EBBE42-B254-4C2B-9B93-9C16D225C9DF}" type="presOf" srcId="{5C932EDB-AE5E-4289-A505-93F09323E71A}" destId="{1C92FD3C-778E-45FC-9DCE-49B4275ED25F}" srcOrd="1" destOrd="0" presId="urn:microsoft.com/office/officeart/2005/8/layout/gear1"/>
    <dgm:cxn modelId="{295F5777-15DA-4925-8D66-5E89487B7DE5}" srcId="{5AA32090-BDEC-46C1-A7E6-D0A9DD0E96FA}" destId="{5C932EDB-AE5E-4289-A505-93F09323E71A}" srcOrd="1" destOrd="0" parTransId="{AAD09E09-8F7E-406A-AECB-02701F51E2B1}" sibTransId="{F2FC23F5-8FD1-490C-B64A-7277E0FCCCD9}"/>
    <dgm:cxn modelId="{AE724C8A-4121-4C46-9DFB-9792686220E8}" type="presOf" srcId="{8EC0A8F9-59CB-4BC5-B8AF-C9AA88E0FDBC}" destId="{306DFF60-E7A7-4BB3-B3D5-286D3F2A30F5}" srcOrd="0" destOrd="0" presId="urn:microsoft.com/office/officeart/2005/8/layout/gear1"/>
    <dgm:cxn modelId="{4E202D9B-2EC2-49DB-AB3B-FDFA60BE95FB}" type="presOf" srcId="{D810BE76-7474-4C22-870D-C36D18991359}" destId="{48811FB2-0EFF-4AD2-A656-C18596FB2277}" srcOrd="2" destOrd="0" presId="urn:microsoft.com/office/officeart/2005/8/layout/gear1"/>
    <dgm:cxn modelId="{9DE466A7-EF99-4635-886A-1EDA6524ADD6}" type="presOf" srcId="{D810BE76-7474-4C22-870D-C36D18991359}" destId="{4F5F2B4B-E03E-4A27-B408-C85448533AC6}" srcOrd="0" destOrd="0" presId="urn:microsoft.com/office/officeart/2005/8/layout/gear1"/>
    <dgm:cxn modelId="{1440B1A9-3D45-4F14-9F0F-D8405136B67E}" type="presOf" srcId="{D810BE76-7474-4C22-870D-C36D18991359}" destId="{2E9617A7-00F3-4793-BA6E-CEA054C569E9}" srcOrd="1" destOrd="0" presId="urn:microsoft.com/office/officeart/2005/8/layout/gear1"/>
    <dgm:cxn modelId="{414901B2-C525-438C-8607-3C359783C67C}" srcId="{5AA32090-BDEC-46C1-A7E6-D0A9DD0E96FA}" destId="{E21AF565-0A5D-496A-B136-B9F24F48A9FA}" srcOrd="3" destOrd="0" parTransId="{23AD376C-63DB-461F-A790-BD8EB458B5A0}" sibTransId="{899DF6FD-7E4D-4F50-BEF8-8EF70B39BAEA}"/>
    <dgm:cxn modelId="{4671A2B2-CD28-4D7D-A57B-BE61567A2592}" type="presOf" srcId="{5C932EDB-AE5E-4289-A505-93F09323E71A}" destId="{011A482D-480C-46C9-A5AD-6DAAFB73B549}" srcOrd="0" destOrd="0" presId="urn:microsoft.com/office/officeart/2005/8/layout/gear1"/>
    <dgm:cxn modelId="{E2A897B3-31F6-46A2-A111-D68F796A63F2}" type="presOf" srcId="{26E36846-BDF6-456C-B610-669D719C3C48}" destId="{D485B9A7-935A-4645-A1FB-4DC8434E2BDD}" srcOrd="2" destOrd="0" presId="urn:microsoft.com/office/officeart/2005/8/layout/gear1"/>
    <dgm:cxn modelId="{CA6FCBC4-3459-42AF-ADD3-14282B2D7C9C}" type="presOf" srcId="{F2FC23F5-8FD1-490C-B64A-7277E0FCCCD9}" destId="{D5E840D8-6034-4D47-9A09-4819745FCDB0}" srcOrd="0" destOrd="0" presId="urn:microsoft.com/office/officeart/2005/8/layout/gear1"/>
    <dgm:cxn modelId="{14252CE0-98FB-4045-AD7B-0FCA1887A3E9}" type="presOf" srcId="{26E36846-BDF6-456C-B610-669D719C3C48}" destId="{D7459CD0-7367-4F17-9E8C-57A07D11703D}" srcOrd="0" destOrd="0" presId="urn:microsoft.com/office/officeart/2005/8/layout/gear1"/>
    <dgm:cxn modelId="{420F19F0-DC67-4B2D-934A-0A12554DED39}" srcId="{5AA32090-BDEC-46C1-A7E6-D0A9DD0E96FA}" destId="{26E36846-BDF6-456C-B610-669D719C3C48}" srcOrd="0" destOrd="0" parTransId="{B12A1375-7E66-4E4D-8846-BF6A0A80D499}" sibTransId="{183E0A5A-E0B2-424E-A659-E607CF643BEA}"/>
    <dgm:cxn modelId="{801F2DF8-DBD7-4372-9C58-7B8C521E8539}" srcId="{5AA32090-BDEC-46C1-A7E6-D0A9DD0E96FA}" destId="{66E091C3-187D-4368-8A0D-FF63463E7D09}" srcOrd="5" destOrd="0" parTransId="{0ACE8569-639F-443A-B1DB-A15E754EA577}" sibTransId="{ADF4EA1A-542A-4D0B-BBDE-BD1E1F02D4F7}"/>
    <dgm:cxn modelId="{37667817-03D9-4609-ABFA-B89DFEC16C2C}" type="presParOf" srcId="{C3ED7C00-318D-4820-AEDB-933513405FC9}" destId="{D7459CD0-7367-4F17-9E8C-57A07D11703D}" srcOrd="0" destOrd="0" presId="urn:microsoft.com/office/officeart/2005/8/layout/gear1"/>
    <dgm:cxn modelId="{E69FF7CA-4686-4A7D-BA80-AAF9AC069E17}" type="presParOf" srcId="{C3ED7C00-318D-4820-AEDB-933513405FC9}" destId="{5FD40388-BC0A-4659-BBC3-68A58789344C}" srcOrd="1" destOrd="0" presId="urn:microsoft.com/office/officeart/2005/8/layout/gear1"/>
    <dgm:cxn modelId="{D07C20E8-A9FB-4155-B173-7FCCA7E23C10}" type="presParOf" srcId="{C3ED7C00-318D-4820-AEDB-933513405FC9}" destId="{D485B9A7-935A-4645-A1FB-4DC8434E2BDD}" srcOrd="2" destOrd="0" presId="urn:microsoft.com/office/officeart/2005/8/layout/gear1"/>
    <dgm:cxn modelId="{5F180047-7627-4CB7-99E0-847C9203ABA0}" type="presParOf" srcId="{C3ED7C00-318D-4820-AEDB-933513405FC9}" destId="{011A482D-480C-46C9-A5AD-6DAAFB73B549}" srcOrd="3" destOrd="0" presId="urn:microsoft.com/office/officeart/2005/8/layout/gear1"/>
    <dgm:cxn modelId="{9DC4CE57-43C4-45CD-9FE8-D3B53097552D}" type="presParOf" srcId="{C3ED7C00-318D-4820-AEDB-933513405FC9}" destId="{1C92FD3C-778E-45FC-9DCE-49B4275ED25F}" srcOrd="4" destOrd="0" presId="urn:microsoft.com/office/officeart/2005/8/layout/gear1"/>
    <dgm:cxn modelId="{E4125F21-7C68-4242-A9F8-0821917CEF94}" type="presParOf" srcId="{C3ED7C00-318D-4820-AEDB-933513405FC9}" destId="{5DC27C8C-C2A9-4355-9DF8-274B634A201A}" srcOrd="5" destOrd="0" presId="urn:microsoft.com/office/officeart/2005/8/layout/gear1"/>
    <dgm:cxn modelId="{C150A4F6-1C81-41E2-A0B0-CAF928569746}" type="presParOf" srcId="{C3ED7C00-318D-4820-AEDB-933513405FC9}" destId="{4F5F2B4B-E03E-4A27-B408-C85448533AC6}" srcOrd="6" destOrd="0" presId="urn:microsoft.com/office/officeart/2005/8/layout/gear1"/>
    <dgm:cxn modelId="{C5553DA8-10F1-4236-B0CD-8B9522568BB0}" type="presParOf" srcId="{C3ED7C00-318D-4820-AEDB-933513405FC9}" destId="{2E9617A7-00F3-4793-BA6E-CEA054C569E9}" srcOrd="7" destOrd="0" presId="urn:microsoft.com/office/officeart/2005/8/layout/gear1"/>
    <dgm:cxn modelId="{8E843C2E-ECE6-402A-8864-A9705024220C}" type="presParOf" srcId="{C3ED7C00-318D-4820-AEDB-933513405FC9}" destId="{48811FB2-0EFF-4AD2-A656-C18596FB2277}" srcOrd="8" destOrd="0" presId="urn:microsoft.com/office/officeart/2005/8/layout/gear1"/>
    <dgm:cxn modelId="{9D02992D-0BA3-4456-AF1A-C5465CCF7F5D}" type="presParOf" srcId="{C3ED7C00-318D-4820-AEDB-933513405FC9}" destId="{0F9DE248-E5EF-4505-931E-090B90A18F9B}" srcOrd="9" destOrd="0" presId="urn:microsoft.com/office/officeart/2005/8/layout/gear1"/>
    <dgm:cxn modelId="{3480BA86-BDFD-40EA-AC61-E0713BBB2886}" type="presParOf" srcId="{C3ED7C00-318D-4820-AEDB-933513405FC9}" destId="{C23DA125-290A-4F11-AC21-E4501C766ADD}" srcOrd="10" destOrd="0" presId="urn:microsoft.com/office/officeart/2005/8/layout/gear1"/>
    <dgm:cxn modelId="{B565236E-A7C2-4657-9D2E-268C1A171112}" type="presParOf" srcId="{C3ED7C00-318D-4820-AEDB-933513405FC9}" destId="{D5E840D8-6034-4D47-9A09-4819745FCDB0}" srcOrd="11" destOrd="0" presId="urn:microsoft.com/office/officeart/2005/8/layout/gear1"/>
    <dgm:cxn modelId="{31701782-AAA1-4A12-B6FA-D27A011D694E}" type="presParOf" srcId="{C3ED7C00-318D-4820-AEDB-933513405FC9}" destId="{306DFF60-E7A7-4BB3-B3D5-286D3F2A30F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288104-117F-4BFD-AD8A-7368FA458806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50604839-39E6-4CDA-BEDF-5470C6C4597C}">
      <dgm:prSet phldrT="[Text]" custT="1"/>
      <dgm:spPr/>
      <dgm:t>
        <a:bodyPr/>
        <a:lstStyle/>
        <a:p>
          <a:r>
            <a:rPr lang="en-GB" sz="2400" b="1" err="1">
              <a:solidFill>
                <a:schemeClr val="accent2"/>
              </a:solidFill>
            </a:rPr>
            <a:t>NBB.Stat</a:t>
          </a:r>
          <a:r>
            <a:rPr lang="en-GB" sz="2400" b="1">
              <a:solidFill>
                <a:schemeClr val="accent2"/>
              </a:solidFill>
            </a:rPr>
            <a:t> v7</a:t>
          </a:r>
        </a:p>
      </dgm:t>
    </dgm:pt>
    <dgm:pt modelId="{74479E83-FB69-4299-8DA9-54F75058D583}" type="parTrans" cxnId="{8F001A1F-4460-4066-83FA-AAA03AFADBAE}">
      <dgm:prSet/>
      <dgm:spPr/>
      <dgm:t>
        <a:bodyPr/>
        <a:lstStyle/>
        <a:p>
          <a:endParaRPr lang="en-GB"/>
        </a:p>
      </dgm:t>
    </dgm:pt>
    <dgm:pt modelId="{6104FE4E-833B-406F-8E85-77B8F554D0DC}" type="sibTrans" cxnId="{8F001A1F-4460-4066-83FA-AAA03AFADBAE}">
      <dgm:prSet/>
      <dgm:spPr/>
      <dgm:t>
        <a:bodyPr/>
        <a:lstStyle/>
        <a:p>
          <a:endParaRPr lang="en-GB"/>
        </a:p>
      </dgm:t>
    </dgm:pt>
    <dgm:pt modelId="{15C93084-B1C6-4A3B-B95D-E9021674122B}">
      <dgm:prSet phldrT="[Text]" custT="1"/>
      <dgm:spPr/>
      <dgm:t>
        <a:bodyPr/>
        <a:lstStyle/>
        <a:p>
          <a:r>
            <a:rPr lang="en-GB" sz="2400" b="1" kern="1200">
              <a:solidFill>
                <a:srgbClr val="009FE0"/>
              </a:solidFill>
              <a:latin typeface="Segoe UI"/>
              <a:ea typeface="+mn-ea"/>
              <a:cs typeface="+mn-cs"/>
            </a:rPr>
            <a:t>.Stat Suite V8</a:t>
          </a:r>
        </a:p>
      </dgm:t>
    </dgm:pt>
    <dgm:pt modelId="{6D0BF819-53F0-414E-974E-BDD9E6ACE4F1}" type="parTrans" cxnId="{31A29F26-992D-486E-8E66-2D481FBC0976}">
      <dgm:prSet/>
      <dgm:spPr/>
      <dgm:t>
        <a:bodyPr/>
        <a:lstStyle/>
        <a:p>
          <a:endParaRPr lang="en-GB"/>
        </a:p>
      </dgm:t>
    </dgm:pt>
    <dgm:pt modelId="{BB80C1F4-D6D1-4109-9241-4627EFA81C2E}" type="sibTrans" cxnId="{31A29F26-992D-486E-8E66-2D481FBC0976}">
      <dgm:prSet/>
      <dgm:spPr/>
      <dgm:t>
        <a:bodyPr/>
        <a:lstStyle/>
        <a:p>
          <a:endParaRPr lang="en-GB"/>
        </a:p>
      </dgm:t>
    </dgm:pt>
    <dgm:pt modelId="{2F8C9E5A-97B6-4FDE-AECB-1E3A41C8C0D4}">
      <dgm:prSet phldrT="[Text]" custT="1"/>
      <dgm:spPr/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>
              <a:solidFill>
                <a:srgbClr val="009FE0"/>
              </a:solidFill>
              <a:latin typeface="Segoe UI"/>
              <a:ea typeface="+mn-ea"/>
              <a:cs typeface="+mn-cs"/>
            </a:rPr>
            <a:t>SALSA</a:t>
          </a:r>
        </a:p>
      </dgm:t>
    </dgm:pt>
    <dgm:pt modelId="{C5BD2E86-51DD-4EBA-A284-52E2F11BB83A}" type="parTrans" cxnId="{266FEC4A-2B1D-4FFC-A3BC-1C5165CCF999}">
      <dgm:prSet/>
      <dgm:spPr/>
      <dgm:t>
        <a:bodyPr/>
        <a:lstStyle/>
        <a:p>
          <a:endParaRPr lang="en-GB"/>
        </a:p>
      </dgm:t>
    </dgm:pt>
    <dgm:pt modelId="{15749670-CBF8-47D5-8214-CE90A9F5D29A}" type="sibTrans" cxnId="{266FEC4A-2B1D-4FFC-A3BC-1C5165CCF999}">
      <dgm:prSet/>
      <dgm:spPr/>
      <dgm:t>
        <a:bodyPr/>
        <a:lstStyle/>
        <a:p>
          <a:endParaRPr lang="en-GB"/>
        </a:p>
      </dgm:t>
    </dgm:pt>
    <dgm:pt modelId="{7DF20E06-9FA3-4883-8E16-A0CC17490065}" type="pres">
      <dgm:prSet presAssocID="{46288104-117F-4BFD-AD8A-7368FA458806}" presName="arrowDiagram" presStyleCnt="0">
        <dgm:presLayoutVars>
          <dgm:chMax val="5"/>
          <dgm:dir/>
          <dgm:resizeHandles val="exact"/>
        </dgm:presLayoutVars>
      </dgm:prSet>
      <dgm:spPr/>
    </dgm:pt>
    <dgm:pt modelId="{8C8B0ABF-39B8-4820-9DCB-40D90888DC8E}" type="pres">
      <dgm:prSet presAssocID="{46288104-117F-4BFD-AD8A-7368FA458806}" presName="arrow" presStyleLbl="bgShp" presStyleIdx="0" presStyleCnt="1" custLinFactNeighborX="-17296" custLinFactNeighborY="2661"/>
      <dgm:spPr/>
    </dgm:pt>
    <dgm:pt modelId="{15663D41-0710-441A-AD4B-0C44F4D26979}" type="pres">
      <dgm:prSet presAssocID="{46288104-117F-4BFD-AD8A-7368FA458806}" presName="arrowDiagram3" presStyleCnt="0"/>
      <dgm:spPr/>
    </dgm:pt>
    <dgm:pt modelId="{FF66A494-0138-4E3F-AB6E-0F5983CB929E}" type="pres">
      <dgm:prSet presAssocID="{50604839-39E6-4CDA-BEDF-5470C6C4597C}" presName="bullet3a" presStyleLbl="node1" presStyleIdx="0" presStyleCnt="3"/>
      <dgm:spPr>
        <a:solidFill>
          <a:schemeClr val="accent2"/>
        </a:solidFill>
      </dgm:spPr>
    </dgm:pt>
    <dgm:pt modelId="{FCD8E257-E2B7-43EF-A025-D05931C72016}" type="pres">
      <dgm:prSet presAssocID="{50604839-39E6-4CDA-BEDF-5470C6C4597C}" presName="textBox3a" presStyleLbl="revTx" presStyleIdx="0" presStyleCnt="3" custScaleX="105598" custScaleY="99818" custLinFactNeighborX="3885" custLinFactNeighborY="3580">
        <dgm:presLayoutVars>
          <dgm:bulletEnabled val="1"/>
        </dgm:presLayoutVars>
      </dgm:prSet>
      <dgm:spPr/>
    </dgm:pt>
    <dgm:pt modelId="{15B48ED0-75F7-4592-A59E-63D2B6AE6D03}" type="pres">
      <dgm:prSet presAssocID="{15C93084-B1C6-4A3B-B95D-E9021674122B}" presName="bullet3b" presStyleLbl="node1" presStyleIdx="1" presStyleCnt="3"/>
      <dgm:spPr>
        <a:solidFill>
          <a:schemeClr val="accent2"/>
        </a:solidFill>
      </dgm:spPr>
    </dgm:pt>
    <dgm:pt modelId="{A4F7F515-04E0-46BA-94F2-3EC77F8E99FB}" type="pres">
      <dgm:prSet presAssocID="{15C93084-B1C6-4A3B-B95D-E9021674122B}" presName="textBox3b" presStyleLbl="revTx" presStyleIdx="1" presStyleCnt="3" custScaleX="135946" custLinFactNeighborX="11855">
        <dgm:presLayoutVars>
          <dgm:bulletEnabled val="1"/>
        </dgm:presLayoutVars>
      </dgm:prSet>
      <dgm:spPr/>
    </dgm:pt>
    <dgm:pt modelId="{0D8F960D-B126-4B67-8775-6CEF490C7551}" type="pres">
      <dgm:prSet presAssocID="{2F8C9E5A-97B6-4FDE-AECB-1E3A41C8C0D4}" presName="bullet3c" presStyleLbl="node1" presStyleIdx="2" presStyleCnt="3"/>
      <dgm:spPr>
        <a:solidFill>
          <a:schemeClr val="accent2"/>
        </a:solidFill>
      </dgm:spPr>
    </dgm:pt>
    <dgm:pt modelId="{D261D300-FC03-4F37-889E-B6689B3CAF07}" type="pres">
      <dgm:prSet presAssocID="{2F8C9E5A-97B6-4FDE-AECB-1E3A41C8C0D4}" presName="textBox3c" presStyleLbl="revTx" presStyleIdx="2" presStyleCnt="3" custScaleX="127163" custScaleY="27406" custLinFactNeighborX="18008" custLinFactNeighborY="-32298">
        <dgm:presLayoutVars>
          <dgm:bulletEnabled val="1"/>
        </dgm:presLayoutVars>
      </dgm:prSet>
      <dgm:spPr/>
    </dgm:pt>
  </dgm:ptLst>
  <dgm:cxnLst>
    <dgm:cxn modelId="{4916EF01-89A2-4B75-9630-5727B54812F6}" type="presOf" srcId="{2F8C9E5A-97B6-4FDE-AECB-1E3A41C8C0D4}" destId="{D261D300-FC03-4F37-889E-B6689B3CAF07}" srcOrd="0" destOrd="0" presId="urn:microsoft.com/office/officeart/2005/8/layout/arrow2"/>
    <dgm:cxn modelId="{8F001A1F-4460-4066-83FA-AAA03AFADBAE}" srcId="{46288104-117F-4BFD-AD8A-7368FA458806}" destId="{50604839-39E6-4CDA-BEDF-5470C6C4597C}" srcOrd="0" destOrd="0" parTransId="{74479E83-FB69-4299-8DA9-54F75058D583}" sibTransId="{6104FE4E-833B-406F-8E85-77B8F554D0DC}"/>
    <dgm:cxn modelId="{31A29F26-992D-486E-8E66-2D481FBC0976}" srcId="{46288104-117F-4BFD-AD8A-7368FA458806}" destId="{15C93084-B1C6-4A3B-B95D-E9021674122B}" srcOrd="1" destOrd="0" parTransId="{6D0BF819-53F0-414E-974E-BDD9E6ACE4F1}" sibTransId="{BB80C1F4-D6D1-4109-9241-4627EFA81C2E}"/>
    <dgm:cxn modelId="{A31E7B69-181F-4B30-B3AA-F094D13C975C}" type="presOf" srcId="{50604839-39E6-4CDA-BEDF-5470C6C4597C}" destId="{FCD8E257-E2B7-43EF-A025-D05931C72016}" srcOrd="0" destOrd="0" presId="urn:microsoft.com/office/officeart/2005/8/layout/arrow2"/>
    <dgm:cxn modelId="{266FEC4A-2B1D-4FFC-A3BC-1C5165CCF999}" srcId="{46288104-117F-4BFD-AD8A-7368FA458806}" destId="{2F8C9E5A-97B6-4FDE-AECB-1E3A41C8C0D4}" srcOrd="2" destOrd="0" parTransId="{C5BD2E86-51DD-4EBA-A284-52E2F11BB83A}" sibTransId="{15749670-CBF8-47D5-8214-CE90A9F5D29A}"/>
    <dgm:cxn modelId="{AF0A1CBA-46B1-4E22-9A9C-77807852B6B7}" type="presOf" srcId="{15C93084-B1C6-4A3B-B95D-E9021674122B}" destId="{A4F7F515-04E0-46BA-94F2-3EC77F8E99FB}" srcOrd="0" destOrd="0" presId="urn:microsoft.com/office/officeart/2005/8/layout/arrow2"/>
    <dgm:cxn modelId="{8B613EEE-760F-4D07-A760-2BA634E3C951}" type="presOf" srcId="{46288104-117F-4BFD-AD8A-7368FA458806}" destId="{7DF20E06-9FA3-4883-8E16-A0CC17490065}" srcOrd="0" destOrd="0" presId="urn:microsoft.com/office/officeart/2005/8/layout/arrow2"/>
    <dgm:cxn modelId="{56BAAF69-071F-4247-AB7E-0C875F3FF568}" type="presParOf" srcId="{7DF20E06-9FA3-4883-8E16-A0CC17490065}" destId="{8C8B0ABF-39B8-4820-9DCB-40D90888DC8E}" srcOrd="0" destOrd="0" presId="urn:microsoft.com/office/officeart/2005/8/layout/arrow2"/>
    <dgm:cxn modelId="{B77F80CD-4C87-40CA-B7CA-B5453F5295EB}" type="presParOf" srcId="{7DF20E06-9FA3-4883-8E16-A0CC17490065}" destId="{15663D41-0710-441A-AD4B-0C44F4D26979}" srcOrd="1" destOrd="0" presId="urn:microsoft.com/office/officeart/2005/8/layout/arrow2"/>
    <dgm:cxn modelId="{0C6F01E4-C176-462C-8FD3-F646743C2FA2}" type="presParOf" srcId="{15663D41-0710-441A-AD4B-0C44F4D26979}" destId="{FF66A494-0138-4E3F-AB6E-0F5983CB929E}" srcOrd="0" destOrd="0" presId="urn:microsoft.com/office/officeart/2005/8/layout/arrow2"/>
    <dgm:cxn modelId="{0B566D8B-BCC3-445D-A516-3B29B317D24D}" type="presParOf" srcId="{15663D41-0710-441A-AD4B-0C44F4D26979}" destId="{FCD8E257-E2B7-43EF-A025-D05931C72016}" srcOrd="1" destOrd="0" presId="urn:microsoft.com/office/officeart/2005/8/layout/arrow2"/>
    <dgm:cxn modelId="{BD9B249A-D8BF-46AA-A499-F137E70FA58B}" type="presParOf" srcId="{15663D41-0710-441A-AD4B-0C44F4D26979}" destId="{15B48ED0-75F7-4592-A59E-63D2B6AE6D03}" srcOrd="2" destOrd="0" presId="urn:microsoft.com/office/officeart/2005/8/layout/arrow2"/>
    <dgm:cxn modelId="{09AD7C3D-8566-48B0-B460-4972E4EB4425}" type="presParOf" srcId="{15663D41-0710-441A-AD4B-0C44F4D26979}" destId="{A4F7F515-04E0-46BA-94F2-3EC77F8E99FB}" srcOrd="3" destOrd="0" presId="urn:microsoft.com/office/officeart/2005/8/layout/arrow2"/>
    <dgm:cxn modelId="{BB3DBE4B-822B-450C-BCDD-F5045C8349C3}" type="presParOf" srcId="{15663D41-0710-441A-AD4B-0C44F4D26979}" destId="{0D8F960D-B126-4B67-8775-6CEF490C7551}" srcOrd="4" destOrd="0" presId="urn:microsoft.com/office/officeart/2005/8/layout/arrow2"/>
    <dgm:cxn modelId="{5EBE2EA6-305A-46DA-BD91-190097AA57F2}" type="presParOf" srcId="{15663D41-0710-441A-AD4B-0C44F4D26979}" destId="{D261D300-FC03-4F37-889E-B6689B3CAF07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459CD0-7367-4F17-9E8C-57A07D11703D}">
      <dsp:nvSpPr>
        <dsp:cNvPr id="0" name=""/>
        <dsp:cNvSpPr/>
      </dsp:nvSpPr>
      <dsp:spPr>
        <a:xfrm>
          <a:off x="3575884" y="2202018"/>
          <a:ext cx="2691355" cy="2691355"/>
        </a:xfrm>
        <a:prstGeom prst="gear9">
          <a:avLst/>
        </a:prstGeom>
        <a:solidFill>
          <a:schemeClr val="bg1"/>
        </a:solidFill>
        <a:ln w="28575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>
            <a:solidFill>
              <a:schemeClr val="bg1"/>
            </a:solidFill>
          </a:endParaRPr>
        </a:p>
      </dsp:txBody>
      <dsp:txXfrm>
        <a:off x="4116966" y="2832455"/>
        <a:ext cx="1609191" cy="1383412"/>
      </dsp:txXfrm>
    </dsp:sp>
    <dsp:sp modelId="{011A482D-480C-46C9-A5AD-6DAAFB73B549}">
      <dsp:nvSpPr>
        <dsp:cNvPr id="0" name=""/>
        <dsp:cNvSpPr/>
      </dsp:nvSpPr>
      <dsp:spPr>
        <a:xfrm>
          <a:off x="2010004" y="1565879"/>
          <a:ext cx="1957349" cy="1957349"/>
        </a:xfrm>
        <a:prstGeom prst="gear6">
          <a:avLst/>
        </a:prstGeom>
        <a:solidFill>
          <a:schemeClr val="bg1"/>
        </a:solidFill>
        <a:ln w="28575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>
            <a:solidFill>
              <a:schemeClr val="bg1"/>
            </a:solidFill>
          </a:endParaRPr>
        </a:p>
      </dsp:txBody>
      <dsp:txXfrm>
        <a:off x="2502773" y="2061626"/>
        <a:ext cx="971811" cy="965855"/>
      </dsp:txXfrm>
    </dsp:sp>
    <dsp:sp modelId="{4F5F2B4B-E03E-4A27-B408-C85448533AC6}">
      <dsp:nvSpPr>
        <dsp:cNvPr id="0" name=""/>
        <dsp:cNvSpPr/>
      </dsp:nvSpPr>
      <dsp:spPr>
        <a:xfrm rot="20700000">
          <a:off x="3438725" y="226946"/>
          <a:ext cx="1917803" cy="1917803"/>
        </a:xfrm>
        <a:prstGeom prst="gear6">
          <a:avLst/>
        </a:prstGeom>
        <a:solidFill>
          <a:schemeClr val="bg1"/>
        </a:solidFill>
        <a:ln w="28575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600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>
              <a:solidFill>
                <a:schemeClr val="accent1">
                  <a:lumMod val="60000"/>
                  <a:lumOff val="40000"/>
                </a:schemeClr>
              </a:solidFill>
            </a:rPr>
            <a:t>European Commission DG REFORM</a:t>
          </a:r>
        </a:p>
      </dsp:txBody>
      <dsp:txXfrm rot="-20700000">
        <a:off x="3859355" y="647577"/>
        <a:ext cx="1076542" cy="1076542"/>
      </dsp:txXfrm>
    </dsp:sp>
    <dsp:sp modelId="{C23DA125-290A-4F11-AC21-E4501C766ADD}">
      <dsp:nvSpPr>
        <dsp:cNvPr id="0" name=""/>
        <dsp:cNvSpPr/>
      </dsp:nvSpPr>
      <dsp:spPr>
        <a:xfrm>
          <a:off x="3376686" y="1791476"/>
          <a:ext cx="3444935" cy="3444935"/>
        </a:xfrm>
        <a:prstGeom prst="circularArrow">
          <a:avLst>
            <a:gd name="adj1" fmla="val 4687"/>
            <a:gd name="adj2" fmla="val 299029"/>
            <a:gd name="adj3" fmla="val 2530660"/>
            <a:gd name="adj4" fmla="val 15830399"/>
            <a:gd name="adj5" fmla="val 5469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E840D8-6034-4D47-9A09-4819745FCDB0}">
      <dsp:nvSpPr>
        <dsp:cNvPr id="0" name=""/>
        <dsp:cNvSpPr/>
      </dsp:nvSpPr>
      <dsp:spPr>
        <a:xfrm>
          <a:off x="1663361" y="1129792"/>
          <a:ext cx="2502960" cy="250296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6DFF60-E7A7-4BB3-B3D5-286D3F2A30F5}">
      <dsp:nvSpPr>
        <dsp:cNvPr id="0" name=""/>
        <dsp:cNvSpPr/>
      </dsp:nvSpPr>
      <dsp:spPr>
        <a:xfrm>
          <a:off x="2662712" y="-207562"/>
          <a:ext cx="2698695" cy="269869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8B0ABF-39B8-4820-9DCB-40D90888DC8E}">
      <dsp:nvSpPr>
        <dsp:cNvPr id="0" name=""/>
        <dsp:cNvSpPr/>
      </dsp:nvSpPr>
      <dsp:spPr>
        <a:xfrm>
          <a:off x="0" y="304512"/>
          <a:ext cx="8128000" cy="507999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66A494-0138-4E3F-AB6E-0F5983CB929E}">
      <dsp:nvSpPr>
        <dsp:cNvPr id="0" name=""/>
        <dsp:cNvSpPr/>
      </dsp:nvSpPr>
      <dsp:spPr>
        <a:xfrm>
          <a:off x="1032256" y="3675549"/>
          <a:ext cx="211328" cy="21132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D8E257-E2B7-43EF-A025-D05931C72016}">
      <dsp:nvSpPr>
        <dsp:cNvPr id="0" name=""/>
        <dsp:cNvSpPr/>
      </dsp:nvSpPr>
      <dsp:spPr>
        <a:xfrm>
          <a:off x="1158486" y="3835108"/>
          <a:ext cx="1999840" cy="1465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978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err="1">
              <a:solidFill>
                <a:schemeClr val="accent2"/>
              </a:solidFill>
            </a:rPr>
            <a:t>NBB.Stat</a:t>
          </a:r>
          <a:r>
            <a:rPr lang="en-GB" sz="2400" b="1" kern="1200">
              <a:solidFill>
                <a:schemeClr val="accent2"/>
              </a:solidFill>
            </a:rPr>
            <a:t> v7</a:t>
          </a:r>
        </a:p>
      </dsp:txBody>
      <dsp:txXfrm>
        <a:off x="1158486" y="3835108"/>
        <a:ext cx="1999840" cy="1465448"/>
      </dsp:txXfrm>
    </dsp:sp>
    <dsp:sp modelId="{15B48ED0-75F7-4592-A59E-63D2B6AE6D03}">
      <dsp:nvSpPr>
        <dsp:cNvPr id="0" name=""/>
        <dsp:cNvSpPr/>
      </dsp:nvSpPr>
      <dsp:spPr>
        <a:xfrm>
          <a:off x="2897632" y="2294805"/>
          <a:ext cx="382016" cy="382016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F7F515-04E0-46BA-94F2-3EC77F8E99FB}">
      <dsp:nvSpPr>
        <dsp:cNvPr id="0" name=""/>
        <dsp:cNvSpPr/>
      </dsp:nvSpPr>
      <dsp:spPr>
        <a:xfrm>
          <a:off x="2969294" y="2485813"/>
          <a:ext cx="2651925" cy="27635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422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>
              <a:solidFill>
                <a:srgbClr val="009FE0"/>
              </a:solidFill>
              <a:latin typeface="Segoe UI"/>
              <a:ea typeface="+mn-ea"/>
              <a:cs typeface="+mn-cs"/>
            </a:rPr>
            <a:t>.Stat Suite V8</a:t>
          </a:r>
        </a:p>
      </dsp:txBody>
      <dsp:txXfrm>
        <a:off x="2969294" y="2485813"/>
        <a:ext cx="2651925" cy="2763519"/>
      </dsp:txXfrm>
    </dsp:sp>
    <dsp:sp modelId="{0D8F960D-B126-4B67-8775-6CEF490C7551}">
      <dsp:nvSpPr>
        <dsp:cNvPr id="0" name=""/>
        <dsp:cNvSpPr/>
      </dsp:nvSpPr>
      <dsp:spPr>
        <a:xfrm>
          <a:off x="5140960" y="1454573"/>
          <a:ext cx="528320" cy="528320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61D300-FC03-4F37-889E-B6689B3CAF07}">
      <dsp:nvSpPr>
        <dsp:cNvPr id="0" name=""/>
        <dsp:cNvSpPr/>
      </dsp:nvSpPr>
      <dsp:spPr>
        <a:xfrm>
          <a:off x="5491468" y="1859922"/>
          <a:ext cx="2480594" cy="967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946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>
              <a:solidFill>
                <a:srgbClr val="009FE0"/>
              </a:solidFill>
              <a:latin typeface="Segoe UI"/>
              <a:ea typeface="+mn-ea"/>
              <a:cs typeface="+mn-cs"/>
            </a:rPr>
            <a:t>SALSA</a:t>
          </a:r>
        </a:p>
      </dsp:txBody>
      <dsp:txXfrm>
        <a:off x="5491468" y="1859922"/>
        <a:ext cx="2480594" cy="9675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48CB5175-EAF8-44A6-B420-997F707B996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8579F04-901B-43BB-B2BA-4D914E8E7C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963455D-7B92-4A34-9DB0-B500B2DF30D7}" type="datetimeFigureOut">
              <a:rPr lang="en-GB" smtClean="0"/>
              <a:t>07/06/2023</a:t>
            </a:fld>
            <a:endParaRPr lang="en-GB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F744ADE-5F02-4A69-AB6F-11EDC0BD0A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DC482B4-52F7-4B63-9475-E0AA9347690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D5DEC98-69D8-4098-8441-9FDEAFD75C3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3577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4790A07-196B-4F4B-8E8C-301FB387CBE5}" type="datetimeFigureOut">
              <a:rPr lang="en-GB" smtClean="0"/>
              <a:t>07/06/2023</a:t>
            </a:fld>
            <a:endParaRPr lang="en-GB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GB" dirty="0" err="1"/>
              <a:t>Tekststijl</a:t>
            </a:r>
            <a:r>
              <a:rPr lang="en-GB" dirty="0"/>
              <a:t> van het model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8C176B4-2F3E-4542-A88B-B482618D0CA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779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176B4-2F3E-4542-A88B-B482618D0CA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544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176B4-2F3E-4542-A88B-B482618D0CA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6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jdelijke aanduiding voor afbeelding 28">
            <a:extLst>
              <a:ext uri="{FF2B5EF4-FFF2-40B4-BE49-F238E27FC236}">
                <a16:creationId xmlns:a16="http://schemas.microsoft.com/office/drawing/2014/main" id="{B09B4EDE-A372-4EEF-AA1D-50A83C5925D0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0" y="-434108"/>
            <a:ext cx="12192000" cy="7296828"/>
          </a:xfrm>
          <a:custGeom>
            <a:avLst/>
            <a:gdLst>
              <a:gd name="connsiteX0" fmla="*/ 11586405 w 12192000"/>
              <a:gd name="connsiteY0" fmla="*/ 0 h 7296828"/>
              <a:gd name="connsiteX1" fmla="*/ 11684823 w 12192000"/>
              <a:gd name="connsiteY1" fmla="*/ 0 h 7296828"/>
              <a:gd name="connsiteX2" fmla="*/ 12011826 w 12192000"/>
              <a:gd name="connsiteY2" fmla="*/ 327003 h 7296828"/>
              <a:gd name="connsiteX3" fmla="*/ 12011826 w 12192000"/>
              <a:gd name="connsiteY3" fmla="*/ 436466 h 7296828"/>
              <a:gd name="connsiteX4" fmla="*/ 12192000 w 12192000"/>
              <a:gd name="connsiteY4" fmla="*/ 436466 h 7296828"/>
              <a:gd name="connsiteX5" fmla="*/ 12192000 w 12192000"/>
              <a:gd name="connsiteY5" fmla="*/ 7296828 h 7296828"/>
              <a:gd name="connsiteX6" fmla="*/ 0 w 12192000"/>
              <a:gd name="connsiteY6" fmla="*/ 7296828 h 7296828"/>
              <a:gd name="connsiteX7" fmla="*/ 0 w 12192000"/>
              <a:gd name="connsiteY7" fmla="*/ 436466 h 7296828"/>
              <a:gd name="connsiteX8" fmla="*/ 11259402 w 12192000"/>
              <a:gd name="connsiteY8" fmla="*/ 436466 h 7296828"/>
              <a:gd name="connsiteX9" fmla="*/ 11259402 w 12192000"/>
              <a:gd name="connsiteY9" fmla="*/ 327003 h 7296828"/>
              <a:gd name="connsiteX10" fmla="*/ 11586405 w 12192000"/>
              <a:gd name="connsiteY10" fmla="*/ 0 h 7296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7296828">
                <a:moveTo>
                  <a:pt x="11586405" y="0"/>
                </a:moveTo>
                <a:lnTo>
                  <a:pt x="11684823" y="0"/>
                </a:lnTo>
                <a:cubicBezTo>
                  <a:pt x="11865422" y="0"/>
                  <a:pt x="12011826" y="146404"/>
                  <a:pt x="12011826" y="327003"/>
                </a:cubicBezTo>
                <a:lnTo>
                  <a:pt x="12011826" y="436466"/>
                </a:lnTo>
                <a:lnTo>
                  <a:pt x="12192000" y="436466"/>
                </a:lnTo>
                <a:lnTo>
                  <a:pt x="12192000" y="7296828"/>
                </a:lnTo>
                <a:lnTo>
                  <a:pt x="0" y="7296828"/>
                </a:lnTo>
                <a:lnTo>
                  <a:pt x="0" y="436466"/>
                </a:lnTo>
                <a:lnTo>
                  <a:pt x="11259402" y="436466"/>
                </a:lnTo>
                <a:lnTo>
                  <a:pt x="11259402" y="327003"/>
                </a:lnTo>
                <a:cubicBezTo>
                  <a:pt x="11259402" y="146404"/>
                  <a:pt x="11405806" y="0"/>
                  <a:pt x="11586405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lIns="0" tIns="144000" rIns="1080000">
            <a:noAutofit/>
          </a:bodyPr>
          <a:lstStyle>
            <a:lvl1pPr marL="0" indent="0" algn="r">
              <a:buNone/>
              <a:defRPr sz="1100" i="1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GB" noProof="0" dirty="0"/>
              <a:t>Select this frame, go to the tab ‘</a:t>
            </a:r>
            <a:r>
              <a:rPr lang="en-GB" noProof="0" dirty="0" err="1"/>
              <a:t>Slidebuilder</a:t>
            </a:r>
            <a:r>
              <a:rPr lang="en-GB" noProof="0" dirty="0"/>
              <a:t>’, click on ‘Images’, select the preferred image and click on ‘Insert’ &gt;</a:t>
            </a:r>
          </a:p>
        </p:txBody>
      </p:sp>
      <p:sp>
        <p:nvSpPr>
          <p:cNvPr id="103" name="WAAS">
            <a:extLst>
              <a:ext uri="{FF2B5EF4-FFF2-40B4-BE49-F238E27FC236}">
                <a16:creationId xmlns:a16="http://schemas.microsoft.com/office/drawing/2014/main" id="{6FF4435B-0259-4A0B-8766-113FA6C715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-1"/>
            <a:ext cx="7260609" cy="6858001"/>
          </a:xfrm>
          <a:prstGeom prst="rect">
            <a:avLst/>
          </a:prstGeom>
          <a:gradFill>
            <a:gsLst>
              <a:gs pos="50000">
                <a:schemeClr val="bg1">
                  <a:alpha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 dirty="0"/>
              <a:t> 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8000" y="8185154"/>
            <a:ext cx="4114800" cy="15179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GB"/>
              <a:t>Place a footer: Insert &gt; Header &amp; Footer</a:t>
            </a:r>
            <a:endParaRPr lang="en-GB" dirty="0"/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BF1CAEF2-83C9-4C0A-9617-DB527CA79ED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BA813301-FAF6-47FC-8C20-C23524B0429E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F932F302-1C3E-47C4-8DCA-265904A273BA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6364D8A0-DE7A-4BC0-8BC7-1AA6C32FC84C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18578005-3FE3-4132-AF2A-85CD1AF74089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CE3F93E9-E87B-4BC4-9918-7DF33C760B4E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BC4AAB43-7121-4F0E-BAF5-E8A0E2BC45F9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F8E34B6-7354-4A2F-91B3-70CD499A52AB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24" name="Groep 23">
            <a:extLst>
              <a:ext uri="{FF2B5EF4-FFF2-40B4-BE49-F238E27FC236}">
                <a16:creationId xmlns:a16="http://schemas.microsoft.com/office/drawing/2014/main" id="{FA8FF961-5845-4C6C-93E3-380567C5CBAB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7" name="Rechthoek: afgeronde hoeken 6">
              <a:extLst>
                <a:ext uri="{FF2B5EF4-FFF2-40B4-BE49-F238E27FC236}">
                  <a16:creationId xmlns:a16="http://schemas.microsoft.com/office/drawing/2014/main" id="{7D3AA19E-3DC8-4556-BC42-05B65FEB6237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 dirty="0">
                  <a:latin typeface="+mn-lt"/>
                </a:rPr>
                <a:t>Title slide</a:t>
              </a:r>
            </a:p>
          </p:txBody>
        </p:sp>
        <p:sp>
          <p:nvSpPr>
            <p:cNvPr id="23" name="Rechthoekige driehoek 22">
              <a:extLst>
                <a:ext uri="{FF2B5EF4-FFF2-40B4-BE49-F238E27FC236}">
                  <a16:creationId xmlns:a16="http://schemas.microsoft.com/office/drawing/2014/main" id="{B21E738B-57BB-4FBB-87FA-59F67EF7F973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 dirty="0">
                <a:latin typeface="+mn-lt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999" y="1453048"/>
            <a:ext cx="5061685" cy="1764728"/>
          </a:xfrm>
        </p:spPr>
        <p:txBody>
          <a:bodyPr anchor="b"/>
          <a:lstStyle>
            <a:lvl1pPr algn="l">
              <a:lnSpc>
                <a:spcPct val="90000"/>
              </a:lnSpc>
              <a:defRPr sz="44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GB" noProof="0" dirty="0"/>
              <a:t>Place the title of the presentation here (of max. 3 lines)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999" y="3531444"/>
            <a:ext cx="5061685" cy="704826"/>
          </a:xfrm>
        </p:spPr>
        <p:txBody>
          <a:bodyPr anchor="b"/>
          <a:lstStyle>
            <a:lvl1pPr marL="0" indent="0" algn="l">
              <a:buNone/>
              <a:defRPr sz="18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Name speaker | Place | Subtitle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7999" y="4317367"/>
            <a:ext cx="5061685" cy="216635"/>
          </a:xfrm>
        </p:spPr>
        <p:txBody>
          <a:bodyPr anchor="t"/>
          <a:lstStyle>
            <a:lvl1pPr algn="l"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fld id="{84CF017F-A762-4023-8FE9-BD1080DAED51}" type="datetime4">
              <a:rPr lang="en-GB" smtClean="0"/>
              <a:pPr/>
              <a:t>07 June 2023</a:t>
            </a:fld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9402" y="7315200"/>
            <a:ext cx="284597" cy="15179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Tijdelijke aanduiding voor tekst 25">
            <a:extLst>
              <a:ext uri="{FF2B5EF4-FFF2-40B4-BE49-F238E27FC236}">
                <a16:creationId xmlns:a16="http://schemas.microsoft.com/office/drawing/2014/main" id="{4CAF9B40-F4EA-441C-9C04-09DD393D5B3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185965" y="2"/>
            <a:ext cx="5006032" cy="6862718"/>
          </a:xfrm>
          <a:custGeom>
            <a:avLst/>
            <a:gdLst>
              <a:gd name="connsiteX0" fmla="*/ 3120416 w 5006032"/>
              <a:gd name="connsiteY0" fmla="*/ 0 h 6862718"/>
              <a:gd name="connsiteX1" fmla="*/ 5006032 w 5006032"/>
              <a:gd name="connsiteY1" fmla="*/ 0 h 6862718"/>
              <a:gd name="connsiteX2" fmla="*/ 5006032 w 5006032"/>
              <a:gd name="connsiteY2" fmla="*/ 6862718 h 6862718"/>
              <a:gd name="connsiteX3" fmla="*/ 0 w 5006032"/>
              <a:gd name="connsiteY3" fmla="*/ 6862718 h 686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6032" h="6862718">
                <a:moveTo>
                  <a:pt x="3120416" y="0"/>
                </a:moveTo>
                <a:lnTo>
                  <a:pt x="5006032" y="0"/>
                </a:lnTo>
                <a:lnTo>
                  <a:pt x="5006032" y="6862718"/>
                </a:lnTo>
                <a:lnTo>
                  <a:pt x="0" y="6862718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 dirty="0"/>
              <a:t> 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92BB814F-943A-4E1C-B7A3-A48F9478523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 rot="16200000">
            <a:off x="6271656" y="940018"/>
            <a:ext cx="6858005" cy="4982688"/>
          </a:xfrm>
          <a:custGeom>
            <a:avLst/>
            <a:gdLst>
              <a:gd name="connsiteX0" fmla="*/ 6858005 w 6858005"/>
              <a:gd name="connsiteY0" fmla="*/ 0 h 4982688"/>
              <a:gd name="connsiteX1" fmla="*/ 6858005 w 6858005"/>
              <a:gd name="connsiteY1" fmla="*/ 4982688 h 4982688"/>
              <a:gd name="connsiteX2" fmla="*/ 0 w 6858005"/>
              <a:gd name="connsiteY2" fmla="*/ 4982687 h 4982688"/>
              <a:gd name="connsiteX3" fmla="*/ 0 w 6858005"/>
              <a:gd name="connsiteY3" fmla="*/ 3118272 h 49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5" h="4982688">
                <a:moveTo>
                  <a:pt x="6858005" y="0"/>
                </a:moveTo>
                <a:lnTo>
                  <a:pt x="6858005" y="4982688"/>
                </a:lnTo>
                <a:lnTo>
                  <a:pt x="0" y="4982687"/>
                </a:lnTo>
                <a:lnTo>
                  <a:pt x="0" y="3118272"/>
                </a:lnTo>
                <a:close/>
              </a:path>
            </a:pathLst>
          </a:custGeom>
          <a:solidFill>
            <a:srgbClr val="004489">
              <a:alpha val="20000"/>
            </a:srgb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 dirty="0"/>
              <a:t> </a:t>
            </a:r>
          </a:p>
        </p:txBody>
      </p:sp>
      <p:grpSp>
        <p:nvGrpSpPr>
          <p:cNvPr id="105" name="INSTRUCTION">
            <a:extLst>
              <a:ext uri="{FF2B5EF4-FFF2-40B4-BE49-F238E27FC236}">
                <a16:creationId xmlns:a16="http://schemas.microsoft.com/office/drawing/2014/main" id="{A8D4BE0E-0F9F-4E58-970F-BC5B2AA20A84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F48D6A92-4D0D-4EB8-AC5D-363A8C89A986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A0020708-AF86-4786-B5C8-AABFB6C4616F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‘Slidebuilder’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08" name="Gelijkbenige driehoek 107">
              <a:extLst>
                <a:ext uri="{FF2B5EF4-FFF2-40B4-BE49-F238E27FC236}">
                  <a16:creationId xmlns:a16="http://schemas.microsoft.com/office/drawing/2014/main" id="{4C371B6D-68B6-4F22-A58B-510A4A7F66FA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9" name="INSTRUCTION">
            <a:extLst>
              <a:ext uri="{FF2B5EF4-FFF2-40B4-BE49-F238E27FC236}">
                <a16:creationId xmlns:a16="http://schemas.microsoft.com/office/drawing/2014/main" id="{A9407926-F2B6-4794-A1AA-48288ABE882C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5C92690B-B2F3-41EA-9233-0D683C7ABF6F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272C011A-7C10-45A2-BCF2-76FC993ACA4C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DD853418-A628-40C8-A224-398D13E5750F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24D20493-F77D-47EF-AB34-0DE30C0E1EDB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004FA0D2-6513-4096-BD19-FFDAF4F15310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5F8BFC71-0506-4763-848E-1971CEFF001E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16" name="Rechthoek 115">
              <a:extLst>
                <a:ext uri="{FF2B5EF4-FFF2-40B4-BE49-F238E27FC236}">
                  <a16:creationId xmlns:a16="http://schemas.microsoft.com/office/drawing/2014/main" id="{14B043DA-6A1F-4A9D-9DF4-C0682B7000D7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687C0B31-62C5-49F0-B1F3-B0401166A184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 dirty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18" name="Groep 117">
              <a:extLst>
                <a:ext uri="{FF2B5EF4-FFF2-40B4-BE49-F238E27FC236}">
                  <a16:creationId xmlns:a16="http://schemas.microsoft.com/office/drawing/2014/main" id="{E23BD021-1E75-4C63-8947-87E2FD1C4677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157" name="Rechthoek 156">
                <a:extLst>
                  <a:ext uri="{FF2B5EF4-FFF2-40B4-BE49-F238E27FC236}">
                    <a16:creationId xmlns:a16="http://schemas.microsoft.com/office/drawing/2014/main" id="{305C1A39-02E3-40CE-AB47-37929D3E1F2F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8" name="Rechthoek 157">
                <a:extLst>
                  <a:ext uri="{FF2B5EF4-FFF2-40B4-BE49-F238E27FC236}">
                    <a16:creationId xmlns:a16="http://schemas.microsoft.com/office/drawing/2014/main" id="{221EE155-5E9B-424E-8415-3469FB0DFCB9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59" name="Groep 158">
                <a:extLst>
                  <a:ext uri="{FF2B5EF4-FFF2-40B4-BE49-F238E27FC236}">
                    <a16:creationId xmlns:a16="http://schemas.microsoft.com/office/drawing/2014/main" id="{16FB678B-7567-4645-8EC0-C8D3064B81E7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72" name="Rechthoek: afgeronde hoeken 171">
                  <a:extLst>
                    <a:ext uri="{FF2B5EF4-FFF2-40B4-BE49-F238E27FC236}">
                      <a16:creationId xmlns:a16="http://schemas.microsoft.com/office/drawing/2014/main" id="{3301ED2D-F9B3-4D94-A7AA-14C74BA0C99D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3" name="Rechthoek 172">
                  <a:extLst>
                    <a:ext uri="{FF2B5EF4-FFF2-40B4-BE49-F238E27FC236}">
                      <a16:creationId xmlns:a16="http://schemas.microsoft.com/office/drawing/2014/main" id="{11C5D3D7-3C08-41E1-9E9F-0FDF9F430148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4" name="Rechthoek 173">
                  <a:extLst>
                    <a:ext uri="{FF2B5EF4-FFF2-40B4-BE49-F238E27FC236}">
                      <a16:creationId xmlns:a16="http://schemas.microsoft.com/office/drawing/2014/main" id="{0D670AEF-71AF-491E-9FFE-C34E6EBB4213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5" name="Rechthoek 174">
                  <a:extLst>
                    <a:ext uri="{FF2B5EF4-FFF2-40B4-BE49-F238E27FC236}">
                      <a16:creationId xmlns:a16="http://schemas.microsoft.com/office/drawing/2014/main" id="{0B4F89BA-E62E-481C-ADCE-E46AD1A3F5CB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6" name="Rechthoek 175">
                  <a:extLst>
                    <a:ext uri="{FF2B5EF4-FFF2-40B4-BE49-F238E27FC236}">
                      <a16:creationId xmlns:a16="http://schemas.microsoft.com/office/drawing/2014/main" id="{991BA43E-179E-4D21-AB81-550DB5A46369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7" name="Rechthoek 176">
                  <a:extLst>
                    <a:ext uri="{FF2B5EF4-FFF2-40B4-BE49-F238E27FC236}">
                      <a16:creationId xmlns:a16="http://schemas.microsoft.com/office/drawing/2014/main" id="{E777E070-3B91-4D39-B524-212DF401E549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0" name="Groep 159">
                <a:extLst>
                  <a:ext uri="{FF2B5EF4-FFF2-40B4-BE49-F238E27FC236}">
                    <a16:creationId xmlns:a16="http://schemas.microsoft.com/office/drawing/2014/main" id="{D845477D-03ED-442F-A89E-3299407C6B04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64" name="Groep 163">
                  <a:extLst>
                    <a:ext uri="{FF2B5EF4-FFF2-40B4-BE49-F238E27FC236}">
                      <a16:creationId xmlns:a16="http://schemas.microsoft.com/office/drawing/2014/main" id="{F9C1BE1C-08E2-44E0-AB50-133686BA8309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66" name="Rechthoek: afgeronde hoeken 165">
                    <a:extLst>
                      <a:ext uri="{FF2B5EF4-FFF2-40B4-BE49-F238E27FC236}">
                        <a16:creationId xmlns:a16="http://schemas.microsoft.com/office/drawing/2014/main" id="{7FFFFD26-9E46-4FDA-ACF0-6904C65F853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67" name="Rechthoek 166">
                    <a:extLst>
                      <a:ext uri="{FF2B5EF4-FFF2-40B4-BE49-F238E27FC236}">
                        <a16:creationId xmlns:a16="http://schemas.microsoft.com/office/drawing/2014/main" id="{0664DA71-D52E-4C91-8F1D-8EA933145C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68" name="Rechthoek 167">
                    <a:extLst>
                      <a:ext uri="{FF2B5EF4-FFF2-40B4-BE49-F238E27FC236}">
                        <a16:creationId xmlns:a16="http://schemas.microsoft.com/office/drawing/2014/main" id="{1441DD72-4766-4C3E-9559-71116C936D2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69" name="Rechthoek 168">
                    <a:extLst>
                      <a:ext uri="{FF2B5EF4-FFF2-40B4-BE49-F238E27FC236}">
                        <a16:creationId xmlns:a16="http://schemas.microsoft.com/office/drawing/2014/main" id="{72A911A0-CDB1-4407-B844-734CDDE2FD0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0" name="Rechthoek 169">
                    <a:extLst>
                      <a:ext uri="{FF2B5EF4-FFF2-40B4-BE49-F238E27FC236}">
                        <a16:creationId xmlns:a16="http://schemas.microsoft.com/office/drawing/2014/main" id="{E3BE2747-ABBB-4B3A-BD92-208B7C8382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1" name="Rechthoek 170">
                    <a:extLst>
                      <a:ext uri="{FF2B5EF4-FFF2-40B4-BE49-F238E27FC236}">
                        <a16:creationId xmlns:a16="http://schemas.microsoft.com/office/drawing/2014/main" id="{7425E5BD-CBF2-454B-8F5F-3A078E36ADA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65" name="Boog 164">
                  <a:extLst>
                    <a:ext uri="{FF2B5EF4-FFF2-40B4-BE49-F238E27FC236}">
                      <a16:creationId xmlns:a16="http://schemas.microsoft.com/office/drawing/2014/main" id="{00508EC4-247C-4072-9BD2-9BC99B4B840F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61" name="Tekstvak 160">
                <a:extLst>
                  <a:ext uri="{FF2B5EF4-FFF2-40B4-BE49-F238E27FC236}">
                    <a16:creationId xmlns:a16="http://schemas.microsoft.com/office/drawing/2014/main" id="{361D3189-B736-4E8F-91F7-8446EDD9F830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62" name="Tekstvak 161">
                <a:extLst>
                  <a:ext uri="{FF2B5EF4-FFF2-40B4-BE49-F238E27FC236}">
                    <a16:creationId xmlns:a16="http://schemas.microsoft.com/office/drawing/2014/main" id="{CAE58096-CF9D-4725-B72F-FDAC648F9ADF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63" name="Vrije vorm: vorm 162">
                <a:extLst>
                  <a:ext uri="{FF2B5EF4-FFF2-40B4-BE49-F238E27FC236}">
                    <a16:creationId xmlns:a16="http://schemas.microsoft.com/office/drawing/2014/main" id="{5A784C46-5083-4047-8CD7-FD1FA0757C54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A8BCC3F9-3E8E-46CB-8BE1-B94B8B301A4D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147" name="Rechthoek 146">
                <a:extLst>
                  <a:ext uri="{FF2B5EF4-FFF2-40B4-BE49-F238E27FC236}">
                    <a16:creationId xmlns:a16="http://schemas.microsoft.com/office/drawing/2014/main" id="{37D39AA8-2993-4295-ADE7-DE55B77FDB65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148" name="ICOON_info">
                <a:extLst>
                  <a:ext uri="{FF2B5EF4-FFF2-40B4-BE49-F238E27FC236}">
                    <a16:creationId xmlns:a16="http://schemas.microsoft.com/office/drawing/2014/main" id="{63A03CAE-742F-44DB-85C3-066BDBEED344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155" name="Ovaal 154">
                  <a:extLst>
                    <a:ext uri="{FF2B5EF4-FFF2-40B4-BE49-F238E27FC236}">
                      <a16:creationId xmlns:a16="http://schemas.microsoft.com/office/drawing/2014/main" id="{CC2B5A56-C200-4B13-9C9C-B89BB09CA6D7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56" name="Graphic 163" descr="Informatie">
                  <a:extLst>
                    <a:ext uri="{FF2B5EF4-FFF2-40B4-BE49-F238E27FC236}">
                      <a16:creationId xmlns:a16="http://schemas.microsoft.com/office/drawing/2014/main" id="{43BF1833-CB63-42B6-9519-818E3AB20D34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9" name="Groep 148">
                <a:extLst>
                  <a:ext uri="{FF2B5EF4-FFF2-40B4-BE49-F238E27FC236}">
                    <a16:creationId xmlns:a16="http://schemas.microsoft.com/office/drawing/2014/main" id="{CF456C1B-B266-44E3-980D-8DE6FFE111ED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150" name="Inspireren">
                  <a:extLst>
                    <a:ext uri="{FF2B5EF4-FFF2-40B4-BE49-F238E27FC236}">
                      <a16:creationId xmlns:a16="http://schemas.microsoft.com/office/drawing/2014/main" id="{F9644032-345D-411C-B2FE-DDB660A5435D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52" name="Freeform 12">
                    <a:extLst>
                      <a:ext uri="{FF2B5EF4-FFF2-40B4-BE49-F238E27FC236}">
                        <a16:creationId xmlns:a16="http://schemas.microsoft.com/office/drawing/2014/main" id="{331A5896-620B-4E9D-AB4C-DC9703ACCA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53" name="Freeform 13">
                    <a:extLst>
                      <a:ext uri="{FF2B5EF4-FFF2-40B4-BE49-F238E27FC236}">
                        <a16:creationId xmlns:a16="http://schemas.microsoft.com/office/drawing/2014/main" id="{DCD4DAD4-8DE4-43AD-8B2D-9310A636827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54" name="Freeform 14">
                    <a:extLst>
                      <a:ext uri="{FF2B5EF4-FFF2-40B4-BE49-F238E27FC236}">
                        <a16:creationId xmlns:a16="http://schemas.microsoft.com/office/drawing/2014/main" id="{6CAEAA27-2245-4EE5-8DDC-963610670E8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151" name="Tekstvak 150">
                  <a:extLst>
                    <a:ext uri="{FF2B5EF4-FFF2-40B4-BE49-F238E27FC236}">
                      <a16:creationId xmlns:a16="http://schemas.microsoft.com/office/drawing/2014/main" id="{1C1818CE-D544-497B-A744-A51D85C5514C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120" name="Groep 119">
              <a:extLst>
                <a:ext uri="{FF2B5EF4-FFF2-40B4-BE49-F238E27FC236}">
                  <a16:creationId xmlns:a16="http://schemas.microsoft.com/office/drawing/2014/main" id="{4683D6A2-FCE1-4BC4-AF0D-612E68DF9E0D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131" name="Groep 130">
                <a:extLst>
                  <a:ext uri="{FF2B5EF4-FFF2-40B4-BE49-F238E27FC236}">
                    <a16:creationId xmlns:a16="http://schemas.microsoft.com/office/drawing/2014/main" id="{DA7CF26D-D5C1-4F19-8627-D83A73705590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134" name="Groep 133">
                  <a:extLst>
                    <a:ext uri="{FF2B5EF4-FFF2-40B4-BE49-F238E27FC236}">
                      <a16:creationId xmlns:a16="http://schemas.microsoft.com/office/drawing/2014/main" id="{B03C1CE5-B98E-4078-AA17-A96DFB62431D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141" name="Groep 140">
                    <a:extLst>
                      <a:ext uri="{FF2B5EF4-FFF2-40B4-BE49-F238E27FC236}">
                        <a16:creationId xmlns:a16="http://schemas.microsoft.com/office/drawing/2014/main" id="{B75E2FF6-8136-481C-BEE3-A92C9C6F796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144" name="Rechthoek 143">
                      <a:extLst>
                        <a:ext uri="{FF2B5EF4-FFF2-40B4-BE49-F238E27FC236}">
                          <a16:creationId xmlns:a16="http://schemas.microsoft.com/office/drawing/2014/main" id="{3A7FC233-B899-4922-9E23-E4C2EA83578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45" name="Rechthoek 144">
                      <a:extLst>
                        <a:ext uri="{FF2B5EF4-FFF2-40B4-BE49-F238E27FC236}">
                          <a16:creationId xmlns:a16="http://schemas.microsoft.com/office/drawing/2014/main" id="{932EB8F5-FD80-473A-B5A3-E014B86BE12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46" name="Ovaal 145">
                      <a:extLst>
                        <a:ext uri="{FF2B5EF4-FFF2-40B4-BE49-F238E27FC236}">
                          <a16:creationId xmlns:a16="http://schemas.microsoft.com/office/drawing/2014/main" id="{51A72D99-9FC7-4BF7-8750-C021BFEC58D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42" name="Afbeelding 141">
                    <a:extLst>
                      <a:ext uri="{FF2B5EF4-FFF2-40B4-BE49-F238E27FC236}">
                        <a16:creationId xmlns:a16="http://schemas.microsoft.com/office/drawing/2014/main" id="{5EC919D7-6DBF-4B34-AA2D-212530F51A52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43" name="Afbeelding 142">
                    <a:extLst>
                      <a:ext uri="{FF2B5EF4-FFF2-40B4-BE49-F238E27FC236}">
                        <a16:creationId xmlns:a16="http://schemas.microsoft.com/office/drawing/2014/main" id="{E6C68518-9A31-44C9-8256-B67CE5B3C34A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35" name="Groep 134">
                  <a:extLst>
                    <a:ext uri="{FF2B5EF4-FFF2-40B4-BE49-F238E27FC236}">
                      <a16:creationId xmlns:a16="http://schemas.microsoft.com/office/drawing/2014/main" id="{420A084A-A5DB-4712-87F0-397B73401585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9" name="Rechthoek 138">
                    <a:extLst>
                      <a:ext uri="{FF2B5EF4-FFF2-40B4-BE49-F238E27FC236}">
                        <a16:creationId xmlns:a16="http://schemas.microsoft.com/office/drawing/2014/main" id="{B055BED0-03D6-4396-ACF3-2921266DDEA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40" name="Rechthoek 139">
                    <a:extLst>
                      <a:ext uri="{FF2B5EF4-FFF2-40B4-BE49-F238E27FC236}">
                        <a16:creationId xmlns:a16="http://schemas.microsoft.com/office/drawing/2014/main" id="{939B2C9C-D5FE-4233-824C-9AD72E3C7FCC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6" name="Groep 135">
                  <a:extLst>
                    <a:ext uri="{FF2B5EF4-FFF2-40B4-BE49-F238E27FC236}">
                      <a16:creationId xmlns:a16="http://schemas.microsoft.com/office/drawing/2014/main" id="{5DF5AC05-29BF-4E14-A52E-8F8DD88066B1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7" name="Rechthoek 136">
                    <a:extLst>
                      <a:ext uri="{FF2B5EF4-FFF2-40B4-BE49-F238E27FC236}">
                        <a16:creationId xmlns:a16="http://schemas.microsoft.com/office/drawing/2014/main" id="{B249BA30-237D-4A4B-900E-F4A5A837A4E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8" name="Rechthoek 137">
                    <a:extLst>
                      <a:ext uri="{FF2B5EF4-FFF2-40B4-BE49-F238E27FC236}">
                        <a16:creationId xmlns:a16="http://schemas.microsoft.com/office/drawing/2014/main" id="{9AA94F5D-01D0-4673-B1F1-677A96F783FA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32" name="Rechthoek 131">
                <a:extLst>
                  <a:ext uri="{FF2B5EF4-FFF2-40B4-BE49-F238E27FC236}">
                    <a16:creationId xmlns:a16="http://schemas.microsoft.com/office/drawing/2014/main" id="{9675D7D9-0562-4434-A720-17322F173065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33" name="Gelijkbenige driehoek 132">
                <a:extLst>
                  <a:ext uri="{FF2B5EF4-FFF2-40B4-BE49-F238E27FC236}">
                    <a16:creationId xmlns:a16="http://schemas.microsoft.com/office/drawing/2014/main" id="{78EE89F6-63A1-4751-B514-EE72043B459D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1B239910-0CCC-45F8-B8FE-BF9EB07CF10D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DDDB68AC-B5A1-454F-B2A7-F1989EA536C9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23" name="Rechthoek 122">
              <a:extLst>
                <a:ext uri="{FF2B5EF4-FFF2-40B4-BE49-F238E27FC236}">
                  <a16:creationId xmlns:a16="http://schemas.microsoft.com/office/drawing/2014/main" id="{6C88F4D0-F152-4497-ABAD-252A7AD802E5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124" name="Groep 123">
              <a:extLst>
                <a:ext uri="{FF2B5EF4-FFF2-40B4-BE49-F238E27FC236}">
                  <a16:creationId xmlns:a16="http://schemas.microsoft.com/office/drawing/2014/main" id="{1F4354C4-9F69-42C2-852D-225F3050578B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125" name="Groep 124">
                <a:extLst>
                  <a:ext uri="{FF2B5EF4-FFF2-40B4-BE49-F238E27FC236}">
                    <a16:creationId xmlns:a16="http://schemas.microsoft.com/office/drawing/2014/main" id="{03F76930-07AD-497A-9BDC-B16E16FD6B2B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127" name="Vrije vorm: vorm 126">
                  <a:extLst>
                    <a:ext uri="{FF2B5EF4-FFF2-40B4-BE49-F238E27FC236}">
                      <a16:creationId xmlns:a16="http://schemas.microsoft.com/office/drawing/2014/main" id="{D083FE6E-4E7C-4BEF-81D4-A329C31009B8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 dirty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BC4E61A7-F611-4AF7-918A-119E5643992D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29" name="Vrije vorm: vorm 128">
                    <a:extLst>
                      <a:ext uri="{FF2B5EF4-FFF2-40B4-BE49-F238E27FC236}">
                        <a16:creationId xmlns:a16="http://schemas.microsoft.com/office/drawing/2014/main" id="{E8BEC6A6-2FF1-465E-9280-A44DDD7FF23A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 dirty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130" name="Vrije vorm: vorm 129">
                    <a:extLst>
                      <a:ext uri="{FF2B5EF4-FFF2-40B4-BE49-F238E27FC236}">
                        <a16:creationId xmlns:a16="http://schemas.microsoft.com/office/drawing/2014/main" id="{6E40927A-ED60-4E7F-8E19-473C86030FCB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 dirty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126" name="Tekstvak 125">
                <a:extLst>
                  <a:ext uri="{FF2B5EF4-FFF2-40B4-BE49-F238E27FC236}">
                    <a16:creationId xmlns:a16="http://schemas.microsoft.com/office/drawing/2014/main" id="{BF72855B-89C9-4E84-8F92-EE786FD1EB3E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sp>
        <p:nvSpPr>
          <p:cNvPr id="96" name="Tijdelijke aanduiding voor tekst 13">
            <a:extLst>
              <a:ext uri="{FF2B5EF4-FFF2-40B4-BE49-F238E27FC236}">
                <a16:creationId xmlns:a16="http://schemas.microsoft.com/office/drawing/2014/main" id="{0B2A2138-DD63-4FC3-8EFF-5215AC817D6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7698" y="5449555"/>
            <a:ext cx="2048185" cy="516766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rgbClr val="457AB3"/>
                </a:solidFill>
                <a:latin typeface="+mn-lt"/>
              </a:defRPr>
            </a:lvl1pPr>
          </a:lstStyle>
          <a:p>
            <a:pPr lvl="0"/>
            <a:r>
              <a:rPr lang="en-GB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227014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26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jdelijke aanduiding voor afbeelding 44">
            <a:extLst>
              <a:ext uri="{FF2B5EF4-FFF2-40B4-BE49-F238E27FC236}">
                <a16:creationId xmlns:a16="http://schemas.microsoft.com/office/drawing/2014/main" id="{F61C35A0-0FE5-486B-8624-4E8DB965749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588" y="-6986"/>
            <a:ext cx="12192001" cy="6864986"/>
          </a:xfrm>
          <a:prstGeom prst="rect">
            <a:avLst/>
          </a:prstGeom>
          <a:solidFill>
            <a:schemeClr val="bg2"/>
          </a:solidFill>
          <a:effectLst/>
        </p:spPr>
        <p:txBody>
          <a:bodyPr wrap="square" lIns="5112000" tIns="2808000" rIns="396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</a:t>
            </a:r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0045E806-2F22-4447-A80B-F0490D44145E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-1588" y="-6350"/>
            <a:ext cx="6075968" cy="6864350"/>
          </a:xfrm>
          <a:custGeom>
            <a:avLst/>
            <a:gdLst>
              <a:gd name="connsiteX0" fmla="*/ 0 w 6075968"/>
              <a:gd name="connsiteY0" fmla="*/ 0 h 6864350"/>
              <a:gd name="connsiteX1" fmla="*/ 6075968 w 6075968"/>
              <a:gd name="connsiteY1" fmla="*/ 0 h 6864350"/>
              <a:gd name="connsiteX2" fmla="*/ 2954810 w 6075968"/>
              <a:gd name="connsiteY2" fmla="*/ 6864350 h 6864350"/>
              <a:gd name="connsiteX3" fmla="*/ 0 w 6075968"/>
              <a:gd name="connsiteY3" fmla="*/ 6864350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5968" h="6864350">
                <a:moveTo>
                  <a:pt x="0" y="0"/>
                </a:moveTo>
                <a:lnTo>
                  <a:pt x="6075968" y="0"/>
                </a:lnTo>
                <a:lnTo>
                  <a:pt x="2954810" y="6864350"/>
                </a:lnTo>
                <a:lnTo>
                  <a:pt x="0" y="686435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8" name="UILICHTING BALK">
            <a:extLst>
              <a:ext uri="{FF2B5EF4-FFF2-40B4-BE49-F238E27FC236}">
                <a16:creationId xmlns:a16="http://schemas.microsoft.com/office/drawing/2014/main" id="{A23A1BCA-168A-4EF1-A519-F9B59503AD3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9" y="719999"/>
            <a:ext cx="4731476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4169661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E4D3-80C1-40DA-BFE2-7ECD4289100C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8F34DD24-E2DA-49EF-A65F-B7D7817147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-1" y="-6986"/>
            <a:ext cx="711779" cy="1570816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3" fmla="*/ 1528932 w 1528932"/>
              <a:gd name="connsiteY3" fmla="*/ 0 h 1528932"/>
              <a:gd name="connsiteX0" fmla="*/ 1540175 w 1540175"/>
              <a:gd name="connsiteY0" fmla="*/ 0 h 1534005"/>
              <a:gd name="connsiteX1" fmla="*/ 1540175 w 1540175"/>
              <a:gd name="connsiteY1" fmla="*/ 1528932 h 1534005"/>
              <a:gd name="connsiteX2" fmla="*/ 0 w 1540175"/>
              <a:gd name="connsiteY2" fmla="*/ 1534005 h 1534005"/>
              <a:gd name="connsiteX3" fmla="*/ 1540175 w 1540175"/>
              <a:gd name="connsiteY3" fmla="*/ 0 h 1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0175" h="1534005">
                <a:moveTo>
                  <a:pt x="1540175" y="0"/>
                </a:moveTo>
                <a:lnTo>
                  <a:pt x="1540175" y="1528932"/>
                </a:lnTo>
                <a:lnTo>
                  <a:pt x="0" y="1534005"/>
                </a:lnTo>
                <a:lnTo>
                  <a:pt x="1540175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94A1D1F7-00A4-41D7-980C-9D52B2DE7D9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6" y="89309"/>
            <a:ext cx="577554" cy="127189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86001 w 1586001"/>
              <a:gd name="connsiteY0" fmla="*/ 0 h 1528932"/>
              <a:gd name="connsiteX1" fmla="*/ 1586001 w 1586001"/>
              <a:gd name="connsiteY1" fmla="*/ 1528932 h 1528932"/>
              <a:gd name="connsiteX2" fmla="*/ 0 w 1586001"/>
              <a:gd name="connsiteY2" fmla="*/ 1528932 h 1528932"/>
              <a:gd name="connsiteX3" fmla="*/ 1586001 w 1586001"/>
              <a:gd name="connsiteY3" fmla="*/ 0 h 1528932"/>
              <a:gd name="connsiteX0" fmla="*/ 1586001 w 1586001"/>
              <a:gd name="connsiteY0" fmla="*/ 0 h 1535204"/>
              <a:gd name="connsiteX1" fmla="*/ 1586001 w 1586001"/>
              <a:gd name="connsiteY1" fmla="*/ 1535204 h 1535204"/>
              <a:gd name="connsiteX2" fmla="*/ 0 w 1586001"/>
              <a:gd name="connsiteY2" fmla="*/ 1535204 h 1535204"/>
              <a:gd name="connsiteX3" fmla="*/ 1586001 w 1586001"/>
              <a:gd name="connsiteY3" fmla="*/ 0 h 153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6001" h="1535204">
                <a:moveTo>
                  <a:pt x="1586001" y="0"/>
                </a:moveTo>
                <a:lnTo>
                  <a:pt x="1586001" y="1535204"/>
                </a:lnTo>
                <a:lnTo>
                  <a:pt x="0" y="1535204"/>
                </a:lnTo>
                <a:cubicBezTo>
                  <a:pt x="509644" y="1025560"/>
                  <a:pt x="1076357" y="509644"/>
                  <a:pt x="1586001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Image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A1E41191-CDF4-48D9-96C0-63CCBF8129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9061" y="202682"/>
            <a:ext cx="119817" cy="243335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E33E9DD8-1F1A-410E-9146-DF1BE198B5C4}"/>
              </a:ext>
            </a:extLst>
          </p:cNvPr>
          <p:cNvGrpSpPr/>
          <p:nvPr userDrawn="1"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96214A99-DDBB-4E42-B99A-4A2529FDEF2B}"/>
                </a:ext>
              </a:extLst>
            </p:cNvPr>
            <p:cNvSpPr/>
            <p:nvPr userDrawn="1"/>
          </p:nvSpPr>
          <p:spPr>
            <a:xfrm>
              <a:off x="0" y="579175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CB0C456F-DFE1-4F07-8821-A64AB03DB62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EBECC893-4F58-4250-B715-AA58AC5C1AB9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CC94CB89-94EF-42A1-B710-B37DFDEC8080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7B635464-087E-4D73-9E70-54C3020EDD6F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A9B61713-CC15-48C5-9343-82789D47C698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289E7309-8588-4393-A8EC-D5FE84869C60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1910F45D-BDA4-4342-ADCC-671143315B4A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2D232ACE-7B6A-4C55-BD86-FF85D792AA5D}"/>
                </a:ext>
              </a:extLst>
            </p:cNvPr>
            <p:cNvSpPr/>
            <p:nvPr userDrawn="1"/>
          </p:nvSpPr>
          <p:spPr>
            <a:xfrm>
              <a:off x="577440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7" name="Scheidingslijntje">
            <a:extLst>
              <a:ext uri="{FF2B5EF4-FFF2-40B4-BE49-F238E27FC236}">
                <a16:creationId xmlns:a16="http://schemas.microsoft.com/office/drawing/2014/main" id="{8E72B55D-4863-4D60-BB7F-64BBFCC9EC6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 rot="1465817">
            <a:off x="11214429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112" name="INSTRUCTION">
            <a:extLst>
              <a:ext uri="{FF2B5EF4-FFF2-40B4-BE49-F238E27FC236}">
                <a16:creationId xmlns:a16="http://schemas.microsoft.com/office/drawing/2014/main" id="{F11D4F84-5D5D-46A8-87FA-CC5F9414A5B3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57E9E6AB-881B-469F-AA4C-8033048EF695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14" name="Ovaal 113">
              <a:extLst>
                <a:ext uri="{FF2B5EF4-FFF2-40B4-BE49-F238E27FC236}">
                  <a16:creationId xmlns:a16="http://schemas.microsoft.com/office/drawing/2014/main" id="{578FF7DF-0443-4147-98E7-C2CA85C10E27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97301B8D-05E2-40BF-9727-951675165AA8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8B5BB845-0EE2-4774-B5E2-D6943129EEFA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2E0170B0-A5CF-47AD-835E-D0D5E3649518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18" name="Ovaal 117">
              <a:extLst>
                <a:ext uri="{FF2B5EF4-FFF2-40B4-BE49-F238E27FC236}">
                  <a16:creationId xmlns:a16="http://schemas.microsoft.com/office/drawing/2014/main" id="{60126842-65A8-4CFF-98B2-397A48C7E701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19" name="Rechthoek 118">
              <a:extLst>
                <a:ext uri="{FF2B5EF4-FFF2-40B4-BE49-F238E27FC236}">
                  <a16:creationId xmlns:a16="http://schemas.microsoft.com/office/drawing/2014/main" id="{542633E0-4B42-4F64-8C5D-C805F5182065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20" name="Rechthoek 119">
              <a:extLst>
                <a:ext uri="{FF2B5EF4-FFF2-40B4-BE49-F238E27FC236}">
                  <a16:creationId xmlns:a16="http://schemas.microsoft.com/office/drawing/2014/main" id="{2B48930B-8C7D-4785-992C-8858ABB6890D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21" name="Groep 120">
              <a:extLst>
                <a:ext uri="{FF2B5EF4-FFF2-40B4-BE49-F238E27FC236}">
                  <a16:creationId xmlns:a16="http://schemas.microsoft.com/office/drawing/2014/main" id="{00C75A8A-6989-4368-BFF2-9AB63E203A57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160" name="Rechthoek 159">
                <a:extLst>
                  <a:ext uri="{FF2B5EF4-FFF2-40B4-BE49-F238E27FC236}">
                    <a16:creationId xmlns:a16="http://schemas.microsoft.com/office/drawing/2014/main" id="{2C1E4022-7B0B-4B17-8D98-13C7E09FD719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1" name="Rechthoek 160">
                <a:extLst>
                  <a:ext uri="{FF2B5EF4-FFF2-40B4-BE49-F238E27FC236}">
                    <a16:creationId xmlns:a16="http://schemas.microsoft.com/office/drawing/2014/main" id="{15FAF079-E2EB-4E36-84F9-59E0E540BC13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62" name="Groep 161">
                <a:extLst>
                  <a:ext uri="{FF2B5EF4-FFF2-40B4-BE49-F238E27FC236}">
                    <a16:creationId xmlns:a16="http://schemas.microsoft.com/office/drawing/2014/main" id="{3EE0139A-5E21-4B54-8AD7-58543177FF3A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75" name="Rechthoek: afgeronde hoeken 174">
                  <a:extLst>
                    <a:ext uri="{FF2B5EF4-FFF2-40B4-BE49-F238E27FC236}">
                      <a16:creationId xmlns:a16="http://schemas.microsoft.com/office/drawing/2014/main" id="{9CF822D0-6052-4B8E-9ADE-7DCD9CCC7E0D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6" name="Rechthoek 175">
                  <a:extLst>
                    <a:ext uri="{FF2B5EF4-FFF2-40B4-BE49-F238E27FC236}">
                      <a16:creationId xmlns:a16="http://schemas.microsoft.com/office/drawing/2014/main" id="{36B65307-151D-4AFF-AE90-F9F84BDC0DB5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7" name="Rechthoek 176">
                  <a:extLst>
                    <a:ext uri="{FF2B5EF4-FFF2-40B4-BE49-F238E27FC236}">
                      <a16:creationId xmlns:a16="http://schemas.microsoft.com/office/drawing/2014/main" id="{68DD84A0-EBE4-44E9-92EE-6553813C89AC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8" name="Rechthoek 177">
                  <a:extLst>
                    <a:ext uri="{FF2B5EF4-FFF2-40B4-BE49-F238E27FC236}">
                      <a16:creationId xmlns:a16="http://schemas.microsoft.com/office/drawing/2014/main" id="{F3333545-26A3-4210-ABAC-5D27BA81FF75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9" name="Rechthoek 178">
                  <a:extLst>
                    <a:ext uri="{FF2B5EF4-FFF2-40B4-BE49-F238E27FC236}">
                      <a16:creationId xmlns:a16="http://schemas.microsoft.com/office/drawing/2014/main" id="{91A97D2C-EACB-4C25-B726-A8AD45671294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0" name="Rechthoek 179">
                  <a:extLst>
                    <a:ext uri="{FF2B5EF4-FFF2-40B4-BE49-F238E27FC236}">
                      <a16:creationId xmlns:a16="http://schemas.microsoft.com/office/drawing/2014/main" id="{72CFB58D-8E82-4946-B0E0-106611EA2ABD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3" name="Groep 162">
                <a:extLst>
                  <a:ext uri="{FF2B5EF4-FFF2-40B4-BE49-F238E27FC236}">
                    <a16:creationId xmlns:a16="http://schemas.microsoft.com/office/drawing/2014/main" id="{A3FEEFE7-58D7-4740-B11F-43998D848CF5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67" name="Groep 166">
                  <a:extLst>
                    <a:ext uri="{FF2B5EF4-FFF2-40B4-BE49-F238E27FC236}">
                      <a16:creationId xmlns:a16="http://schemas.microsoft.com/office/drawing/2014/main" id="{8DDA6969-73AD-4913-9F81-3DAAC9CA538A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69" name="Rechthoek: afgeronde hoeken 168">
                    <a:extLst>
                      <a:ext uri="{FF2B5EF4-FFF2-40B4-BE49-F238E27FC236}">
                        <a16:creationId xmlns:a16="http://schemas.microsoft.com/office/drawing/2014/main" id="{52260E6F-D43F-458B-AABA-1681C33852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0" name="Rechthoek 169">
                    <a:extLst>
                      <a:ext uri="{FF2B5EF4-FFF2-40B4-BE49-F238E27FC236}">
                        <a16:creationId xmlns:a16="http://schemas.microsoft.com/office/drawing/2014/main" id="{CB22106C-1631-4F16-BEC8-0DA7A02541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1" name="Rechthoek 170">
                    <a:extLst>
                      <a:ext uri="{FF2B5EF4-FFF2-40B4-BE49-F238E27FC236}">
                        <a16:creationId xmlns:a16="http://schemas.microsoft.com/office/drawing/2014/main" id="{3B1743DC-E2F9-4D58-BBD7-662D1293186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2" name="Rechthoek 171">
                    <a:extLst>
                      <a:ext uri="{FF2B5EF4-FFF2-40B4-BE49-F238E27FC236}">
                        <a16:creationId xmlns:a16="http://schemas.microsoft.com/office/drawing/2014/main" id="{0F38B037-2CB8-4B69-B13F-322D01EAA1B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3" name="Rechthoek 172">
                    <a:extLst>
                      <a:ext uri="{FF2B5EF4-FFF2-40B4-BE49-F238E27FC236}">
                        <a16:creationId xmlns:a16="http://schemas.microsoft.com/office/drawing/2014/main" id="{C7767B6B-2204-45D9-BB8F-376F0ECABE5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4" name="Rechthoek 173">
                    <a:extLst>
                      <a:ext uri="{FF2B5EF4-FFF2-40B4-BE49-F238E27FC236}">
                        <a16:creationId xmlns:a16="http://schemas.microsoft.com/office/drawing/2014/main" id="{B667F647-B377-432F-9C59-6DA96033A61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68" name="Boog 167">
                  <a:extLst>
                    <a:ext uri="{FF2B5EF4-FFF2-40B4-BE49-F238E27FC236}">
                      <a16:creationId xmlns:a16="http://schemas.microsoft.com/office/drawing/2014/main" id="{9F250D12-409A-4A4F-BF5B-C8F9E5786482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64" name="Tekstvak 163">
                <a:extLst>
                  <a:ext uri="{FF2B5EF4-FFF2-40B4-BE49-F238E27FC236}">
                    <a16:creationId xmlns:a16="http://schemas.microsoft.com/office/drawing/2014/main" id="{A80F4C8D-B5FB-4929-AA96-EC47F6DE7BB7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65" name="Tekstvak 164">
                <a:extLst>
                  <a:ext uri="{FF2B5EF4-FFF2-40B4-BE49-F238E27FC236}">
                    <a16:creationId xmlns:a16="http://schemas.microsoft.com/office/drawing/2014/main" id="{757B4C7B-D670-4263-BB41-4BDB588689D8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66" name="Vrije vorm: vorm 165">
                <a:extLst>
                  <a:ext uri="{FF2B5EF4-FFF2-40B4-BE49-F238E27FC236}">
                    <a16:creationId xmlns:a16="http://schemas.microsoft.com/office/drawing/2014/main" id="{49DE304B-F925-4F06-901D-9F8525EEEED7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22" name="Groep 121">
              <a:extLst>
                <a:ext uri="{FF2B5EF4-FFF2-40B4-BE49-F238E27FC236}">
                  <a16:creationId xmlns:a16="http://schemas.microsoft.com/office/drawing/2014/main" id="{2ADAE418-1D6E-4CC0-81AF-642767154689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150" name="Rechthoek 149">
                <a:extLst>
                  <a:ext uri="{FF2B5EF4-FFF2-40B4-BE49-F238E27FC236}">
                    <a16:creationId xmlns:a16="http://schemas.microsoft.com/office/drawing/2014/main" id="{3A83762A-ADBA-485C-856E-623A56591AEC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151" name="ICOON_info">
                <a:extLst>
                  <a:ext uri="{FF2B5EF4-FFF2-40B4-BE49-F238E27FC236}">
                    <a16:creationId xmlns:a16="http://schemas.microsoft.com/office/drawing/2014/main" id="{7E2A0A70-F8C8-4508-9629-F8163C4CFE43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158" name="Ovaal 157">
                  <a:extLst>
                    <a:ext uri="{FF2B5EF4-FFF2-40B4-BE49-F238E27FC236}">
                      <a16:creationId xmlns:a16="http://schemas.microsoft.com/office/drawing/2014/main" id="{E808E501-3709-4C63-8FAD-C55073816D83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59" name="Graphic 163" descr="Informatie">
                  <a:extLst>
                    <a:ext uri="{FF2B5EF4-FFF2-40B4-BE49-F238E27FC236}">
                      <a16:creationId xmlns:a16="http://schemas.microsoft.com/office/drawing/2014/main" id="{FF3D60AF-7AA4-4D5C-A1CB-ACFE4BDBF9D4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2" name="Groep 151">
                <a:extLst>
                  <a:ext uri="{FF2B5EF4-FFF2-40B4-BE49-F238E27FC236}">
                    <a16:creationId xmlns:a16="http://schemas.microsoft.com/office/drawing/2014/main" id="{E39070FB-1369-4EFE-83F2-F29B7381BD63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153" name="Inspireren">
                  <a:extLst>
                    <a:ext uri="{FF2B5EF4-FFF2-40B4-BE49-F238E27FC236}">
                      <a16:creationId xmlns:a16="http://schemas.microsoft.com/office/drawing/2014/main" id="{68BA244A-4362-4B5A-A277-87101D694AF2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55" name="Freeform 12">
                    <a:extLst>
                      <a:ext uri="{FF2B5EF4-FFF2-40B4-BE49-F238E27FC236}">
                        <a16:creationId xmlns:a16="http://schemas.microsoft.com/office/drawing/2014/main" id="{04EF83AF-C575-4913-BCDF-4341C13828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56" name="Freeform 13">
                    <a:extLst>
                      <a:ext uri="{FF2B5EF4-FFF2-40B4-BE49-F238E27FC236}">
                        <a16:creationId xmlns:a16="http://schemas.microsoft.com/office/drawing/2014/main" id="{46FAEA3B-1744-4F6A-AC45-6D75CB8A663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57" name="Freeform 14">
                    <a:extLst>
                      <a:ext uri="{FF2B5EF4-FFF2-40B4-BE49-F238E27FC236}">
                        <a16:creationId xmlns:a16="http://schemas.microsoft.com/office/drawing/2014/main" id="{1A8E29B0-5DBB-4CB8-A405-0693ED7FE22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154" name="Tekstvak 153">
                  <a:extLst>
                    <a:ext uri="{FF2B5EF4-FFF2-40B4-BE49-F238E27FC236}">
                      <a16:creationId xmlns:a16="http://schemas.microsoft.com/office/drawing/2014/main" id="{D7DA33E0-2B06-413E-9A00-48CA7F4B7EA8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123" name="Groep 122">
              <a:extLst>
                <a:ext uri="{FF2B5EF4-FFF2-40B4-BE49-F238E27FC236}">
                  <a16:creationId xmlns:a16="http://schemas.microsoft.com/office/drawing/2014/main" id="{EB647001-6416-43C3-8327-7CE459347A46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134" name="Groep 133">
                <a:extLst>
                  <a:ext uri="{FF2B5EF4-FFF2-40B4-BE49-F238E27FC236}">
                    <a16:creationId xmlns:a16="http://schemas.microsoft.com/office/drawing/2014/main" id="{DC7D7991-60BA-4E9B-BE6F-C9F648F9FD71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137" name="Groep 136">
                  <a:extLst>
                    <a:ext uri="{FF2B5EF4-FFF2-40B4-BE49-F238E27FC236}">
                      <a16:creationId xmlns:a16="http://schemas.microsoft.com/office/drawing/2014/main" id="{023B3B1E-0911-4803-9C25-23D92BE0C355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144" name="Groep 143">
                    <a:extLst>
                      <a:ext uri="{FF2B5EF4-FFF2-40B4-BE49-F238E27FC236}">
                        <a16:creationId xmlns:a16="http://schemas.microsoft.com/office/drawing/2014/main" id="{8C65897C-E521-40EE-9350-1C02959E8FA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147" name="Rechthoek 146">
                      <a:extLst>
                        <a:ext uri="{FF2B5EF4-FFF2-40B4-BE49-F238E27FC236}">
                          <a16:creationId xmlns:a16="http://schemas.microsoft.com/office/drawing/2014/main" id="{48D90E81-39DF-4F5C-B257-46FE7038DCD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48" name="Rechthoek 147">
                      <a:extLst>
                        <a:ext uri="{FF2B5EF4-FFF2-40B4-BE49-F238E27FC236}">
                          <a16:creationId xmlns:a16="http://schemas.microsoft.com/office/drawing/2014/main" id="{7B8EFC72-28B4-418C-9A03-131F39995D2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49" name="Ovaal 148">
                      <a:extLst>
                        <a:ext uri="{FF2B5EF4-FFF2-40B4-BE49-F238E27FC236}">
                          <a16:creationId xmlns:a16="http://schemas.microsoft.com/office/drawing/2014/main" id="{7D5C24FC-6665-4559-9E27-4441CEB3AEB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45" name="Afbeelding 144">
                    <a:extLst>
                      <a:ext uri="{FF2B5EF4-FFF2-40B4-BE49-F238E27FC236}">
                        <a16:creationId xmlns:a16="http://schemas.microsoft.com/office/drawing/2014/main" id="{ECBE4F12-B870-4881-B34F-B32F8607051A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46" name="Afbeelding 145">
                    <a:extLst>
                      <a:ext uri="{FF2B5EF4-FFF2-40B4-BE49-F238E27FC236}">
                        <a16:creationId xmlns:a16="http://schemas.microsoft.com/office/drawing/2014/main" id="{80D265E9-1217-402F-BA0A-35675CD10F7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38" name="Groep 137">
                  <a:extLst>
                    <a:ext uri="{FF2B5EF4-FFF2-40B4-BE49-F238E27FC236}">
                      <a16:creationId xmlns:a16="http://schemas.microsoft.com/office/drawing/2014/main" id="{D87CCE40-56B8-4651-BA2F-524E13066706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42" name="Rechthoek 141">
                    <a:extLst>
                      <a:ext uri="{FF2B5EF4-FFF2-40B4-BE49-F238E27FC236}">
                        <a16:creationId xmlns:a16="http://schemas.microsoft.com/office/drawing/2014/main" id="{5E9DDA76-3374-4D80-AABB-D075962EAB6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43" name="Rechthoek 142">
                    <a:extLst>
                      <a:ext uri="{FF2B5EF4-FFF2-40B4-BE49-F238E27FC236}">
                        <a16:creationId xmlns:a16="http://schemas.microsoft.com/office/drawing/2014/main" id="{D106A266-9FC1-4B52-ABE7-DF36543CC7F9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9" name="Groep 138">
                  <a:extLst>
                    <a:ext uri="{FF2B5EF4-FFF2-40B4-BE49-F238E27FC236}">
                      <a16:creationId xmlns:a16="http://schemas.microsoft.com/office/drawing/2014/main" id="{2D5C7861-CAD7-4B7A-9627-8C11E76C7D58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40" name="Rechthoek 139">
                    <a:extLst>
                      <a:ext uri="{FF2B5EF4-FFF2-40B4-BE49-F238E27FC236}">
                        <a16:creationId xmlns:a16="http://schemas.microsoft.com/office/drawing/2014/main" id="{F482F52A-BF47-44F0-B6C9-86CB88A9CD9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41" name="Rechthoek 140">
                    <a:extLst>
                      <a:ext uri="{FF2B5EF4-FFF2-40B4-BE49-F238E27FC236}">
                        <a16:creationId xmlns:a16="http://schemas.microsoft.com/office/drawing/2014/main" id="{0C3B501E-7C08-4A02-AEE4-0FA1918419D0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35" name="Rechthoek 134">
                <a:extLst>
                  <a:ext uri="{FF2B5EF4-FFF2-40B4-BE49-F238E27FC236}">
                    <a16:creationId xmlns:a16="http://schemas.microsoft.com/office/drawing/2014/main" id="{9049E434-2837-4EB7-BC5E-E6F025B1DAAE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36" name="Gelijkbenige driehoek 135">
                <a:extLst>
                  <a:ext uri="{FF2B5EF4-FFF2-40B4-BE49-F238E27FC236}">
                    <a16:creationId xmlns:a16="http://schemas.microsoft.com/office/drawing/2014/main" id="{4FFAEFAF-BDA3-4A79-9FD3-B6B56E4FFCF1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3AA07817-04BA-4376-B072-2AF6403D9B9D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25" name="Rechthoek 124">
              <a:extLst>
                <a:ext uri="{FF2B5EF4-FFF2-40B4-BE49-F238E27FC236}">
                  <a16:creationId xmlns:a16="http://schemas.microsoft.com/office/drawing/2014/main" id="{AAA2C555-44F5-479C-B78C-AA2549E0390B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26" name="Rechthoek 125">
              <a:extLst>
                <a:ext uri="{FF2B5EF4-FFF2-40B4-BE49-F238E27FC236}">
                  <a16:creationId xmlns:a16="http://schemas.microsoft.com/office/drawing/2014/main" id="{8405F7E3-6F3D-41DA-8B51-FA47475F0FE6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127" name="Groep 126">
              <a:extLst>
                <a:ext uri="{FF2B5EF4-FFF2-40B4-BE49-F238E27FC236}">
                  <a16:creationId xmlns:a16="http://schemas.microsoft.com/office/drawing/2014/main" id="{7B133BD1-76CC-41E7-9F12-9BE3B38E807A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128" name="Groep 127">
                <a:extLst>
                  <a:ext uri="{FF2B5EF4-FFF2-40B4-BE49-F238E27FC236}">
                    <a16:creationId xmlns:a16="http://schemas.microsoft.com/office/drawing/2014/main" id="{7EADE867-18C9-45C2-96AE-377CE4682C72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130" name="Vrije vorm: vorm 129">
                  <a:extLst>
                    <a:ext uri="{FF2B5EF4-FFF2-40B4-BE49-F238E27FC236}">
                      <a16:creationId xmlns:a16="http://schemas.microsoft.com/office/drawing/2014/main" id="{489CDFA9-4948-4A02-B21E-B68393020AC5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131" name="Groep 130">
                  <a:extLst>
                    <a:ext uri="{FF2B5EF4-FFF2-40B4-BE49-F238E27FC236}">
                      <a16:creationId xmlns:a16="http://schemas.microsoft.com/office/drawing/2014/main" id="{6AF56EE1-292E-4541-91C1-D449C56E0434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32" name="Vrije vorm: vorm 131">
                    <a:extLst>
                      <a:ext uri="{FF2B5EF4-FFF2-40B4-BE49-F238E27FC236}">
                        <a16:creationId xmlns:a16="http://schemas.microsoft.com/office/drawing/2014/main" id="{BC8E3F73-5668-4577-85EC-3A8C3145DDAB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133" name="Vrije vorm: vorm 132">
                    <a:extLst>
                      <a:ext uri="{FF2B5EF4-FFF2-40B4-BE49-F238E27FC236}">
                        <a16:creationId xmlns:a16="http://schemas.microsoft.com/office/drawing/2014/main" id="{291DAF15-663B-4EDC-BB25-630CD1A571FC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129" name="Tekstvak 128">
                <a:extLst>
                  <a:ext uri="{FF2B5EF4-FFF2-40B4-BE49-F238E27FC236}">
                    <a16:creationId xmlns:a16="http://schemas.microsoft.com/office/drawing/2014/main" id="{26F5686C-7784-452A-88D4-3A80F3BEE3E1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sp>
        <p:nvSpPr>
          <p:cNvPr id="96" name="Tijdelijke aanduiding voor tekst 13">
            <a:extLst>
              <a:ext uri="{FF2B5EF4-FFF2-40B4-BE49-F238E27FC236}">
                <a16:creationId xmlns:a16="http://schemas.microsoft.com/office/drawing/2014/main" id="{22A9D709-CE3D-4237-A955-232EED6B955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53806" y="6255077"/>
            <a:ext cx="1748641" cy="437160"/>
          </a:xfr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rgbClr val="457AB3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247432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EF24-15BF-4317-A50B-908FEEB48F0E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Text / Chart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27" name="Tijdelijke aanduiding voor grafiek 17">
            <a:extLst>
              <a:ext uri="{FF2B5EF4-FFF2-40B4-BE49-F238E27FC236}">
                <a16:creationId xmlns:a16="http://schemas.microsoft.com/office/drawing/2014/main" id="{8E0C24FD-9F9B-4D29-BBFB-1FA7B2160D36}"/>
              </a:ext>
            </a:extLst>
          </p:cNvPr>
          <p:cNvSpPr>
            <a:spLocks noGrp="1"/>
          </p:cNvSpPr>
          <p:nvPr>
            <p:ph type="chart" sz="quarter" idx="58" hasCustomPrompt="1"/>
          </p:nvPr>
        </p:nvSpPr>
        <p:spPr>
          <a:xfrm>
            <a:off x="6420000" y="1797668"/>
            <a:ext cx="5124000" cy="3717383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chart</a:t>
            </a:r>
          </a:p>
        </p:txBody>
      </p:sp>
      <p:sp>
        <p:nvSpPr>
          <p:cNvPr id="28" name="UILICHTING BALK">
            <a:extLst>
              <a:ext uri="{FF2B5EF4-FFF2-40B4-BE49-F238E27FC236}">
                <a16:creationId xmlns:a16="http://schemas.microsoft.com/office/drawing/2014/main" id="{47FE1645-A9AD-4648-A140-9FF07C7E9D8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47138" y="5779370"/>
            <a:ext cx="10896599" cy="190265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sp>
        <p:nvSpPr>
          <p:cNvPr id="29" name="Tijdelijke aanduiding voor verticale tekst 2">
            <a:extLst>
              <a:ext uri="{FF2B5EF4-FFF2-40B4-BE49-F238E27FC236}">
                <a16:creationId xmlns:a16="http://schemas.microsoft.com/office/drawing/2014/main" id="{8EAB0209-E484-4E0B-990F-9E2507FE0B77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8000" y="1797668"/>
            <a:ext cx="5120736" cy="3717383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grpSp>
        <p:nvGrpSpPr>
          <p:cNvPr id="32" name="GRID" hidden="1">
            <a:extLst>
              <a:ext uri="{FF2B5EF4-FFF2-40B4-BE49-F238E27FC236}">
                <a16:creationId xmlns:a16="http://schemas.microsoft.com/office/drawing/2014/main" id="{2C3A95C3-1765-48FB-9F46-0A216324A3A2}"/>
              </a:ext>
            </a:extLst>
          </p:cNvPr>
          <p:cNvGrpSpPr/>
          <p:nvPr userDrawn="1"/>
        </p:nvGrpSpPr>
        <p:grpSpPr>
          <a:xfrm>
            <a:off x="-862" y="11477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F24B31A3-BA64-497B-8DE8-8CE5E3860A4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B05711BB-97BC-4B67-8223-8F3D4D2612C4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CD0BA1C1-1F43-4EAF-878B-82AB8A9A209B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C47777C1-CE30-4B38-ABAA-093E15D9FF73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531A049D-2138-49B0-8FE2-E801A02599F0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6C9DE1AF-321E-4506-AB9B-42D574B35A41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D8C091BE-E10F-4CF4-B5FE-1BCD4584C00D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CBD2DFF2-6976-4883-924E-057E17416ABE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EC4791B1-14BC-4409-90B7-D84C24117208}"/>
                </a:ext>
              </a:extLst>
            </p:cNvPr>
            <p:cNvSpPr/>
            <p:nvPr userDrawn="1"/>
          </p:nvSpPr>
          <p:spPr>
            <a:xfrm>
              <a:off x="0" y="5508615"/>
              <a:ext cx="12192000" cy="25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18AA9A2C-A704-436A-9856-FD0BC7A4FB25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83" name="INSTRUCTION">
            <a:extLst>
              <a:ext uri="{FF2B5EF4-FFF2-40B4-BE49-F238E27FC236}">
                <a16:creationId xmlns:a16="http://schemas.microsoft.com/office/drawing/2014/main" id="{8BFF010E-17B9-45DF-99E5-B26DFAB07465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84" name="Rechthoek 183">
              <a:extLst>
                <a:ext uri="{FF2B5EF4-FFF2-40B4-BE49-F238E27FC236}">
                  <a16:creationId xmlns:a16="http://schemas.microsoft.com/office/drawing/2014/main" id="{54A7D5FC-422F-448F-954B-B16A35569C2C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185" name="Ovaal 184">
              <a:extLst>
                <a:ext uri="{FF2B5EF4-FFF2-40B4-BE49-F238E27FC236}">
                  <a16:creationId xmlns:a16="http://schemas.microsoft.com/office/drawing/2014/main" id="{96F29A87-E2A9-41F9-A595-6088A707BE7E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86" name="Rechthoek 185">
              <a:extLst>
                <a:ext uri="{FF2B5EF4-FFF2-40B4-BE49-F238E27FC236}">
                  <a16:creationId xmlns:a16="http://schemas.microsoft.com/office/drawing/2014/main" id="{C8A849E9-BBCB-4EE5-B4D9-D5BC82AE5CF5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187" name="Ovaal 186">
              <a:extLst>
                <a:ext uri="{FF2B5EF4-FFF2-40B4-BE49-F238E27FC236}">
                  <a16:creationId xmlns:a16="http://schemas.microsoft.com/office/drawing/2014/main" id="{EEEFF12C-DF12-4454-A159-978DE6A7E2DC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88" name="Rechthoek 187">
              <a:extLst>
                <a:ext uri="{FF2B5EF4-FFF2-40B4-BE49-F238E27FC236}">
                  <a16:creationId xmlns:a16="http://schemas.microsoft.com/office/drawing/2014/main" id="{A67D0F47-F644-4D83-B2BD-0C6F53B99021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189" name="Rechthoek 188">
              <a:extLst>
                <a:ext uri="{FF2B5EF4-FFF2-40B4-BE49-F238E27FC236}">
                  <a16:creationId xmlns:a16="http://schemas.microsoft.com/office/drawing/2014/main" id="{076B9EC3-6AB3-4821-A101-3C4DBDC7E3E0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>
                    <a:lumMod val="60000"/>
                    <a:lumOff val="40000"/>
                  </a:scheme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190" name="Ovaal 189">
              <a:extLst>
                <a:ext uri="{FF2B5EF4-FFF2-40B4-BE49-F238E27FC236}">
                  <a16:creationId xmlns:a16="http://schemas.microsoft.com/office/drawing/2014/main" id="{DF40E645-DA99-4904-9F15-C976564B2DA7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91" name="Rechthoek 190">
              <a:extLst>
                <a:ext uri="{FF2B5EF4-FFF2-40B4-BE49-F238E27FC236}">
                  <a16:creationId xmlns:a16="http://schemas.microsoft.com/office/drawing/2014/main" id="{FA886DF3-9EF8-48CE-871E-926726187DAC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3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2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192" name="Ovaal 191">
              <a:extLst>
                <a:ext uri="{FF2B5EF4-FFF2-40B4-BE49-F238E27FC236}">
                  <a16:creationId xmlns:a16="http://schemas.microsoft.com/office/drawing/2014/main" id="{D0799612-43B2-4A40-9AB0-3FE5D78F9B64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93" name="Rechthoek 192">
              <a:extLst>
                <a:ext uri="{FF2B5EF4-FFF2-40B4-BE49-F238E27FC236}">
                  <a16:creationId xmlns:a16="http://schemas.microsoft.com/office/drawing/2014/main" id="{A5A3A0CB-3370-461E-BA23-84BB7C0962C7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3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194" name="Ovaal 193">
              <a:extLst>
                <a:ext uri="{FF2B5EF4-FFF2-40B4-BE49-F238E27FC236}">
                  <a16:creationId xmlns:a16="http://schemas.microsoft.com/office/drawing/2014/main" id="{E6BE366E-306D-4D09-8987-6BBC69BD6A7A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95" name="Rechthoek 194">
              <a:extLst>
                <a:ext uri="{FF2B5EF4-FFF2-40B4-BE49-F238E27FC236}">
                  <a16:creationId xmlns:a16="http://schemas.microsoft.com/office/drawing/2014/main" id="{BD1F9165-6996-4F6E-9936-271D0FB37DAC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4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600" b="1" kern="1200" noProof="0">
                  <a:solidFill>
                    <a:schemeClr val="accent6"/>
                  </a:solidFill>
                  <a:latin typeface="+mj-lt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196" name="Ovaal 195">
              <a:extLst>
                <a:ext uri="{FF2B5EF4-FFF2-40B4-BE49-F238E27FC236}">
                  <a16:creationId xmlns:a16="http://schemas.microsoft.com/office/drawing/2014/main" id="{D97F4FBD-367A-4DB8-91B9-4B4BC03711B6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97" name="Rechthoek 196">
              <a:extLst>
                <a:ext uri="{FF2B5EF4-FFF2-40B4-BE49-F238E27FC236}">
                  <a16:creationId xmlns:a16="http://schemas.microsoft.com/office/drawing/2014/main" id="{06296602-5164-4E00-86E6-C9A2568FD02B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198" name="Ovaal 197">
              <a:extLst>
                <a:ext uri="{FF2B5EF4-FFF2-40B4-BE49-F238E27FC236}">
                  <a16:creationId xmlns:a16="http://schemas.microsoft.com/office/drawing/2014/main" id="{777FFACB-2099-436C-9A5B-94C481898094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99" name="Rechthoek 198">
              <a:extLst>
                <a:ext uri="{FF2B5EF4-FFF2-40B4-BE49-F238E27FC236}">
                  <a16:creationId xmlns:a16="http://schemas.microsoft.com/office/drawing/2014/main" id="{E464FE75-479A-4F7B-B6F2-6A66A6676E42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200" name="Ovaal 199">
              <a:extLst>
                <a:ext uri="{FF2B5EF4-FFF2-40B4-BE49-F238E27FC236}">
                  <a16:creationId xmlns:a16="http://schemas.microsoft.com/office/drawing/2014/main" id="{83D59466-370C-4206-ABCF-382908800263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201" name="Rechthoek 200">
              <a:extLst>
                <a:ext uri="{FF2B5EF4-FFF2-40B4-BE49-F238E27FC236}">
                  <a16:creationId xmlns:a16="http://schemas.microsoft.com/office/drawing/2014/main" id="{EE79FC46-BF08-4198-A78C-538A889B0F12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3200" b="0" i="1" kern="1200" noProof="0">
                  <a:solidFill>
                    <a:schemeClr val="accent6"/>
                  </a:solidFill>
                  <a:latin typeface="+mn-lt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ED7E6F08-D3EA-4044-A5C7-117ADC591C46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203" name="Rechthoek 202">
              <a:extLst>
                <a:ext uri="{FF2B5EF4-FFF2-40B4-BE49-F238E27FC236}">
                  <a16:creationId xmlns:a16="http://schemas.microsoft.com/office/drawing/2014/main" id="{A80D5B82-AE13-40B3-A0F2-AB058517BEBA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5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GB" sz="1600" b="1" kern="1200" cap="all" baseline="0" noProof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204" name="Rechthoek 203">
              <a:extLst>
                <a:ext uri="{FF2B5EF4-FFF2-40B4-BE49-F238E27FC236}">
                  <a16:creationId xmlns:a16="http://schemas.microsoft.com/office/drawing/2014/main" id="{C1DF51FB-FF60-402F-9249-4F68DD1008A9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205" name="ICOON_info">
              <a:extLst>
                <a:ext uri="{FF2B5EF4-FFF2-40B4-BE49-F238E27FC236}">
                  <a16:creationId xmlns:a16="http://schemas.microsoft.com/office/drawing/2014/main" id="{FF892CE0-B65A-49B4-A867-7AAD99F0C52D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253" name="Ovaal 252">
                <a:extLst>
                  <a:ext uri="{FF2B5EF4-FFF2-40B4-BE49-F238E27FC236}">
                    <a16:creationId xmlns:a16="http://schemas.microsoft.com/office/drawing/2014/main" id="{E6AF8299-3E7F-4B53-8D91-410DFC4C0488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54" name="Graphic 163" descr="Informatie">
                <a:extLst>
                  <a:ext uri="{FF2B5EF4-FFF2-40B4-BE49-F238E27FC236}">
                    <a16:creationId xmlns:a16="http://schemas.microsoft.com/office/drawing/2014/main" id="{BB2E1B9E-B1F6-4A3C-8091-8AABD88D62F9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6" name="VOORBEELD">
              <a:extLst>
                <a:ext uri="{FF2B5EF4-FFF2-40B4-BE49-F238E27FC236}">
                  <a16:creationId xmlns:a16="http://schemas.microsoft.com/office/drawing/2014/main" id="{68389BAB-7105-4C1B-8128-C6DF9C5F2274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213" name="Rechthoek 212">
                <a:extLst>
                  <a:ext uri="{FF2B5EF4-FFF2-40B4-BE49-F238E27FC236}">
                    <a16:creationId xmlns:a16="http://schemas.microsoft.com/office/drawing/2014/main" id="{2479BC38-A480-4066-BF73-EA7A75A5F4EF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214" name="Rechthoek 213">
                <a:extLst>
                  <a:ext uri="{FF2B5EF4-FFF2-40B4-BE49-F238E27FC236}">
                    <a16:creationId xmlns:a16="http://schemas.microsoft.com/office/drawing/2014/main" id="{BCB43A58-FF06-4786-A566-A1B1428DEEDE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15" name="Groep 214">
                <a:extLst>
                  <a:ext uri="{FF2B5EF4-FFF2-40B4-BE49-F238E27FC236}">
                    <a16:creationId xmlns:a16="http://schemas.microsoft.com/office/drawing/2014/main" id="{457CCE40-1ECA-40CD-8DD3-A4E6437FB87E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246" name="Groep 245">
                  <a:extLst>
                    <a:ext uri="{FF2B5EF4-FFF2-40B4-BE49-F238E27FC236}">
                      <a16:creationId xmlns:a16="http://schemas.microsoft.com/office/drawing/2014/main" id="{D5EC0BC5-A22A-48DA-8738-2E3424C6F751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48" name="Rechte verbindingslijn 247">
                    <a:extLst>
                      <a:ext uri="{FF2B5EF4-FFF2-40B4-BE49-F238E27FC236}">
                        <a16:creationId xmlns:a16="http://schemas.microsoft.com/office/drawing/2014/main" id="{D2BA180B-3FC2-4140-B43D-1D78BC83662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9" name="Rechte verbindingslijn 248">
                    <a:extLst>
                      <a:ext uri="{FF2B5EF4-FFF2-40B4-BE49-F238E27FC236}">
                        <a16:creationId xmlns:a16="http://schemas.microsoft.com/office/drawing/2014/main" id="{0C946D4A-871B-49B4-836C-0BB9A1B284A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0" name="Rechte verbindingslijn 249">
                    <a:extLst>
                      <a:ext uri="{FF2B5EF4-FFF2-40B4-BE49-F238E27FC236}">
                        <a16:creationId xmlns:a16="http://schemas.microsoft.com/office/drawing/2014/main" id="{9930AA1A-145F-4F54-9BAE-D2AD73641B2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1" name="Rechte verbindingslijn 250">
                    <a:extLst>
                      <a:ext uri="{FF2B5EF4-FFF2-40B4-BE49-F238E27FC236}">
                        <a16:creationId xmlns:a16="http://schemas.microsoft.com/office/drawing/2014/main" id="{DD1C3C3A-1AA1-4687-ADCB-441BDCD34C3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2" name="Rechte verbindingslijn 251">
                    <a:extLst>
                      <a:ext uri="{FF2B5EF4-FFF2-40B4-BE49-F238E27FC236}">
                        <a16:creationId xmlns:a16="http://schemas.microsoft.com/office/drawing/2014/main" id="{81D36CF7-CB9A-41C6-A319-0E8D96A7087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47" name="Pijl: rechts 246">
                  <a:extLst>
                    <a:ext uri="{FF2B5EF4-FFF2-40B4-BE49-F238E27FC236}">
                      <a16:creationId xmlns:a16="http://schemas.microsoft.com/office/drawing/2014/main" id="{4C3B330F-A652-4850-8D72-B7AD3EC4568D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6" name="Groep 215">
                <a:extLst>
                  <a:ext uri="{FF2B5EF4-FFF2-40B4-BE49-F238E27FC236}">
                    <a16:creationId xmlns:a16="http://schemas.microsoft.com/office/drawing/2014/main" id="{61E3AED7-876A-4379-B0C9-21D9C5588397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239" name="Groep 238">
                  <a:extLst>
                    <a:ext uri="{FF2B5EF4-FFF2-40B4-BE49-F238E27FC236}">
                      <a16:creationId xmlns:a16="http://schemas.microsoft.com/office/drawing/2014/main" id="{96F55617-914A-4DBE-97FE-237CACB39EE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41" name="Rechte verbindingslijn 240">
                    <a:extLst>
                      <a:ext uri="{FF2B5EF4-FFF2-40B4-BE49-F238E27FC236}">
                        <a16:creationId xmlns:a16="http://schemas.microsoft.com/office/drawing/2014/main" id="{A207C9F8-1508-408E-8A4A-3965C38352A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2" name="Rechte verbindingslijn 241">
                    <a:extLst>
                      <a:ext uri="{FF2B5EF4-FFF2-40B4-BE49-F238E27FC236}">
                        <a16:creationId xmlns:a16="http://schemas.microsoft.com/office/drawing/2014/main" id="{575F10CF-654F-437F-B092-806E5F9116F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3" name="Rechte verbindingslijn 242">
                    <a:extLst>
                      <a:ext uri="{FF2B5EF4-FFF2-40B4-BE49-F238E27FC236}">
                        <a16:creationId xmlns:a16="http://schemas.microsoft.com/office/drawing/2014/main" id="{182E7917-A59E-4E14-9696-87AB2C73A93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4" name="Rechte verbindingslijn 243">
                    <a:extLst>
                      <a:ext uri="{FF2B5EF4-FFF2-40B4-BE49-F238E27FC236}">
                        <a16:creationId xmlns:a16="http://schemas.microsoft.com/office/drawing/2014/main" id="{771A1190-C26C-4324-ACBE-08CC7F42468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5" name="Rechte verbindingslijn 244">
                    <a:extLst>
                      <a:ext uri="{FF2B5EF4-FFF2-40B4-BE49-F238E27FC236}">
                        <a16:creationId xmlns:a16="http://schemas.microsoft.com/office/drawing/2014/main" id="{7F6F1240-8DBD-466A-A384-8F6C3649F13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40" name="Pijl: rechts 239">
                  <a:extLst>
                    <a:ext uri="{FF2B5EF4-FFF2-40B4-BE49-F238E27FC236}">
                      <a16:creationId xmlns:a16="http://schemas.microsoft.com/office/drawing/2014/main" id="{95F70E02-7067-48D9-9556-BEC16B351B62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217" name="Rechte verbindingslijn 216">
                <a:extLst>
                  <a:ext uri="{FF2B5EF4-FFF2-40B4-BE49-F238E27FC236}">
                    <a16:creationId xmlns:a16="http://schemas.microsoft.com/office/drawing/2014/main" id="{59AC905E-90DB-4024-97B6-BC804254F36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18" name="Rechte verbindingslijn 217">
                <a:extLst>
                  <a:ext uri="{FF2B5EF4-FFF2-40B4-BE49-F238E27FC236}">
                    <a16:creationId xmlns:a16="http://schemas.microsoft.com/office/drawing/2014/main" id="{10E3731D-3388-4CF6-B0AA-203D7119B6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219" name="Rechthoek 218">
                <a:extLst>
                  <a:ext uri="{FF2B5EF4-FFF2-40B4-BE49-F238E27FC236}">
                    <a16:creationId xmlns:a16="http://schemas.microsoft.com/office/drawing/2014/main" id="{66D7B4C8-517F-4548-B644-F43913D9F6D3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220" name="Rechthoek 219">
                <a:extLst>
                  <a:ext uri="{FF2B5EF4-FFF2-40B4-BE49-F238E27FC236}">
                    <a16:creationId xmlns:a16="http://schemas.microsoft.com/office/drawing/2014/main" id="{21E2AE2A-FF05-4018-B279-DBF79623DD3F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221" name="Groep 220">
                <a:extLst>
                  <a:ext uri="{FF2B5EF4-FFF2-40B4-BE49-F238E27FC236}">
                    <a16:creationId xmlns:a16="http://schemas.microsoft.com/office/drawing/2014/main" id="{1C841B3D-6D69-4E12-8D41-0D79DEF58D3E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231" name="Rechthoek 230">
                  <a:extLst>
                    <a:ext uri="{FF2B5EF4-FFF2-40B4-BE49-F238E27FC236}">
                      <a16:creationId xmlns:a16="http://schemas.microsoft.com/office/drawing/2014/main" id="{F4C13CE5-0CDD-4435-AB4A-1D55C43B28CF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32" name="Groep 231">
                  <a:extLst>
                    <a:ext uri="{FF2B5EF4-FFF2-40B4-BE49-F238E27FC236}">
                      <a16:creationId xmlns:a16="http://schemas.microsoft.com/office/drawing/2014/main" id="{E2406CCA-5FB0-46F6-AB9F-1577F7E862D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34" name="Rechte verbindingslijn 233">
                    <a:extLst>
                      <a:ext uri="{FF2B5EF4-FFF2-40B4-BE49-F238E27FC236}">
                        <a16:creationId xmlns:a16="http://schemas.microsoft.com/office/drawing/2014/main" id="{7B8A299E-CA5C-42C3-88DE-8B117C4328E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5" name="Rechte verbindingslijn 234">
                    <a:extLst>
                      <a:ext uri="{FF2B5EF4-FFF2-40B4-BE49-F238E27FC236}">
                        <a16:creationId xmlns:a16="http://schemas.microsoft.com/office/drawing/2014/main" id="{0D1D6C12-E3A5-48C4-A5D6-DCA7E1BAB78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6" name="Rechte verbindingslijn 235">
                    <a:extLst>
                      <a:ext uri="{FF2B5EF4-FFF2-40B4-BE49-F238E27FC236}">
                        <a16:creationId xmlns:a16="http://schemas.microsoft.com/office/drawing/2014/main" id="{56B30B9F-3CB2-4B3F-A953-D88DDAF56E5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7" name="Rechte verbindingslijn 236">
                    <a:extLst>
                      <a:ext uri="{FF2B5EF4-FFF2-40B4-BE49-F238E27FC236}">
                        <a16:creationId xmlns:a16="http://schemas.microsoft.com/office/drawing/2014/main" id="{F1EAA37D-97C9-494D-B05E-DCFCCB75DC0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8" name="Rechte verbindingslijn 237">
                    <a:extLst>
                      <a:ext uri="{FF2B5EF4-FFF2-40B4-BE49-F238E27FC236}">
                        <a16:creationId xmlns:a16="http://schemas.microsoft.com/office/drawing/2014/main" id="{77EBE468-7235-4C6A-ADD3-F431BF24E42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33" name="Pijl: rechts 232">
                  <a:extLst>
                    <a:ext uri="{FF2B5EF4-FFF2-40B4-BE49-F238E27FC236}">
                      <a16:creationId xmlns:a16="http://schemas.microsoft.com/office/drawing/2014/main" id="{DF82F4B8-6F28-453E-931E-0257D605CB44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2" name="Groep 221">
                <a:extLst>
                  <a:ext uri="{FF2B5EF4-FFF2-40B4-BE49-F238E27FC236}">
                    <a16:creationId xmlns:a16="http://schemas.microsoft.com/office/drawing/2014/main" id="{80BE3872-BEE8-47FB-95A1-FF66071CA022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223" name="Rechthoek 222">
                  <a:extLst>
                    <a:ext uri="{FF2B5EF4-FFF2-40B4-BE49-F238E27FC236}">
                      <a16:creationId xmlns:a16="http://schemas.microsoft.com/office/drawing/2014/main" id="{94A40290-CC1A-47D5-9741-FFE5C5CCE501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24" name="Groep 223">
                  <a:extLst>
                    <a:ext uri="{FF2B5EF4-FFF2-40B4-BE49-F238E27FC236}">
                      <a16:creationId xmlns:a16="http://schemas.microsoft.com/office/drawing/2014/main" id="{A2EECB1B-88C1-4CEC-AC15-4BF986D0C8A4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26" name="Rechte verbindingslijn 225">
                    <a:extLst>
                      <a:ext uri="{FF2B5EF4-FFF2-40B4-BE49-F238E27FC236}">
                        <a16:creationId xmlns:a16="http://schemas.microsoft.com/office/drawing/2014/main" id="{5BFE50DA-8591-4816-8103-75D5A01C9CB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7" name="Rechte verbindingslijn 226">
                    <a:extLst>
                      <a:ext uri="{FF2B5EF4-FFF2-40B4-BE49-F238E27FC236}">
                        <a16:creationId xmlns:a16="http://schemas.microsoft.com/office/drawing/2014/main" id="{3B95F1FE-B91B-4D63-87A1-E792290FAD9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8" name="Rechte verbindingslijn 227">
                    <a:extLst>
                      <a:ext uri="{FF2B5EF4-FFF2-40B4-BE49-F238E27FC236}">
                        <a16:creationId xmlns:a16="http://schemas.microsoft.com/office/drawing/2014/main" id="{64C651FF-6D5D-45F3-8D9A-BCB54E7A1E3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9" name="Rechte verbindingslijn 228">
                    <a:extLst>
                      <a:ext uri="{FF2B5EF4-FFF2-40B4-BE49-F238E27FC236}">
                        <a16:creationId xmlns:a16="http://schemas.microsoft.com/office/drawing/2014/main" id="{10895BF1-1560-4160-B0FC-DF057B3EBB2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0" name="Rechte verbindingslijn 229">
                    <a:extLst>
                      <a:ext uri="{FF2B5EF4-FFF2-40B4-BE49-F238E27FC236}">
                        <a16:creationId xmlns:a16="http://schemas.microsoft.com/office/drawing/2014/main" id="{336AF184-5633-40F5-9962-1F7336DA2AF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25" name="Pijl: rechts 224">
                  <a:extLst>
                    <a:ext uri="{FF2B5EF4-FFF2-40B4-BE49-F238E27FC236}">
                      <a16:creationId xmlns:a16="http://schemas.microsoft.com/office/drawing/2014/main" id="{04834632-7439-4FFE-92D6-0A013967918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07" name="Groep 206">
              <a:extLst>
                <a:ext uri="{FF2B5EF4-FFF2-40B4-BE49-F238E27FC236}">
                  <a16:creationId xmlns:a16="http://schemas.microsoft.com/office/drawing/2014/main" id="{FD00C828-DCC8-46DA-9417-2330011F580C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208" name="Inspireren">
                <a:extLst>
                  <a:ext uri="{FF2B5EF4-FFF2-40B4-BE49-F238E27FC236}">
                    <a16:creationId xmlns:a16="http://schemas.microsoft.com/office/drawing/2014/main" id="{A5A87076-A612-45BC-A8BA-B4E459982F4C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210" name="Freeform 12">
                  <a:extLst>
                    <a:ext uri="{FF2B5EF4-FFF2-40B4-BE49-F238E27FC236}">
                      <a16:creationId xmlns:a16="http://schemas.microsoft.com/office/drawing/2014/main" id="{8DB2E455-9F46-45CB-96E5-A02B9E15F8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11" name="Freeform 13">
                  <a:extLst>
                    <a:ext uri="{FF2B5EF4-FFF2-40B4-BE49-F238E27FC236}">
                      <a16:creationId xmlns:a16="http://schemas.microsoft.com/office/drawing/2014/main" id="{6CDB36F7-9113-4AFD-A3A8-EFEFD03B77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12" name="Freeform 14">
                  <a:extLst>
                    <a:ext uri="{FF2B5EF4-FFF2-40B4-BE49-F238E27FC236}">
                      <a16:creationId xmlns:a16="http://schemas.microsoft.com/office/drawing/2014/main" id="{DB1A654D-D70B-4882-8DB8-31845CFF3A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209" name="Tekstvak 208">
                <a:extLst>
                  <a:ext uri="{FF2B5EF4-FFF2-40B4-BE49-F238E27FC236}">
                    <a16:creationId xmlns:a16="http://schemas.microsoft.com/office/drawing/2014/main" id="{1B07357C-67ED-40DB-BBE0-053930D750C1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  <p:grpSp>
        <p:nvGrpSpPr>
          <p:cNvPr id="157" name="INSTRUCTION">
            <a:extLst>
              <a:ext uri="{FF2B5EF4-FFF2-40B4-BE49-F238E27FC236}">
                <a16:creationId xmlns:a16="http://schemas.microsoft.com/office/drawing/2014/main" id="{A79724A7-53EA-4859-8D8D-20B534D52BF2}"/>
              </a:ext>
            </a:extLst>
          </p:cNvPr>
          <p:cNvGrpSpPr/>
          <p:nvPr userDrawn="1"/>
        </p:nvGrpSpPr>
        <p:grpSpPr>
          <a:xfrm>
            <a:off x="12377867" y="1"/>
            <a:ext cx="3693114" cy="5849691"/>
            <a:chOff x="-3786165" y="1"/>
            <a:chExt cx="3693114" cy="5849691"/>
          </a:xfrm>
        </p:grpSpPr>
        <p:sp>
          <p:nvSpPr>
            <p:cNvPr id="158" name="Rechthoek 157">
              <a:extLst>
                <a:ext uri="{FF2B5EF4-FFF2-40B4-BE49-F238E27FC236}">
                  <a16:creationId xmlns:a16="http://schemas.microsoft.com/office/drawing/2014/main" id="{687E4412-9456-4AEE-B10A-5D2F60249226}"/>
                </a:ext>
              </a:extLst>
            </p:cNvPr>
            <p:cNvSpPr/>
            <p:nvPr userDrawn="1"/>
          </p:nvSpPr>
          <p:spPr>
            <a:xfrm>
              <a:off x="-3786165" y="3370798"/>
              <a:ext cx="3593091" cy="176075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Edit chart data</a:t>
              </a:r>
            </a:p>
          </p:txBody>
        </p:sp>
        <p:sp>
          <p:nvSpPr>
            <p:cNvPr id="159" name="Ovaal 158">
              <a:extLst>
                <a:ext uri="{FF2B5EF4-FFF2-40B4-BE49-F238E27FC236}">
                  <a16:creationId xmlns:a16="http://schemas.microsoft.com/office/drawing/2014/main" id="{94FF50C8-8E71-4600-86EF-BFC101001A78}"/>
                </a:ext>
              </a:extLst>
            </p:cNvPr>
            <p:cNvSpPr/>
            <p:nvPr userDrawn="1"/>
          </p:nvSpPr>
          <p:spPr>
            <a:xfrm>
              <a:off x="-3603587" y="3835397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60" name="Rechthoek 159">
              <a:extLst>
                <a:ext uri="{FF2B5EF4-FFF2-40B4-BE49-F238E27FC236}">
                  <a16:creationId xmlns:a16="http://schemas.microsoft.com/office/drawing/2014/main" id="{E8FEB610-6AE0-4D46-882A-C732DF50C81D}"/>
                </a:ext>
              </a:extLst>
            </p:cNvPr>
            <p:cNvSpPr/>
            <p:nvPr userDrawn="1"/>
          </p:nvSpPr>
          <p:spPr>
            <a:xfrm>
              <a:off x="-3319415" y="3835398"/>
              <a:ext cx="2944682" cy="32768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chart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‘Edit data’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61" name="Groep 160">
              <a:extLst>
                <a:ext uri="{FF2B5EF4-FFF2-40B4-BE49-F238E27FC236}">
                  <a16:creationId xmlns:a16="http://schemas.microsoft.com/office/drawing/2014/main" id="{1521C5D8-C2B0-43A1-A2B0-04E5E35A2150}"/>
                </a:ext>
              </a:extLst>
            </p:cNvPr>
            <p:cNvGrpSpPr/>
            <p:nvPr userDrawn="1"/>
          </p:nvGrpSpPr>
          <p:grpSpPr>
            <a:xfrm>
              <a:off x="-3314821" y="4275190"/>
              <a:ext cx="1495189" cy="563933"/>
              <a:chOff x="-3314821" y="3310415"/>
              <a:chExt cx="1495189" cy="563933"/>
            </a:xfrm>
          </p:grpSpPr>
          <p:sp>
            <p:nvSpPr>
              <p:cNvPr id="259" name="Rechthoek 258">
                <a:extLst>
                  <a:ext uri="{FF2B5EF4-FFF2-40B4-BE49-F238E27FC236}">
                    <a16:creationId xmlns:a16="http://schemas.microsoft.com/office/drawing/2014/main" id="{66D7F773-3C81-49FE-8093-42BF12C2C80B}"/>
                  </a:ext>
                </a:extLst>
              </p:cNvPr>
              <p:cNvSpPr/>
              <p:nvPr userDrawn="1"/>
            </p:nvSpPr>
            <p:spPr>
              <a:xfrm>
                <a:off x="-3314821" y="3310415"/>
                <a:ext cx="1403797" cy="50485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60" name="Rechthoek 259">
                <a:extLst>
                  <a:ext uri="{FF2B5EF4-FFF2-40B4-BE49-F238E27FC236}">
                    <a16:creationId xmlns:a16="http://schemas.microsoft.com/office/drawing/2014/main" id="{7ACA38D2-9B7B-4045-86E4-EF323714DACC}"/>
                  </a:ext>
                </a:extLst>
              </p:cNvPr>
              <p:cNvSpPr/>
              <p:nvPr userDrawn="1"/>
            </p:nvSpPr>
            <p:spPr>
              <a:xfrm>
                <a:off x="-3304719" y="3564140"/>
                <a:ext cx="1387813" cy="246608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61" name="Tekstvak 260">
                <a:extLst>
                  <a:ext uri="{FF2B5EF4-FFF2-40B4-BE49-F238E27FC236}">
                    <a16:creationId xmlns:a16="http://schemas.microsoft.com/office/drawing/2014/main" id="{E371DFC8-9E16-48F1-9D50-384BE68E7459}"/>
                  </a:ext>
                </a:extLst>
              </p:cNvPr>
              <p:cNvSpPr txBox="1"/>
              <p:nvPr userDrawn="1"/>
            </p:nvSpPr>
            <p:spPr>
              <a:xfrm>
                <a:off x="-3122115" y="3369117"/>
                <a:ext cx="1258624" cy="137495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Change chart type</a:t>
                </a:r>
              </a:p>
            </p:txBody>
          </p:sp>
          <p:sp>
            <p:nvSpPr>
              <p:cNvPr id="262" name="Tekstvak 261">
                <a:extLst>
                  <a:ext uri="{FF2B5EF4-FFF2-40B4-BE49-F238E27FC236}">
                    <a16:creationId xmlns:a16="http://schemas.microsoft.com/office/drawing/2014/main" id="{808752FF-3FD1-4DA5-9D8E-652C5F17CDD0}"/>
                  </a:ext>
                </a:extLst>
              </p:cNvPr>
              <p:cNvSpPr txBox="1"/>
              <p:nvPr userDrawn="1"/>
            </p:nvSpPr>
            <p:spPr>
              <a:xfrm>
                <a:off x="-3115840" y="3624236"/>
                <a:ext cx="1296208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Edit data</a:t>
                </a:r>
              </a:p>
            </p:txBody>
          </p:sp>
          <p:sp>
            <p:nvSpPr>
              <p:cNvPr id="263" name="Vrije vorm: vorm 262">
                <a:extLst>
                  <a:ext uri="{FF2B5EF4-FFF2-40B4-BE49-F238E27FC236}">
                    <a16:creationId xmlns:a16="http://schemas.microsoft.com/office/drawing/2014/main" id="{3FA91E3B-C057-47F8-B7D9-7C3093D6CD3F}"/>
                  </a:ext>
                </a:extLst>
              </p:cNvPr>
              <p:cNvSpPr/>
              <p:nvPr userDrawn="1"/>
            </p:nvSpPr>
            <p:spPr>
              <a:xfrm>
                <a:off x="-1959834" y="3694348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64" name="Groep 263">
                <a:extLst>
                  <a:ext uri="{FF2B5EF4-FFF2-40B4-BE49-F238E27FC236}">
                    <a16:creationId xmlns:a16="http://schemas.microsoft.com/office/drawing/2014/main" id="{951CB3DD-079B-4AF0-A5F2-0F6683673AE5}"/>
                  </a:ext>
                </a:extLst>
              </p:cNvPr>
              <p:cNvGrpSpPr/>
              <p:nvPr userDrawn="1"/>
            </p:nvGrpSpPr>
            <p:grpSpPr>
              <a:xfrm>
                <a:off x="-3261976" y="3361742"/>
                <a:ext cx="139861" cy="152244"/>
                <a:chOff x="12574450" y="6053892"/>
                <a:chExt cx="169232" cy="184215"/>
              </a:xfrm>
            </p:grpSpPr>
            <p:sp>
              <p:nvSpPr>
                <p:cNvPr id="284" name="Rechthoek 283">
                  <a:extLst>
                    <a:ext uri="{FF2B5EF4-FFF2-40B4-BE49-F238E27FC236}">
                      <a16:creationId xmlns:a16="http://schemas.microsoft.com/office/drawing/2014/main" id="{90E8DCD2-3D75-405C-A91A-61ECE37E7EB2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5" name="Rechthoek 284">
                  <a:extLst>
                    <a:ext uri="{FF2B5EF4-FFF2-40B4-BE49-F238E27FC236}">
                      <a16:creationId xmlns:a16="http://schemas.microsoft.com/office/drawing/2014/main" id="{55723092-382C-40CD-92BA-3FE8820B6A2A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6" name="Rechthoek 285">
                  <a:extLst>
                    <a:ext uri="{FF2B5EF4-FFF2-40B4-BE49-F238E27FC236}">
                      <a16:creationId xmlns:a16="http://schemas.microsoft.com/office/drawing/2014/main" id="{67579C5C-38CE-44AC-A6EC-0FD97F7074FB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5" name="Groep 264">
                <a:extLst>
                  <a:ext uri="{FF2B5EF4-FFF2-40B4-BE49-F238E27FC236}">
                    <a16:creationId xmlns:a16="http://schemas.microsoft.com/office/drawing/2014/main" id="{21049733-650A-48EA-BE9F-F4D3728C1B52}"/>
                  </a:ext>
                </a:extLst>
              </p:cNvPr>
              <p:cNvGrpSpPr/>
              <p:nvPr userDrawn="1"/>
            </p:nvGrpSpPr>
            <p:grpSpPr>
              <a:xfrm>
                <a:off x="-3261070" y="3635199"/>
                <a:ext cx="168905" cy="104490"/>
                <a:chOff x="-3261070" y="3620931"/>
                <a:chExt cx="193920" cy="119965"/>
              </a:xfrm>
            </p:grpSpPr>
            <p:sp>
              <p:nvSpPr>
                <p:cNvPr id="266" name="Rechthoek 265">
                  <a:extLst>
                    <a:ext uri="{FF2B5EF4-FFF2-40B4-BE49-F238E27FC236}">
                      <a16:creationId xmlns:a16="http://schemas.microsoft.com/office/drawing/2014/main" id="{C2D32B66-DAAC-4523-82C5-FAB6B196CCBA}"/>
                    </a:ext>
                  </a:extLst>
                </p:cNvPr>
                <p:cNvSpPr/>
                <p:nvPr userDrawn="1"/>
              </p:nvSpPr>
              <p:spPr>
                <a:xfrm>
                  <a:off x="-3261070" y="3643881"/>
                  <a:ext cx="142985" cy="952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67" name="Groep 266">
                  <a:extLst>
                    <a:ext uri="{FF2B5EF4-FFF2-40B4-BE49-F238E27FC236}">
                      <a16:creationId xmlns:a16="http://schemas.microsoft.com/office/drawing/2014/main" id="{12CD0C6A-D110-4A26-92D4-385A49D06EAC}"/>
                    </a:ext>
                  </a:extLst>
                </p:cNvPr>
                <p:cNvGrpSpPr/>
                <p:nvPr userDrawn="1"/>
              </p:nvGrpSpPr>
              <p:grpSpPr>
                <a:xfrm>
                  <a:off x="-3261070" y="3622063"/>
                  <a:ext cx="141113" cy="117345"/>
                  <a:chOff x="1094874" y="-878306"/>
                  <a:chExt cx="867364" cy="613611"/>
                </a:xfrm>
              </p:grpSpPr>
              <p:cxnSp>
                <p:nvCxnSpPr>
                  <p:cNvPr id="277" name="Rechte verbindingslijn 276">
                    <a:extLst>
                      <a:ext uri="{FF2B5EF4-FFF2-40B4-BE49-F238E27FC236}">
                        <a16:creationId xmlns:a16="http://schemas.microsoft.com/office/drawing/2014/main" id="{66759717-D21A-4D55-8B8F-4FFD79C1569C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1094874" y="-878305"/>
                    <a:ext cx="0" cy="613610"/>
                  </a:xfrm>
                  <a:prstGeom prst="line">
                    <a:avLst/>
                  </a:prstGeom>
                  <a:ln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8" name="Rechte verbindingslijn 277">
                    <a:extLst>
                      <a:ext uri="{FF2B5EF4-FFF2-40B4-BE49-F238E27FC236}">
                        <a16:creationId xmlns:a16="http://schemas.microsoft.com/office/drawing/2014/main" id="{FC29A654-42C4-4FC9-9EAB-DD3119F9ADAE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1962238" y="-878306"/>
                    <a:ext cx="0" cy="613611"/>
                  </a:xfrm>
                  <a:prstGeom prst="line">
                    <a:avLst/>
                  </a:prstGeom>
                  <a:ln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79" name="Groep 278">
                    <a:extLst>
                      <a:ext uri="{FF2B5EF4-FFF2-40B4-BE49-F238E27FC236}">
                        <a16:creationId xmlns:a16="http://schemas.microsoft.com/office/drawing/2014/main" id="{80E2CA36-22E4-468D-B841-6291B27C8C6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0535" y="-878306"/>
                    <a:ext cx="526983" cy="613611"/>
                    <a:chOff x="1270535" y="-745959"/>
                    <a:chExt cx="526983" cy="481264"/>
                  </a:xfrm>
                </p:grpSpPr>
                <p:cxnSp>
                  <p:nvCxnSpPr>
                    <p:cNvPr id="280" name="Rechte verbindingslijn 279">
                      <a:extLst>
                        <a:ext uri="{FF2B5EF4-FFF2-40B4-BE49-F238E27FC236}">
                          <a16:creationId xmlns:a16="http://schemas.microsoft.com/office/drawing/2014/main" id="{5D76264A-B0DD-472D-8BC5-D81BF69EC6DB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446196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1" name="Rechte verbindingslijn 280">
                      <a:extLst>
                        <a:ext uri="{FF2B5EF4-FFF2-40B4-BE49-F238E27FC236}">
                          <a16:creationId xmlns:a16="http://schemas.microsoft.com/office/drawing/2014/main" id="{C0F9BF7C-DA2A-483B-B8A4-F57BE4D9ED22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270535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2" name="Rechte verbindingslijn 281">
                      <a:extLst>
                        <a:ext uri="{FF2B5EF4-FFF2-40B4-BE49-F238E27FC236}">
                          <a16:creationId xmlns:a16="http://schemas.microsoft.com/office/drawing/2014/main" id="{764E9D15-3BA5-4285-AA6E-611F729FBB69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621857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3" name="Rechte verbindingslijn 282">
                      <a:extLst>
                        <a:ext uri="{FF2B5EF4-FFF2-40B4-BE49-F238E27FC236}">
                          <a16:creationId xmlns:a16="http://schemas.microsoft.com/office/drawing/2014/main" id="{3E9D74F3-DE0D-4880-8B44-DD028680F392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797518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268" name="Rechte verbindingslijn 267">
                  <a:extLst>
                    <a:ext uri="{FF2B5EF4-FFF2-40B4-BE49-F238E27FC236}">
                      <a16:creationId xmlns:a16="http://schemas.microsoft.com/office/drawing/2014/main" id="{5DD4883E-F723-4B6C-A477-13AF42B5AD4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0471" y="3739408"/>
                  <a:ext cx="143329" cy="0"/>
                </a:xfrm>
                <a:prstGeom prst="line">
                  <a:avLst/>
                </a:prstGeom>
                <a:ln w="6350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Rechte verbindingslijn 268">
                  <a:extLst>
                    <a:ext uri="{FF2B5EF4-FFF2-40B4-BE49-F238E27FC236}">
                      <a16:creationId xmlns:a16="http://schemas.microsoft.com/office/drawing/2014/main" id="{D28237D5-15BA-40FA-B96E-2FAF55A3D26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1070" y="3713352"/>
                  <a:ext cx="142893" cy="0"/>
                </a:xfrm>
                <a:prstGeom prst="line">
                  <a:avLst/>
                </a:prstGeom>
                <a:ln w="3175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Rechte verbindingslijn 269">
                  <a:extLst>
                    <a:ext uri="{FF2B5EF4-FFF2-40B4-BE49-F238E27FC236}">
                      <a16:creationId xmlns:a16="http://schemas.microsoft.com/office/drawing/2014/main" id="{7FE8CDD0-90DA-428B-90DD-7C8A80B5E3F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1070" y="3689677"/>
                  <a:ext cx="142893" cy="0"/>
                </a:xfrm>
                <a:prstGeom prst="line">
                  <a:avLst/>
                </a:prstGeom>
                <a:ln w="3175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Rechte verbindingslijn 270">
                  <a:extLst>
                    <a:ext uri="{FF2B5EF4-FFF2-40B4-BE49-F238E27FC236}">
                      <a16:creationId xmlns:a16="http://schemas.microsoft.com/office/drawing/2014/main" id="{B18E65AC-CC55-49E4-B727-31EE9635F5D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1070" y="3663621"/>
                  <a:ext cx="142893" cy="0"/>
                </a:xfrm>
                <a:prstGeom prst="line">
                  <a:avLst/>
                </a:prstGeom>
                <a:ln w="3175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2" name="Rechthoek 271">
                  <a:extLst>
                    <a:ext uri="{FF2B5EF4-FFF2-40B4-BE49-F238E27FC236}">
                      <a16:creationId xmlns:a16="http://schemas.microsoft.com/office/drawing/2014/main" id="{CA9549CA-3931-495D-AE12-CCA07ACF5FD2}"/>
                    </a:ext>
                  </a:extLst>
                </p:cNvPr>
                <p:cNvSpPr/>
                <p:nvPr userDrawn="1"/>
              </p:nvSpPr>
              <p:spPr>
                <a:xfrm>
                  <a:off x="-3261070" y="3620931"/>
                  <a:ext cx="142893" cy="24910"/>
                </a:xfrm>
                <a:prstGeom prst="rect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73" name="Groep 272">
                  <a:extLst>
                    <a:ext uri="{FF2B5EF4-FFF2-40B4-BE49-F238E27FC236}">
                      <a16:creationId xmlns:a16="http://schemas.microsoft.com/office/drawing/2014/main" id="{60ADC354-5F77-4D6F-98D1-67A6319F0C70}"/>
                    </a:ext>
                  </a:extLst>
                </p:cNvPr>
                <p:cNvGrpSpPr/>
                <p:nvPr userDrawn="1"/>
              </p:nvGrpSpPr>
              <p:grpSpPr>
                <a:xfrm rot="2700000">
                  <a:off x="-3158000" y="3650045"/>
                  <a:ext cx="34350" cy="147351"/>
                  <a:chOff x="3148392" y="-836646"/>
                  <a:chExt cx="132124" cy="596095"/>
                </a:xfrm>
                <a:solidFill>
                  <a:srgbClr val="3399FF"/>
                </a:solidFill>
              </p:grpSpPr>
              <p:sp>
                <p:nvSpPr>
                  <p:cNvPr id="274" name="Rechthoek 273">
                    <a:extLst>
                      <a:ext uri="{FF2B5EF4-FFF2-40B4-BE49-F238E27FC236}">
                        <a16:creationId xmlns:a16="http://schemas.microsoft.com/office/drawing/2014/main" id="{AEC737AD-44CE-4BF8-BC8F-8C16A7DE036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3148632" y="-725510"/>
                    <a:ext cx="131884" cy="281356"/>
                  </a:xfrm>
                  <a:prstGeom prst="rect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75" name="Rechthoek: afgeronde bovenhoeken 274">
                    <a:extLst>
                      <a:ext uri="{FF2B5EF4-FFF2-40B4-BE49-F238E27FC236}">
                        <a16:creationId xmlns:a16="http://schemas.microsoft.com/office/drawing/2014/main" id="{B243B8FA-AF88-4663-9EBE-38753627E1D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3148556" y="-836646"/>
                    <a:ext cx="131882" cy="87614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76" name="Gelijkbenige driehoek 275">
                    <a:extLst>
                      <a:ext uri="{FF2B5EF4-FFF2-40B4-BE49-F238E27FC236}">
                        <a16:creationId xmlns:a16="http://schemas.microsoft.com/office/drawing/2014/main" id="{FB314B82-BEA4-45A5-B622-1A250720107D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3148392" y="-420304"/>
                    <a:ext cx="131887" cy="179753"/>
                  </a:xfrm>
                  <a:prstGeom prst="triangle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162" name="Rechthoek 161">
              <a:extLst>
                <a:ext uri="{FF2B5EF4-FFF2-40B4-BE49-F238E27FC236}">
                  <a16:creationId xmlns:a16="http://schemas.microsoft.com/office/drawing/2014/main" id="{122234E1-8AE4-4AB0-B18F-D22A1CE6D23B}"/>
                </a:ext>
              </a:extLst>
            </p:cNvPr>
            <p:cNvSpPr/>
            <p:nvPr userDrawn="1"/>
          </p:nvSpPr>
          <p:spPr>
            <a:xfrm>
              <a:off x="-3786165" y="1"/>
              <a:ext cx="3593091" cy="318710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 Chart</a:t>
              </a:r>
            </a:p>
          </p:txBody>
        </p:sp>
        <p:sp>
          <p:nvSpPr>
            <p:cNvPr id="163" name="Ovaal 162">
              <a:extLst>
                <a:ext uri="{FF2B5EF4-FFF2-40B4-BE49-F238E27FC236}">
                  <a16:creationId xmlns:a16="http://schemas.microsoft.com/office/drawing/2014/main" id="{6A2F63E6-5088-4E3E-8888-B9FADE170C46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64" name="Rechthoek 163">
              <a:extLst>
                <a:ext uri="{FF2B5EF4-FFF2-40B4-BE49-F238E27FC236}">
                  <a16:creationId xmlns:a16="http://schemas.microsoft.com/office/drawing/2014/main" id="{5335B2C6-3E53-4DDC-BEE0-A4787E5166BF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chart</a:t>
              </a:r>
              <a:b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chart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65" name="Ovaal 164">
              <a:extLst>
                <a:ext uri="{FF2B5EF4-FFF2-40B4-BE49-F238E27FC236}">
                  <a16:creationId xmlns:a16="http://schemas.microsoft.com/office/drawing/2014/main" id="{DDF3E360-B9B6-4050-8A34-DD686E62F233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66" name="Rechthoek 165">
              <a:extLst>
                <a:ext uri="{FF2B5EF4-FFF2-40B4-BE49-F238E27FC236}">
                  <a16:creationId xmlns:a16="http://schemas.microsoft.com/office/drawing/2014/main" id="{1ADFEFD3-8CB6-4170-8322-1ED2387529EC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chart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67" name="Groep 166">
              <a:extLst>
                <a:ext uri="{FF2B5EF4-FFF2-40B4-BE49-F238E27FC236}">
                  <a16:creationId xmlns:a16="http://schemas.microsoft.com/office/drawing/2014/main" id="{61ADEFA0-C2BC-4E41-963A-EB597F95B993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256" name="Rechthoek 255">
                <a:extLst>
                  <a:ext uri="{FF2B5EF4-FFF2-40B4-BE49-F238E27FC236}">
                    <a16:creationId xmlns:a16="http://schemas.microsoft.com/office/drawing/2014/main" id="{D8AD52E5-1C2A-446F-838E-5BBCA1C2791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257" name="Rechte verbindingslijn 256">
                <a:extLst>
                  <a:ext uri="{FF2B5EF4-FFF2-40B4-BE49-F238E27FC236}">
                    <a16:creationId xmlns:a16="http://schemas.microsoft.com/office/drawing/2014/main" id="{3733A48E-04E4-4D6D-9EF7-8F701AE84565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58" name="Gelijkbenige driehoek 257">
                <a:extLst>
                  <a:ext uri="{FF2B5EF4-FFF2-40B4-BE49-F238E27FC236}">
                    <a16:creationId xmlns:a16="http://schemas.microsoft.com/office/drawing/2014/main" id="{1BB88038-9B48-442F-BE0F-E6A47E9C0F84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68" name="Groep 167">
              <a:extLst>
                <a:ext uri="{FF2B5EF4-FFF2-40B4-BE49-F238E27FC236}">
                  <a16:creationId xmlns:a16="http://schemas.microsoft.com/office/drawing/2014/main" id="{19B429E8-CFC4-4070-BEDC-3CB098041FD9}"/>
                </a:ext>
              </a:extLst>
            </p:cNvPr>
            <p:cNvGrpSpPr/>
            <p:nvPr userDrawn="1"/>
          </p:nvGrpSpPr>
          <p:grpSpPr>
            <a:xfrm>
              <a:off x="-3316599" y="1232480"/>
              <a:ext cx="289372" cy="314992"/>
              <a:chOff x="7322769" y="-310267"/>
              <a:chExt cx="289372" cy="314992"/>
            </a:xfrm>
          </p:grpSpPr>
          <p:sp>
            <p:nvSpPr>
              <p:cNvPr id="181" name="Rechthoek 180">
                <a:extLst>
                  <a:ext uri="{FF2B5EF4-FFF2-40B4-BE49-F238E27FC236}">
                    <a16:creationId xmlns:a16="http://schemas.microsoft.com/office/drawing/2014/main" id="{9331E7A9-2F10-427B-97E0-705AE0EF2C08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2" name="Rechthoek 181">
                <a:extLst>
                  <a:ext uri="{FF2B5EF4-FFF2-40B4-BE49-F238E27FC236}">
                    <a16:creationId xmlns:a16="http://schemas.microsoft.com/office/drawing/2014/main" id="{F724CEFF-F923-4253-9015-7729C9F3A6F1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55" name="Rechthoek 254">
                <a:extLst>
                  <a:ext uri="{FF2B5EF4-FFF2-40B4-BE49-F238E27FC236}">
                    <a16:creationId xmlns:a16="http://schemas.microsoft.com/office/drawing/2014/main" id="{69555FF4-716D-45A4-8548-3AAC16A442A0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69" name="Ovaal 168">
              <a:extLst>
                <a:ext uri="{FF2B5EF4-FFF2-40B4-BE49-F238E27FC236}">
                  <a16:creationId xmlns:a16="http://schemas.microsoft.com/office/drawing/2014/main" id="{00C64263-C3FE-44F5-9B13-8FE65D961771}"/>
                </a:ext>
              </a:extLst>
            </p:cNvPr>
            <p:cNvSpPr/>
            <p:nvPr userDrawn="1"/>
          </p:nvSpPr>
          <p:spPr>
            <a:xfrm>
              <a:off x="-3603587" y="255560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70" name="Rechthoek 169">
              <a:extLst>
                <a:ext uri="{FF2B5EF4-FFF2-40B4-BE49-F238E27FC236}">
                  <a16:creationId xmlns:a16="http://schemas.microsoft.com/office/drawing/2014/main" id="{F425F9E6-AA31-4D7C-B579-D0C622907ABA}"/>
                </a:ext>
              </a:extLst>
            </p:cNvPr>
            <p:cNvSpPr/>
            <p:nvPr userDrawn="1"/>
          </p:nvSpPr>
          <p:spPr>
            <a:xfrm>
              <a:off x="-3319415" y="2555610"/>
              <a:ext cx="2944682" cy="46054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Change the format of the chart by clicking on various parts of the chart and using the various options 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‘Chart Tools’ - ‘Format’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</p:txBody>
        </p:sp>
        <p:sp>
          <p:nvSpPr>
            <p:cNvPr id="171" name="Rechthoek 170">
              <a:extLst>
                <a:ext uri="{FF2B5EF4-FFF2-40B4-BE49-F238E27FC236}">
                  <a16:creationId xmlns:a16="http://schemas.microsoft.com/office/drawing/2014/main" id="{6301B9C5-B2AB-430F-BF02-33332C7B4898}"/>
                </a:ext>
              </a:extLst>
            </p:cNvPr>
            <p:cNvSpPr/>
            <p:nvPr userDrawn="1"/>
          </p:nvSpPr>
          <p:spPr>
            <a:xfrm>
              <a:off x="-3786164" y="5021692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172" name="ICOON_info">
              <a:extLst>
                <a:ext uri="{FF2B5EF4-FFF2-40B4-BE49-F238E27FC236}">
                  <a16:creationId xmlns:a16="http://schemas.microsoft.com/office/drawing/2014/main" id="{DB9E9498-28A6-40D5-BB20-CE8688D54A7E}"/>
                </a:ext>
              </a:extLst>
            </p:cNvPr>
            <p:cNvGrpSpPr/>
            <p:nvPr userDrawn="1"/>
          </p:nvGrpSpPr>
          <p:grpSpPr>
            <a:xfrm>
              <a:off x="-376736" y="4850643"/>
              <a:ext cx="283685" cy="283685"/>
              <a:chOff x="-510741" y="5913713"/>
              <a:chExt cx="267555" cy="267555"/>
            </a:xfrm>
          </p:grpSpPr>
          <p:sp>
            <p:nvSpPr>
              <p:cNvPr id="179" name="Ovaal 178">
                <a:extLst>
                  <a:ext uri="{FF2B5EF4-FFF2-40B4-BE49-F238E27FC236}">
                    <a16:creationId xmlns:a16="http://schemas.microsoft.com/office/drawing/2014/main" id="{6D177E29-3B4D-4359-A9A7-B2A9EBD77C14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0" name="Graphic 163" descr="Informatie">
                <a:extLst>
                  <a:ext uri="{FF2B5EF4-FFF2-40B4-BE49-F238E27FC236}">
                    <a16:creationId xmlns:a16="http://schemas.microsoft.com/office/drawing/2014/main" id="{AB86CEC3-6BA2-4488-A35D-41114D491D64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73" name="Groep 172">
              <a:extLst>
                <a:ext uri="{FF2B5EF4-FFF2-40B4-BE49-F238E27FC236}">
                  <a16:creationId xmlns:a16="http://schemas.microsoft.com/office/drawing/2014/main" id="{5D561E6E-24C7-4C1D-90B5-65FD923712A0}"/>
                </a:ext>
              </a:extLst>
            </p:cNvPr>
            <p:cNvGrpSpPr/>
            <p:nvPr userDrawn="1"/>
          </p:nvGrpSpPr>
          <p:grpSpPr>
            <a:xfrm>
              <a:off x="-938434" y="5159069"/>
              <a:ext cx="627798" cy="576693"/>
              <a:chOff x="-938434" y="4570310"/>
              <a:chExt cx="627798" cy="576693"/>
            </a:xfrm>
          </p:grpSpPr>
          <p:grpSp>
            <p:nvGrpSpPr>
              <p:cNvPr id="174" name="Inspireren">
                <a:extLst>
                  <a:ext uri="{FF2B5EF4-FFF2-40B4-BE49-F238E27FC236}">
                    <a16:creationId xmlns:a16="http://schemas.microsoft.com/office/drawing/2014/main" id="{3040412F-FA87-4FAC-B5EC-C30A9D6AD998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716116" y="4570310"/>
                <a:ext cx="169778" cy="242385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76" name="Freeform 12">
                  <a:extLst>
                    <a:ext uri="{FF2B5EF4-FFF2-40B4-BE49-F238E27FC236}">
                      <a16:creationId xmlns:a16="http://schemas.microsoft.com/office/drawing/2014/main" id="{EBCC049E-0712-4203-A861-A9C9677DB1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77" name="Freeform 13">
                  <a:extLst>
                    <a:ext uri="{FF2B5EF4-FFF2-40B4-BE49-F238E27FC236}">
                      <a16:creationId xmlns:a16="http://schemas.microsoft.com/office/drawing/2014/main" id="{E403DBAF-B0F6-4BE8-9554-2D9DED1546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78" name="Freeform 14">
                  <a:extLst>
                    <a:ext uri="{FF2B5EF4-FFF2-40B4-BE49-F238E27FC236}">
                      <a16:creationId xmlns:a16="http://schemas.microsoft.com/office/drawing/2014/main" id="{AB2C2C92-EA12-44A8-8133-B1956789C3C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175" name="Tekstvak 174">
                <a:extLst>
                  <a:ext uri="{FF2B5EF4-FFF2-40B4-BE49-F238E27FC236}">
                    <a16:creationId xmlns:a16="http://schemas.microsoft.com/office/drawing/2014/main" id="{F146A30D-BEC3-42FB-9576-503C0D74A981}"/>
                  </a:ext>
                </a:extLst>
              </p:cNvPr>
              <p:cNvSpPr txBox="1"/>
              <p:nvPr userDrawn="1"/>
            </p:nvSpPr>
            <p:spPr>
              <a:xfrm>
                <a:off x="-938434" y="4824764"/>
                <a:ext cx="627798" cy="322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6699006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EA20C-ED9D-44C2-9A50-21921BE48DED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Chart 2x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27" name="Tijdelijke aanduiding voor grafiek 17">
            <a:extLst>
              <a:ext uri="{FF2B5EF4-FFF2-40B4-BE49-F238E27FC236}">
                <a16:creationId xmlns:a16="http://schemas.microsoft.com/office/drawing/2014/main" id="{8E0C24FD-9F9B-4D29-BBFB-1FA7B2160D36}"/>
              </a:ext>
            </a:extLst>
          </p:cNvPr>
          <p:cNvSpPr>
            <a:spLocks noGrp="1"/>
          </p:cNvSpPr>
          <p:nvPr>
            <p:ph type="chart" sz="quarter" idx="58" hasCustomPrompt="1"/>
          </p:nvPr>
        </p:nvSpPr>
        <p:spPr>
          <a:xfrm>
            <a:off x="647401" y="1809144"/>
            <a:ext cx="5124599" cy="3705822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chart</a:t>
            </a:r>
          </a:p>
        </p:txBody>
      </p:sp>
      <p:sp>
        <p:nvSpPr>
          <p:cNvPr id="52" name="Tijdelijke aanduiding voor grafiek 17">
            <a:extLst>
              <a:ext uri="{FF2B5EF4-FFF2-40B4-BE49-F238E27FC236}">
                <a16:creationId xmlns:a16="http://schemas.microsoft.com/office/drawing/2014/main" id="{7EC2070F-9BE0-4CB4-AC12-A32468571733}"/>
              </a:ext>
            </a:extLst>
          </p:cNvPr>
          <p:cNvSpPr>
            <a:spLocks noGrp="1"/>
          </p:cNvSpPr>
          <p:nvPr>
            <p:ph type="chart" sz="quarter" idx="60" hasCustomPrompt="1"/>
          </p:nvPr>
        </p:nvSpPr>
        <p:spPr>
          <a:xfrm>
            <a:off x="6418970" y="1809144"/>
            <a:ext cx="5124599" cy="3705822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chart</a:t>
            </a:r>
          </a:p>
        </p:txBody>
      </p:sp>
      <p:sp>
        <p:nvSpPr>
          <p:cNvPr id="66" name="UILICHTING BALK">
            <a:extLst>
              <a:ext uri="{FF2B5EF4-FFF2-40B4-BE49-F238E27FC236}">
                <a16:creationId xmlns:a16="http://schemas.microsoft.com/office/drawing/2014/main" id="{2485E384-60F0-4583-8ED8-25B1ED9809C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47139" y="5788843"/>
            <a:ext cx="5124430" cy="187144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sp>
        <p:nvSpPr>
          <p:cNvPr id="67" name="UILICHTING BALK">
            <a:extLst>
              <a:ext uri="{FF2B5EF4-FFF2-40B4-BE49-F238E27FC236}">
                <a16:creationId xmlns:a16="http://schemas.microsoft.com/office/drawing/2014/main" id="{D4E86C64-C84E-4E24-9FC4-F6F2D10AAF16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418776" y="5788843"/>
            <a:ext cx="5124430" cy="187144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grpSp>
        <p:nvGrpSpPr>
          <p:cNvPr id="80" name="INSTRUCTION">
            <a:extLst>
              <a:ext uri="{FF2B5EF4-FFF2-40B4-BE49-F238E27FC236}">
                <a16:creationId xmlns:a16="http://schemas.microsoft.com/office/drawing/2014/main" id="{15AF1100-4F25-41AF-A809-B38CD7035F54}"/>
              </a:ext>
            </a:extLst>
          </p:cNvPr>
          <p:cNvGrpSpPr/>
          <p:nvPr userDrawn="1"/>
        </p:nvGrpSpPr>
        <p:grpSpPr>
          <a:xfrm>
            <a:off x="12377867" y="1"/>
            <a:ext cx="3693114" cy="5849691"/>
            <a:chOff x="-3786165" y="1"/>
            <a:chExt cx="3693114" cy="5849691"/>
          </a:xfrm>
        </p:grpSpPr>
        <p:sp>
          <p:nvSpPr>
            <p:cNvPr id="81" name="Rechthoek 80">
              <a:extLst>
                <a:ext uri="{FF2B5EF4-FFF2-40B4-BE49-F238E27FC236}">
                  <a16:creationId xmlns:a16="http://schemas.microsoft.com/office/drawing/2014/main" id="{677EFE45-FAA9-4114-94E2-8873C7C5726B}"/>
                </a:ext>
              </a:extLst>
            </p:cNvPr>
            <p:cNvSpPr/>
            <p:nvPr userDrawn="1"/>
          </p:nvSpPr>
          <p:spPr>
            <a:xfrm>
              <a:off x="-3786165" y="3370798"/>
              <a:ext cx="3593091" cy="176075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Edit chart data</a:t>
              </a:r>
            </a:p>
          </p:txBody>
        </p:sp>
        <p:sp>
          <p:nvSpPr>
            <p:cNvPr id="82" name="Ovaal 81">
              <a:extLst>
                <a:ext uri="{FF2B5EF4-FFF2-40B4-BE49-F238E27FC236}">
                  <a16:creationId xmlns:a16="http://schemas.microsoft.com/office/drawing/2014/main" id="{E0DECDEE-D15B-4AD8-9D5A-2F71F4AF9E00}"/>
                </a:ext>
              </a:extLst>
            </p:cNvPr>
            <p:cNvSpPr/>
            <p:nvPr userDrawn="1"/>
          </p:nvSpPr>
          <p:spPr>
            <a:xfrm>
              <a:off x="-3603587" y="3835397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83" name="Rechthoek 82">
              <a:extLst>
                <a:ext uri="{FF2B5EF4-FFF2-40B4-BE49-F238E27FC236}">
                  <a16:creationId xmlns:a16="http://schemas.microsoft.com/office/drawing/2014/main" id="{97E00776-EFA4-481A-B226-B820146D2D27}"/>
                </a:ext>
              </a:extLst>
            </p:cNvPr>
            <p:cNvSpPr/>
            <p:nvPr userDrawn="1"/>
          </p:nvSpPr>
          <p:spPr>
            <a:xfrm>
              <a:off x="-3319415" y="3835398"/>
              <a:ext cx="2944682" cy="32768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chart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‘Edit data’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84" name="Groep 83">
              <a:extLst>
                <a:ext uri="{FF2B5EF4-FFF2-40B4-BE49-F238E27FC236}">
                  <a16:creationId xmlns:a16="http://schemas.microsoft.com/office/drawing/2014/main" id="{ADDB1FE6-83D4-426D-BE2E-BE6B5CBD9A92}"/>
                </a:ext>
              </a:extLst>
            </p:cNvPr>
            <p:cNvGrpSpPr/>
            <p:nvPr userDrawn="1"/>
          </p:nvGrpSpPr>
          <p:grpSpPr>
            <a:xfrm>
              <a:off x="-3314821" y="4275190"/>
              <a:ext cx="1495189" cy="563933"/>
              <a:chOff x="-3314821" y="3310415"/>
              <a:chExt cx="1495189" cy="563933"/>
            </a:xfrm>
          </p:grpSpPr>
          <p:sp>
            <p:nvSpPr>
              <p:cNvPr id="135" name="Rechthoek 134">
                <a:extLst>
                  <a:ext uri="{FF2B5EF4-FFF2-40B4-BE49-F238E27FC236}">
                    <a16:creationId xmlns:a16="http://schemas.microsoft.com/office/drawing/2014/main" id="{4631DC85-F3BC-4F88-8677-8DD7F88207C3}"/>
                  </a:ext>
                </a:extLst>
              </p:cNvPr>
              <p:cNvSpPr/>
              <p:nvPr userDrawn="1"/>
            </p:nvSpPr>
            <p:spPr>
              <a:xfrm>
                <a:off x="-3314821" y="3310415"/>
                <a:ext cx="1403797" cy="50485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6" name="Rechthoek 135">
                <a:extLst>
                  <a:ext uri="{FF2B5EF4-FFF2-40B4-BE49-F238E27FC236}">
                    <a16:creationId xmlns:a16="http://schemas.microsoft.com/office/drawing/2014/main" id="{44B6556A-1389-4660-B8F1-AEFCA379F3FC}"/>
                  </a:ext>
                </a:extLst>
              </p:cNvPr>
              <p:cNvSpPr/>
              <p:nvPr userDrawn="1"/>
            </p:nvSpPr>
            <p:spPr>
              <a:xfrm>
                <a:off x="-3304719" y="3564140"/>
                <a:ext cx="1387813" cy="246608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7" name="Tekstvak 136">
                <a:extLst>
                  <a:ext uri="{FF2B5EF4-FFF2-40B4-BE49-F238E27FC236}">
                    <a16:creationId xmlns:a16="http://schemas.microsoft.com/office/drawing/2014/main" id="{290A9E06-62A0-4ED4-B5C0-21CF1BB19B2A}"/>
                  </a:ext>
                </a:extLst>
              </p:cNvPr>
              <p:cNvSpPr txBox="1"/>
              <p:nvPr userDrawn="1"/>
            </p:nvSpPr>
            <p:spPr>
              <a:xfrm>
                <a:off x="-3122115" y="3369117"/>
                <a:ext cx="1258624" cy="137495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Change chart type</a:t>
                </a:r>
              </a:p>
            </p:txBody>
          </p:sp>
          <p:sp>
            <p:nvSpPr>
              <p:cNvPr id="138" name="Tekstvak 137">
                <a:extLst>
                  <a:ext uri="{FF2B5EF4-FFF2-40B4-BE49-F238E27FC236}">
                    <a16:creationId xmlns:a16="http://schemas.microsoft.com/office/drawing/2014/main" id="{EDB326D9-46AD-4EBB-85B7-FFD4DED0BB54}"/>
                  </a:ext>
                </a:extLst>
              </p:cNvPr>
              <p:cNvSpPr txBox="1"/>
              <p:nvPr userDrawn="1"/>
            </p:nvSpPr>
            <p:spPr>
              <a:xfrm>
                <a:off x="-3115840" y="3624236"/>
                <a:ext cx="1296208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Edit data</a:t>
                </a:r>
              </a:p>
            </p:txBody>
          </p:sp>
          <p:sp>
            <p:nvSpPr>
              <p:cNvPr id="139" name="Vrije vorm: vorm 138">
                <a:extLst>
                  <a:ext uri="{FF2B5EF4-FFF2-40B4-BE49-F238E27FC236}">
                    <a16:creationId xmlns:a16="http://schemas.microsoft.com/office/drawing/2014/main" id="{93EB6FB4-4708-4717-AE55-88027F85D7E5}"/>
                  </a:ext>
                </a:extLst>
              </p:cNvPr>
              <p:cNvSpPr/>
              <p:nvPr userDrawn="1"/>
            </p:nvSpPr>
            <p:spPr>
              <a:xfrm>
                <a:off x="-1959834" y="3694348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40" name="Groep 139">
                <a:extLst>
                  <a:ext uri="{FF2B5EF4-FFF2-40B4-BE49-F238E27FC236}">
                    <a16:creationId xmlns:a16="http://schemas.microsoft.com/office/drawing/2014/main" id="{F5BD49FA-6803-4274-AC00-24BA13AE6811}"/>
                  </a:ext>
                </a:extLst>
              </p:cNvPr>
              <p:cNvGrpSpPr/>
              <p:nvPr userDrawn="1"/>
            </p:nvGrpSpPr>
            <p:grpSpPr>
              <a:xfrm>
                <a:off x="-3261976" y="3361742"/>
                <a:ext cx="139861" cy="152244"/>
                <a:chOff x="12574450" y="6053892"/>
                <a:chExt cx="169232" cy="184215"/>
              </a:xfrm>
            </p:grpSpPr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2CC1435E-F63C-48F9-B9A2-863E4B337D45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1" name="Rechthoek 160">
                  <a:extLst>
                    <a:ext uri="{FF2B5EF4-FFF2-40B4-BE49-F238E27FC236}">
                      <a16:creationId xmlns:a16="http://schemas.microsoft.com/office/drawing/2014/main" id="{E1F14F02-F827-4298-A0CC-929C10CBB15C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2" name="Rechthoek 161">
                  <a:extLst>
                    <a:ext uri="{FF2B5EF4-FFF2-40B4-BE49-F238E27FC236}">
                      <a16:creationId xmlns:a16="http://schemas.microsoft.com/office/drawing/2014/main" id="{7E1B6BCB-4702-4743-9A6E-5868E2511A95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1" name="Groep 140">
                <a:extLst>
                  <a:ext uri="{FF2B5EF4-FFF2-40B4-BE49-F238E27FC236}">
                    <a16:creationId xmlns:a16="http://schemas.microsoft.com/office/drawing/2014/main" id="{DC893FA0-F8BC-4A48-A102-45A3FF4D384D}"/>
                  </a:ext>
                </a:extLst>
              </p:cNvPr>
              <p:cNvGrpSpPr/>
              <p:nvPr userDrawn="1"/>
            </p:nvGrpSpPr>
            <p:grpSpPr>
              <a:xfrm>
                <a:off x="-3261070" y="3635199"/>
                <a:ext cx="168905" cy="104490"/>
                <a:chOff x="-3261070" y="3620931"/>
                <a:chExt cx="193920" cy="119965"/>
              </a:xfrm>
            </p:grpSpPr>
            <p:sp>
              <p:nvSpPr>
                <p:cNvPr id="142" name="Rechthoek 141">
                  <a:extLst>
                    <a:ext uri="{FF2B5EF4-FFF2-40B4-BE49-F238E27FC236}">
                      <a16:creationId xmlns:a16="http://schemas.microsoft.com/office/drawing/2014/main" id="{7C897279-F8BB-44DB-8A9F-705B43A8BD62}"/>
                    </a:ext>
                  </a:extLst>
                </p:cNvPr>
                <p:cNvSpPr/>
                <p:nvPr userDrawn="1"/>
              </p:nvSpPr>
              <p:spPr>
                <a:xfrm>
                  <a:off x="-3261070" y="3643881"/>
                  <a:ext cx="142985" cy="952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43" name="Groep 142">
                  <a:extLst>
                    <a:ext uri="{FF2B5EF4-FFF2-40B4-BE49-F238E27FC236}">
                      <a16:creationId xmlns:a16="http://schemas.microsoft.com/office/drawing/2014/main" id="{5DDB36DC-1F18-4044-859C-A9799A7A1491}"/>
                    </a:ext>
                  </a:extLst>
                </p:cNvPr>
                <p:cNvGrpSpPr/>
                <p:nvPr userDrawn="1"/>
              </p:nvGrpSpPr>
              <p:grpSpPr>
                <a:xfrm>
                  <a:off x="-3261070" y="3622063"/>
                  <a:ext cx="141113" cy="117345"/>
                  <a:chOff x="1094874" y="-878306"/>
                  <a:chExt cx="867364" cy="613611"/>
                </a:xfrm>
              </p:grpSpPr>
              <p:cxnSp>
                <p:nvCxnSpPr>
                  <p:cNvPr id="153" name="Rechte verbindingslijn 152">
                    <a:extLst>
                      <a:ext uri="{FF2B5EF4-FFF2-40B4-BE49-F238E27FC236}">
                        <a16:creationId xmlns:a16="http://schemas.microsoft.com/office/drawing/2014/main" id="{B93AC022-E83F-4D5D-84AE-646C156EB403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1094874" y="-878305"/>
                    <a:ext cx="0" cy="613610"/>
                  </a:xfrm>
                  <a:prstGeom prst="line">
                    <a:avLst/>
                  </a:prstGeom>
                  <a:ln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Rechte verbindingslijn 153">
                    <a:extLst>
                      <a:ext uri="{FF2B5EF4-FFF2-40B4-BE49-F238E27FC236}">
                        <a16:creationId xmlns:a16="http://schemas.microsoft.com/office/drawing/2014/main" id="{AC667B31-F0FE-4A03-962B-CA635F711927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1962238" y="-878306"/>
                    <a:ext cx="0" cy="613611"/>
                  </a:xfrm>
                  <a:prstGeom prst="line">
                    <a:avLst/>
                  </a:prstGeom>
                  <a:ln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55" name="Groep 154">
                    <a:extLst>
                      <a:ext uri="{FF2B5EF4-FFF2-40B4-BE49-F238E27FC236}">
                        <a16:creationId xmlns:a16="http://schemas.microsoft.com/office/drawing/2014/main" id="{EC62752B-4617-424F-AC8B-413BEEAD3F9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0535" y="-878306"/>
                    <a:ext cx="526983" cy="613611"/>
                    <a:chOff x="1270535" y="-745959"/>
                    <a:chExt cx="526983" cy="481264"/>
                  </a:xfrm>
                </p:grpSpPr>
                <p:cxnSp>
                  <p:nvCxnSpPr>
                    <p:cNvPr id="156" name="Rechte verbindingslijn 155">
                      <a:extLst>
                        <a:ext uri="{FF2B5EF4-FFF2-40B4-BE49-F238E27FC236}">
                          <a16:creationId xmlns:a16="http://schemas.microsoft.com/office/drawing/2014/main" id="{A847CA9D-C2A5-4EFD-907C-677EC11EA20E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446196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7" name="Rechte verbindingslijn 156">
                      <a:extLst>
                        <a:ext uri="{FF2B5EF4-FFF2-40B4-BE49-F238E27FC236}">
                          <a16:creationId xmlns:a16="http://schemas.microsoft.com/office/drawing/2014/main" id="{F99F7B4C-B026-4F6A-867F-110721514F0A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270535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Rechte verbindingslijn 157">
                      <a:extLst>
                        <a:ext uri="{FF2B5EF4-FFF2-40B4-BE49-F238E27FC236}">
                          <a16:creationId xmlns:a16="http://schemas.microsoft.com/office/drawing/2014/main" id="{C7CD01DE-E7C9-44B5-BF05-12CF9B0A2435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621857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9" name="Rechte verbindingslijn 158">
                      <a:extLst>
                        <a:ext uri="{FF2B5EF4-FFF2-40B4-BE49-F238E27FC236}">
                          <a16:creationId xmlns:a16="http://schemas.microsoft.com/office/drawing/2014/main" id="{09585ABA-2C20-4ECA-B5B6-B633C8CC48F9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797518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44" name="Rechte verbindingslijn 143">
                  <a:extLst>
                    <a:ext uri="{FF2B5EF4-FFF2-40B4-BE49-F238E27FC236}">
                      <a16:creationId xmlns:a16="http://schemas.microsoft.com/office/drawing/2014/main" id="{C400AEA3-4FDD-4BBB-9D88-31F6D0DBE44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0471" y="3739408"/>
                  <a:ext cx="143329" cy="0"/>
                </a:xfrm>
                <a:prstGeom prst="line">
                  <a:avLst/>
                </a:prstGeom>
                <a:ln w="6350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Rechte verbindingslijn 144">
                  <a:extLst>
                    <a:ext uri="{FF2B5EF4-FFF2-40B4-BE49-F238E27FC236}">
                      <a16:creationId xmlns:a16="http://schemas.microsoft.com/office/drawing/2014/main" id="{1AD2D8D7-AC35-4D95-AB63-209B7B05C11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1070" y="3713352"/>
                  <a:ext cx="142893" cy="0"/>
                </a:xfrm>
                <a:prstGeom prst="line">
                  <a:avLst/>
                </a:prstGeom>
                <a:ln w="3175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Rechte verbindingslijn 145">
                  <a:extLst>
                    <a:ext uri="{FF2B5EF4-FFF2-40B4-BE49-F238E27FC236}">
                      <a16:creationId xmlns:a16="http://schemas.microsoft.com/office/drawing/2014/main" id="{DBD908C3-2A17-4E65-B410-744E310A37D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1070" y="3689677"/>
                  <a:ext cx="142893" cy="0"/>
                </a:xfrm>
                <a:prstGeom prst="line">
                  <a:avLst/>
                </a:prstGeom>
                <a:ln w="3175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Rechte verbindingslijn 146">
                  <a:extLst>
                    <a:ext uri="{FF2B5EF4-FFF2-40B4-BE49-F238E27FC236}">
                      <a16:creationId xmlns:a16="http://schemas.microsoft.com/office/drawing/2014/main" id="{9C00DC3D-2513-4B65-B96B-B9A3D30D2B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1070" y="3663621"/>
                  <a:ext cx="142893" cy="0"/>
                </a:xfrm>
                <a:prstGeom prst="line">
                  <a:avLst/>
                </a:prstGeom>
                <a:ln w="3175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Rechthoek 147">
                  <a:extLst>
                    <a:ext uri="{FF2B5EF4-FFF2-40B4-BE49-F238E27FC236}">
                      <a16:creationId xmlns:a16="http://schemas.microsoft.com/office/drawing/2014/main" id="{B019DA6A-1A13-47B1-B74A-3DB3096645EA}"/>
                    </a:ext>
                  </a:extLst>
                </p:cNvPr>
                <p:cNvSpPr/>
                <p:nvPr userDrawn="1"/>
              </p:nvSpPr>
              <p:spPr>
                <a:xfrm>
                  <a:off x="-3261070" y="3620931"/>
                  <a:ext cx="142893" cy="24910"/>
                </a:xfrm>
                <a:prstGeom prst="rect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49" name="Groep 148">
                  <a:extLst>
                    <a:ext uri="{FF2B5EF4-FFF2-40B4-BE49-F238E27FC236}">
                      <a16:creationId xmlns:a16="http://schemas.microsoft.com/office/drawing/2014/main" id="{0DF1FE0D-A401-43BE-B84E-5046447D754D}"/>
                    </a:ext>
                  </a:extLst>
                </p:cNvPr>
                <p:cNvGrpSpPr/>
                <p:nvPr userDrawn="1"/>
              </p:nvGrpSpPr>
              <p:grpSpPr>
                <a:xfrm rot="2700000">
                  <a:off x="-3158000" y="3650045"/>
                  <a:ext cx="34350" cy="147351"/>
                  <a:chOff x="3148392" y="-836646"/>
                  <a:chExt cx="132124" cy="596095"/>
                </a:xfrm>
                <a:solidFill>
                  <a:srgbClr val="3399FF"/>
                </a:solidFill>
              </p:grpSpPr>
              <p:sp>
                <p:nvSpPr>
                  <p:cNvPr id="150" name="Rechthoek 149">
                    <a:extLst>
                      <a:ext uri="{FF2B5EF4-FFF2-40B4-BE49-F238E27FC236}">
                        <a16:creationId xmlns:a16="http://schemas.microsoft.com/office/drawing/2014/main" id="{5BFFF233-F0D9-4A27-84E1-5F15F7625D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3148632" y="-725510"/>
                    <a:ext cx="131884" cy="281356"/>
                  </a:xfrm>
                  <a:prstGeom prst="rect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1" name="Rechthoek: afgeronde bovenhoeken 150">
                    <a:extLst>
                      <a:ext uri="{FF2B5EF4-FFF2-40B4-BE49-F238E27FC236}">
                        <a16:creationId xmlns:a16="http://schemas.microsoft.com/office/drawing/2014/main" id="{51896D28-4069-45DE-8FA9-CAE786A1B45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3148556" y="-836646"/>
                    <a:ext cx="131882" cy="87614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2" name="Gelijkbenige driehoek 151">
                    <a:extLst>
                      <a:ext uri="{FF2B5EF4-FFF2-40B4-BE49-F238E27FC236}">
                        <a16:creationId xmlns:a16="http://schemas.microsoft.com/office/drawing/2014/main" id="{70D74B50-6D51-43A9-9A7C-2842AB66972A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3148392" y="-420304"/>
                    <a:ext cx="131887" cy="179753"/>
                  </a:xfrm>
                  <a:prstGeom prst="triangle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85" name="Rechthoek 84">
              <a:extLst>
                <a:ext uri="{FF2B5EF4-FFF2-40B4-BE49-F238E27FC236}">
                  <a16:creationId xmlns:a16="http://schemas.microsoft.com/office/drawing/2014/main" id="{C908B8A8-1188-4CCB-A252-11B54C3E6BDE}"/>
                </a:ext>
              </a:extLst>
            </p:cNvPr>
            <p:cNvSpPr/>
            <p:nvPr userDrawn="1"/>
          </p:nvSpPr>
          <p:spPr>
            <a:xfrm>
              <a:off x="-3786165" y="1"/>
              <a:ext cx="3593091" cy="318710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 Chart</a:t>
              </a:r>
            </a:p>
          </p:txBody>
        </p:sp>
        <p:sp>
          <p:nvSpPr>
            <p:cNvPr id="86" name="Ovaal 85">
              <a:extLst>
                <a:ext uri="{FF2B5EF4-FFF2-40B4-BE49-F238E27FC236}">
                  <a16:creationId xmlns:a16="http://schemas.microsoft.com/office/drawing/2014/main" id="{C4CA4CF5-0433-4B71-80EA-5F62129882CB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87" name="Rechthoek 86">
              <a:extLst>
                <a:ext uri="{FF2B5EF4-FFF2-40B4-BE49-F238E27FC236}">
                  <a16:creationId xmlns:a16="http://schemas.microsoft.com/office/drawing/2014/main" id="{8563003D-AC5E-4209-A03E-1004FFBFACFD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chart</a:t>
              </a:r>
              <a:b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chart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88" name="Ovaal 87">
              <a:extLst>
                <a:ext uri="{FF2B5EF4-FFF2-40B4-BE49-F238E27FC236}">
                  <a16:creationId xmlns:a16="http://schemas.microsoft.com/office/drawing/2014/main" id="{E35C2D34-4052-43A0-AED5-B3C40C5233E0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89" name="Rechthoek 88">
              <a:extLst>
                <a:ext uri="{FF2B5EF4-FFF2-40B4-BE49-F238E27FC236}">
                  <a16:creationId xmlns:a16="http://schemas.microsoft.com/office/drawing/2014/main" id="{4521B16F-1108-42E4-A60F-0FFB1C3D2086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chart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0" name="Groep 89">
              <a:extLst>
                <a:ext uri="{FF2B5EF4-FFF2-40B4-BE49-F238E27FC236}">
                  <a16:creationId xmlns:a16="http://schemas.microsoft.com/office/drawing/2014/main" id="{B422F980-27EA-4A1F-8AAC-65BBAC641ED6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32" name="Rechthoek 131">
                <a:extLst>
                  <a:ext uri="{FF2B5EF4-FFF2-40B4-BE49-F238E27FC236}">
                    <a16:creationId xmlns:a16="http://schemas.microsoft.com/office/drawing/2014/main" id="{CF7524EF-3267-4CAA-956F-F27A507D4D01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133" name="Rechte verbindingslijn 132">
                <a:extLst>
                  <a:ext uri="{FF2B5EF4-FFF2-40B4-BE49-F238E27FC236}">
                    <a16:creationId xmlns:a16="http://schemas.microsoft.com/office/drawing/2014/main" id="{33202963-31F5-4BF8-AF4E-8409F6F1BEBA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34" name="Gelijkbenige driehoek 133">
                <a:extLst>
                  <a:ext uri="{FF2B5EF4-FFF2-40B4-BE49-F238E27FC236}">
                    <a16:creationId xmlns:a16="http://schemas.microsoft.com/office/drawing/2014/main" id="{0119503D-6DC5-494C-81AA-15D94B860706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91" name="Groep 90">
              <a:extLst>
                <a:ext uri="{FF2B5EF4-FFF2-40B4-BE49-F238E27FC236}">
                  <a16:creationId xmlns:a16="http://schemas.microsoft.com/office/drawing/2014/main" id="{C9FEE711-433A-496F-98EE-A928D35DE3EE}"/>
                </a:ext>
              </a:extLst>
            </p:cNvPr>
            <p:cNvGrpSpPr/>
            <p:nvPr userDrawn="1"/>
          </p:nvGrpSpPr>
          <p:grpSpPr>
            <a:xfrm>
              <a:off x="-3316599" y="1232480"/>
              <a:ext cx="289372" cy="314992"/>
              <a:chOff x="7322769" y="-310267"/>
              <a:chExt cx="289372" cy="314992"/>
            </a:xfrm>
          </p:grpSpPr>
          <p:sp>
            <p:nvSpPr>
              <p:cNvPr id="129" name="Rechthoek 128">
                <a:extLst>
                  <a:ext uri="{FF2B5EF4-FFF2-40B4-BE49-F238E27FC236}">
                    <a16:creationId xmlns:a16="http://schemas.microsoft.com/office/drawing/2014/main" id="{0AC5462D-09B2-4BED-851A-6CC298654F89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48E52F9C-3634-468D-8DAF-94F3135EFA38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1" name="Rechthoek 130">
                <a:extLst>
                  <a:ext uri="{FF2B5EF4-FFF2-40B4-BE49-F238E27FC236}">
                    <a16:creationId xmlns:a16="http://schemas.microsoft.com/office/drawing/2014/main" id="{4EC3E9C8-14E6-45B3-BB8E-ACD7C3D18207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2" name="Ovaal 91">
              <a:extLst>
                <a:ext uri="{FF2B5EF4-FFF2-40B4-BE49-F238E27FC236}">
                  <a16:creationId xmlns:a16="http://schemas.microsoft.com/office/drawing/2014/main" id="{E59121D7-A64B-4B32-91AB-4F814A3DA8BE}"/>
                </a:ext>
              </a:extLst>
            </p:cNvPr>
            <p:cNvSpPr/>
            <p:nvPr userDrawn="1"/>
          </p:nvSpPr>
          <p:spPr>
            <a:xfrm>
              <a:off x="-3603587" y="255560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C5BF90B3-3BA3-4380-B080-0C2C937DE6F0}"/>
                </a:ext>
              </a:extLst>
            </p:cNvPr>
            <p:cNvSpPr/>
            <p:nvPr userDrawn="1"/>
          </p:nvSpPr>
          <p:spPr>
            <a:xfrm>
              <a:off x="-3319415" y="2555610"/>
              <a:ext cx="2944682" cy="46054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Change the format of the chart by clicking on various parts of the chart and using the various options 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‘Chart Tools’ - ‘Format’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</p:txBody>
        </p:sp>
        <p:sp>
          <p:nvSpPr>
            <p:cNvPr id="119" name="Rechthoek 118">
              <a:extLst>
                <a:ext uri="{FF2B5EF4-FFF2-40B4-BE49-F238E27FC236}">
                  <a16:creationId xmlns:a16="http://schemas.microsoft.com/office/drawing/2014/main" id="{9C96246F-91BB-4ADD-95FF-DB667E67BB63}"/>
                </a:ext>
              </a:extLst>
            </p:cNvPr>
            <p:cNvSpPr/>
            <p:nvPr userDrawn="1"/>
          </p:nvSpPr>
          <p:spPr>
            <a:xfrm>
              <a:off x="-3786164" y="5021692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120" name="ICOON_info">
              <a:extLst>
                <a:ext uri="{FF2B5EF4-FFF2-40B4-BE49-F238E27FC236}">
                  <a16:creationId xmlns:a16="http://schemas.microsoft.com/office/drawing/2014/main" id="{60FA617B-CDE0-4637-9899-3ECE42A98E4F}"/>
                </a:ext>
              </a:extLst>
            </p:cNvPr>
            <p:cNvGrpSpPr/>
            <p:nvPr userDrawn="1"/>
          </p:nvGrpSpPr>
          <p:grpSpPr>
            <a:xfrm>
              <a:off x="-376736" y="4850643"/>
              <a:ext cx="283685" cy="283685"/>
              <a:chOff x="-510741" y="5913713"/>
              <a:chExt cx="267555" cy="267555"/>
            </a:xfrm>
          </p:grpSpPr>
          <p:sp>
            <p:nvSpPr>
              <p:cNvPr id="127" name="Ovaal 126">
                <a:extLst>
                  <a:ext uri="{FF2B5EF4-FFF2-40B4-BE49-F238E27FC236}">
                    <a16:creationId xmlns:a16="http://schemas.microsoft.com/office/drawing/2014/main" id="{63042490-BAA2-4E8D-B032-2641A31D736C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8" name="Graphic 163" descr="Informatie">
                <a:extLst>
                  <a:ext uri="{FF2B5EF4-FFF2-40B4-BE49-F238E27FC236}">
                    <a16:creationId xmlns:a16="http://schemas.microsoft.com/office/drawing/2014/main" id="{9FD818CA-506A-4232-AE44-4C94EC0141E9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21" name="Groep 120">
              <a:extLst>
                <a:ext uri="{FF2B5EF4-FFF2-40B4-BE49-F238E27FC236}">
                  <a16:creationId xmlns:a16="http://schemas.microsoft.com/office/drawing/2014/main" id="{AB1110D5-97C5-467C-8F9C-E67A9D91FB0A}"/>
                </a:ext>
              </a:extLst>
            </p:cNvPr>
            <p:cNvGrpSpPr/>
            <p:nvPr userDrawn="1"/>
          </p:nvGrpSpPr>
          <p:grpSpPr>
            <a:xfrm>
              <a:off x="-938434" y="5159069"/>
              <a:ext cx="627798" cy="576693"/>
              <a:chOff x="-938434" y="4570310"/>
              <a:chExt cx="627798" cy="576693"/>
            </a:xfrm>
          </p:grpSpPr>
          <p:grpSp>
            <p:nvGrpSpPr>
              <p:cNvPr id="122" name="Inspireren">
                <a:extLst>
                  <a:ext uri="{FF2B5EF4-FFF2-40B4-BE49-F238E27FC236}">
                    <a16:creationId xmlns:a16="http://schemas.microsoft.com/office/drawing/2014/main" id="{437F79F3-8F6A-4CE4-BBEE-D453E2237F4A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716116" y="4570310"/>
                <a:ext cx="169778" cy="242385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24" name="Freeform 12">
                  <a:extLst>
                    <a:ext uri="{FF2B5EF4-FFF2-40B4-BE49-F238E27FC236}">
                      <a16:creationId xmlns:a16="http://schemas.microsoft.com/office/drawing/2014/main" id="{FA049AC3-8FAE-4793-9BAD-596E209ED8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25" name="Freeform 13">
                  <a:extLst>
                    <a:ext uri="{FF2B5EF4-FFF2-40B4-BE49-F238E27FC236}">
                      <a16:creationId xmlns:a16="http://schemas.microsoft.com/office/drawing/2014/main" id="{82A32522-C410-42B8-A4A8-EE2BF30EFD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26" name="Freeform 14">
                  <a:extLst>
                    <a:ext uri="{FF2B5EF4-FFF2-40B4-BE49-F238E27FC236}">
                      <a16:creationId xmlns:a16="http://schemas.microsoft.com/office/drawing/2014/main" id="{C74D4F11-6BF8-4A5B-82B9-6F5D887D62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123" name="Tekstvak 122">
                <a:extLst>
                  <a:ext uri="{FF2B5EF4-FFF2-40B4-BE49-F238E27FC236}">
                    <a16:creationId xmlns:a16="http://schemas.microsoft.com/office/drawing/2014/main" id="{91E83B9C-8DE9-4D24-A95E-EDC700D795C2}"/>
                  </a:ext>
                </a:extLst>
              </p:cNvPr>
              <p:cNvSpPr txBox="1"/>
              <p:nvPr userDrawn="1"/>
            </p:nvSpPr>
            <p:spPr>
              <a:xfrm>
                <a:off x="-938434" y="4824764"/>
                <a:ext cx="627798" cy="322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388245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25719-DCFE-4031-94E0-1F5CC79F85BB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Chart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27" name="Tijdelijke aanduiding voor grafiek 17">
            <a:extLst>
              <a:ext uri="{FF2B5EF4-FFF2-40B4-BE49-F238E27FC236}">
                <a16:creationId xmlns:a16="http://schemas.microsoft.com/office/drawing/2014/main" id="{8E0C24FD-9F9B-4D29-BBFB-1FA7B2160D36}"/>
              </a:ext>
            </a:extLst>
          </p:cNvPr>
          <p:cNvSpPr>
            <a:spLocks noGrp="1"/>
          </p:cNvSpPr>
          <p:nvPr>
            <p:ph type="chart" sz="quarter" idx="58" hasCustomPrompt="1"/>
          </p:nvPr>
        </p:nvSpPr>
        <p:spPr>
          <a:xfrm>
            <a:off x="647401" y="1809145"/>
            <a:ext cx="10896599" cy="3710946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chart</a:t>
            </a:r>
          </a:p>
        </p:txBody>
      </p:sp>
      <p:sp>
        <p:nvSpPr>
          <p:cNvPr id="28" name="UILICHTING BALK">
            <a:extLst>
              <a:ext uri="{FF2B5EF4-FFF2-40B4-BE49-F238E27FC236}">
                <a16:creationId xmlns:a16="http://schemas.microsoft.com/office/drawing/2014/main" id="{47FE1645-A9AD-4648-A140-9FF07C7E9D8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47138" y="5779370"/>
            <a:ext cx="10896599" cy="190265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grpSp>
        <p:nvGrpSpPr>
          <p:cNvPr id="29" name="GRID" hidden="1">
            <a:extLst>
              <a:ext uri="{FF2B5EF4-FFF2-40B4-BE49-F238E27FC236}">
                <a16:creationId xmlns:a16="http://schemas.microsoft.com/office/drawing/2014/main" id="{523CEC05-59E8-4114-9969-FBA07F3E5B11}"/>
              </a:ext>
            </a:extLst>
          </p:cNvPr>
          <p:cNvGrpSpPr/>
          <p:nvPr userDrawn="1"/>
        </p:nvGrpSpPr>
        <p:grpSpPr>
          <a:xfrm>
            <a:off x="-862" y="11477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578ECEED-5579-470F-AE32-C82A9972ABE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A61AD04B-2D72-49C1-ABE6-29FD513FC4EC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FEBE0C25-1E8C-42CB-B3EB-4F89BE3F1BC0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2AAE473F-0620-41A7-BBB5-4262C2E5DFB2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5A82D6BE-FC62-4A1C-B3B2-ACAB20ABA31A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FC7E19D0-3C15-4B22-9B63-7502DAA68E2E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2245D3E0-E237-4DB2-A106-14B0C356B172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6F3E8119-A123-4C66-AFE8-D473188D7029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E3EF0E48-D347-4B5F-AF51-D2CC060E3454}"/>
                </a:ext>
              </a:extLst>
            </p:cNvPr>
            <p:cNvSpPr/>
            <p:nvPr userDrawn="1"/>
          </p:nvSpPr>
          <p:spPr>
            <a:xfrm>
              <a:off x="0" y="5508615"/>
              <a:ext cx="12192000" cy="25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59749977-62B4-41FE-BD1E-264E0E08D857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09" name="INSTRUCTION">
            <a:extLst>
              <a:ext uri="{FF2B5EF4-FFF2-40B4-BE49-F238E27FC236}">
                <a16:creationId xmlns:a16="http://schemas.microsoft.com/office/drawing/2014/main" id="{EBF73389-1776-4154-B3BC-DFAE4C9A279D}"/>
              </a:ext>
            </a:extLst>
          </p:cNvPr>
          <p:cNvGrpSpPr/>
          <p:nvPr userDrawn="1"/>
        </p:nvGrpSpPr>
        <p:grpSpPr>
          <a:xfrm>
            <a:off x="12377867" y="1"/>
            <a:ext cx="3693114" cy="5849691"/>
            <a:chOff x="-3786165" y="1"/>
            <a:chExt cx="3693114" cy="5849691"/>
          </a:xfrm>
        </p:grpSpPr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ECA65DCA-6889-49F9-B2BD-7D2E87914C3F}"/>
                </a:ext>
              </a:extLst>
            </p:cNvPr>
            <p:cNvSpPr/>
            <p:nvPr userDrawn="1"/>
          </p:nvSpPr>
          <p:spPr>
            <a:xfrm>
              <a:off x="-3786165" y="3370798"/>
              <a:ext cx="3593091" cy="176075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Edit chart data</a:t>
              </a: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05D74515-C1BF-4414-9B8B-6B3E285AD897}"/>
                </a:ext>
              </a:extLst>
            </p:cNvPr>
            <p:cNvSpPr/>
            <p:nvPr userDrawn="1"/>
          </p:nvSpPr>
          <p:spPr>
            <a:xfrm>
              <a:off x="-3603587" y="3835397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038D4915-5967-43E0-BE5C-9D2744859BD7}"/>
                </a:ext>
              </a:extLst>
            </p:cNvPr>
            <p:cNvSpPr/>
            <p:nvPr userDrawn="1"/>
          </p:nvSpPr>
          <p:spPr>
            <a:xfrm>
              <a:off x="-3319415" y="3835398"/>
              <a:ext cx="2944682" cy="32768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chart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‘Edit data’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13" name="Groep 112">
              <a:extLst>
                <a:ext uri="{FF2B5EF4-FFF2-40B4-BE49-F238E27FC236}">
                  <a16:creationId xmlns:a16="http://schemas.microsoft.com/office/drawing/2014/main" id="{E2E249D5-92E4-43F5-BA65-45E23B18DFCC}"/>
                </a:ext>
              </a:extLst>
            </p:cNvPr>
            <p:cNvGrpSpPr/>
            <p:nvPr userDrawn="1"/>
          </p:nvGrpSpPr>
          <p:grpSpPr>
            <a:xfrm>
              <a:off x="-3314821" y="4275190"/>
              <a:ext cx="1495189" cy="563933"/>
              <a:chOff x="-3314821" y="3310415"/>
              <a:chExt cx="1495189" cy="563933"/>
            </a:xfrm>
          </p:grpSpPr>
          <p:sp>
            <p:nvSpPr>
              <p:cNvPr id="139" name="Rechthoek 138">
                <a:extLst>
                  <a:ext uri="{FF2B5EF4-FFF2-40B4-BE49-F238E27FC236}">
                    <a16:creationId xmlns:a16="http://schemas.microsoft.com/office/drawing/2014/main" id="{478C81A7-2724-4852-B40F-F48991E1390D}"/>
                  </a:ext>
                </a:extLst>
              </p:cNvPr>
              <p:cNvSpPr/>
              <p:nvPr userDrawn="1"/>
            </p:nvSpPr>
            <p:spPr>
              <a:xfrm>
                <a:off x="-3314821" y="3310415"/>
                <a:ext cx="1403797" cy="50485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EAA4CF4A-8E63-4189-823E-D6A6B4A33DAE}"/>
                  </a:ext>
                </a:extLst>
              </p:cNvPr>
              <p:cNvSpPr/>
              <p:nvPr userDrawn="1"/>
            </p:nvSpPr>
            <p:spPr>
              <a:xfrm>
                <a:off x="-3304719" y="3564140"/>
                <a:ext cx="1387813" cy="246608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1" name="Tekstvak 140">
                <a:extLst>
                  <a:ext uri="{FF2B5EF4-FFF2-40B4-BE49-F238E27FC236}">
                    <a16:creationId xmlns:a16="http://schemas.microsoft.com/office/drawing/2014/main" id="{43D0A571-4A22-4E9D-BF08-C9D8043A367A}"/>
                  </a:ext>
                </a:extLst>
              </p:cNvPr>
              <p:cNvSpPr txBox="1"/>
              <p:nvPr userDrawn="1"/>
            </p:nvSpPr>
            <p:spPr>
              <a:xfrm>
                <a:off x="-3122115" y="3369117"/>
                <a:ext cx="1258624" cy="137495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Change chart type</a:t>
                </a:r>
              </a:p>
            </p:txBody>
          </p:sp>
          <p:sp>
            <p:nvSpPr>
              <p:cNvPr id="142" name="Tekstvak 141">
                <a:extLst>
                  <a:ext uri="{FF2B5EF4-FFF2-40B4-BE49-F238E27FC236}">
                    <a16:creationId xmlns:a16="http://schemas.microsoft.com/office/drawing/2014/main" id="{0D9AF112-83DC-4AB0-8511-FF577BE4A57A}"/>
                  </a:ext>
                </a:extLst>
              </p:cNvPr>
              <p:cNvSpPr txBox="1"/>
              <p:nvPr userDrawn="1"/>
            </p:nvSpPr>
            <p:spPr>
              <a:xfrm>
                <a:off x="-3115840" y="3624236"/>
                <a:ext cx="1296208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Edit data</a:t>
                </a:r>
              </a:p>
            </p:txBody>
          </p:sp>
          <p:sp>
            <p:nvSpPr>
              <p:cNvPr id="143" name="Vrije vorm: vorm 142">
                <a:extLst>
                  <a:ext uri="{FF2B5EF4-FFF2-40B4-BE49-F238E27FC236}">
                    <a16:creationId xmlns:a16="http://schemas.microsoft.com/office/drawing/2014/main" id="{6C5625A3-BDF8-4A29-B498-BABB58A18E73}"/>
                  </a:ext>
                </a:extLst>
              </p:cNvPr>
              <p:cNvSpPr/>
              <p:nvPr userDrawn="1"/>
            </p:nvSpPr>
            <p:spPr>
              <a:xfrm>
                <a:off x="-1959834" y="3694348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44" name="Groep 143">
                <a:extLst>
                  <a:ext uri="{FF2B5EF4-FFF2-40B4-BE49-F238E27FC236}">
                    <a16:creationId xmlns:a16="http://schemas.microsoft.com/office/drawing/2014/main" id="{CA7BF5C1-136A-4150-BB3A-54CEBDBEFD27}"/>
                  </a:ext>
                </a:extLst>
              </p:cNvPr>
              <p:cNvGrpSpPr/>
              <p:nvPr userDrawn="1"/>
            </p:nvGrpSpPr>
            <p:grpSpPr>
              <a:xfrm>
                <a:off x="-3261976" y="3361742"/>
                <a:ext cx="139861" cy="152244"/>
                <a:chOff x="12574450" y="6053892"/>
                <a:chExt cx="169232" cy="184215"/>
              </a:xfrm>
            </p:grpSpPr>
            <p:sp>
              <p:nvSpPr>
                <p:cNvPr id="164" name="Rechthoek 163">
                  <a:extLst>
                    <a:ext uri="{FF2B5EF4-FFF2-40B4-BE49-F238E27FC236}">
                      <a16:creationId xmlns:a16="http://schemas.microsoft.com/office/drawing/2014/main" id="{FCC0BE44-02BE-4F03-80CA-099BE7D7D54B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5" name="Rechthoek 164">
                  <a:extLst>
                    <a:ext uri="{FF2B5EF4-FFF2-40B4-BE49-F238E27FC236}">
                      <a16:creationId xmlns:a16="http://schemas.microsoft.com/office/drawing/2014/main" id="{1441B907-5DF1-4278-ADE4-FBED77A99CD7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6" name="Rechthoek 165">
                  <a:extLst>
                    <a:ext uri="{FF2B5EF4-FFF2-40B4-BE49-F238E27FC236}">
                      <a16:creationId xmlns:a16="http://schemas.microsoft.com/office/drawing/2014/main" id="{05EC1131-48AB-4771-94A1-EEB0C802927D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5" name="Groep 144">
                <a:extLst>
                  <a:ext uri="{FF2B5EF4-FFF2-40B4-BE49-F238E27FC236}">
                    <a16:creationId xmlns:a16="http://schemas.microsoft.com/office/drawing/2014/main" id="{306F4960-22C2-4C24-AA8F-42F895444201}"/>
                  </a:ext>
                </a:extLst>
              </p:cNvPr>
              <p:cNvGrpSpPr/>
              <p:nvPr userDrawn="1"/>
            </p:nvGrpSpPr>
            <p:grpSpPr>
              <a:xfrm>
                <a:off x="-3261070" y="3635199"/>
                <a:ext cx="168905" cy="104490"/>
                <a:chOff x="-3261070" y="3620931"/>
                <a:chExt cx="193920" cy="119965"/>
              </a:xfrm>
            </p:grpSpPr>
            <p:sp>
              <p:nvSpPr>
                <p:cNvPr id="146" name="Rechthoek 145">
                  <a:extLst>
                    <a:ext uri="{FF2B5EF4-FFF2-40B4-BE49-F238E27FC236}">
                      <a16:creationId xmlns:a16="http://schemas.microsoft.com/office/drawing/2014/main" id="{D4C8C59E-785C-41EC-9005-F6DB909182A5}"/>
                    </a:ext>
                  </a:extLst>
                </p:cNvPr>
                <p:cNvSpPr/>
                <p:nvPr userDrawn="1"/>
              </p:nvSpPr>
              <p:spPr>
                <a:xfrm>
                  <a:off x="-3261070" y="3643881"/>
                  <a:ext cx="142985" cy="952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47" name="Groep 146">
                  <a:extLst>
                    <a:ext uri="{FF2B5EF4-FFF2-40B4-BE49-F238E27FC236}">
                      <a16:creationId xmlns:a16="http://schemas.microsoft.com/office/drawing/2014/main" id="{57340FBD-6347-4BE7-A9CC-43403BDF6EFF}"/>
                    </a:ext>
                  </a:extLst>
                </p:cNvPr>
                <p:cNvGrpSpPr/>
                <p:nvPr userDrawn="1"/>
              </p:nvGrpSpPr>
              <p:grpSpPr>
                <a:xfrm>
                  <a:off x="-3261070" y="3622063"/>
                  <a:ext cx="141113" cy="117345"/>
                  <a:chOff x="1094874" y="-878306"/>
                  <a:chExt cx="867364" cy="613611"/>
                </a:xfrm>
              </p:grpSpPr>
              <p:cxnSp>
                <p:nvCxnSpPr>
                  <p:cNvPr id="157" name="Rechte verbindingslijn 156">
                    <a:extLst>
                      <a:ext uri="{FF2B5EF4-FFF2-40B4-BE49-F238E27FC236}">
                        <a16:creationId xmlns:a16="http://schemas.microsoft.com/office/drawing/2014/main" id="{1A2E02C8-DE61-4FD6-B543-B39C62CE2C2D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1094874" y="-878305"/>
                    <a:ext cx="0" cy="613610"/>
                  </a:xfrm>
                  <a:prstGeom prst="line">
                    <a:avLst/>
                  </a:prstGeom>
                  <a:ln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Rechte verbindingslijn 157">
                    <a:extLst>
                      <a:ext uri="{FF2B5EF4-FFF2-40B4-BE49-F238E27FC236}">
                        <a16:creationId xmlns:a16="http://schemas.microsoft.com/office/drawing/2014/main" id="{6D630502-8B2C-4833-BAF5-FD33256FAE1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1962238" y="-878306"/>
                    <a:ext cx="0" cy="613611"/>
                  </a:xfrm>
                  <a:prstGeom prst="line">
                    <a:avLst/>
                  </a:prstGeom>
                  <a:ln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59" name="Groep 158">
                    <a:extLst>
                      <a:ext uri="{FF2B5EF4-FFF2-40B4-BE49-F238E27FC236}">
                        <a16:creationId xmlns:a16="http://schemas.microsoft.com/office/drawing/2014/main" id="{F311725C-F3C0-4C19-B8B1-43FA70240EA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0535" y="-878306"/>
                    <a:ext cx="526983" cy="613611"/>
                    <a:chOff x="1270535" y="-745959"/>
                    <a:chExt cx="526983" cy="481264"/>
                  </a:xfrm>
                </p:grpSpPr>
                <p:cxnSp>
                  <p:nvCxnSpPr>
                    <p:cNvPr id="160" name="Rechte verbindingslijn 159">
                      <a:extLst>
                        <a:ext uri="{FF2B5EF4-FFF2-40B4-BE49-F238E27FC236}">
                          <a16:creationId xmlns:a16="http://schemas.microsoft.com/office/drawing/2014/main" id="{6C48EE4B-C7D0-42AD-B9CF-46A028C92052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446196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1" name="Rechte verbindingslijn 160">
                      <a:extLst>
                        <a:ext uri="{FF2B5EF4-FFF2-40B4-BE49-F238E27FC236}">
                          <a16:creationId xmlns:a16="http://schemas.microsoft.com/office/drawing/2014/main" id="{CAC2F1F9-C9E5-4387-BE16-63377F587620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270535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Rechte verbindingslijn 161">
                      <a:extLst>
                        <a:ext uri="{FF2B5EF4-FFF2-40B4-BE49-F238E27FC236}">
                          <a16:creationId xmlns:a16="http://schemas.microsoft.com/office/drawing/2014/main" id="{6AECF1CD-8603-4D6F-A9AB-CD77A2F3E4CE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621857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Rechte verbindingslijn 162">
                      <a:extLst>
                        <a:ext uri="{FF2B5EF4-FFF2-40B4-BE49-F238E27FC236}">
                          <a16:creationId xmlns:a16="http://schemas.microsoft.com/office/drawing/2014/main" id="{C51EA10E-50A7-418D-B486-601022B201E9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797518" y="-745959"/>
                      <a:ext cx="0" cy="481264"/>
                    </a:xfrm>
                    <a:prstGeom prst="line">
                      <a:avLst/>
                    </a:prstGeom>
                    <a:ln w="3175"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48" name="Rechte verbindingslijn 147">
                  <a:extLst>
                    <a:ext uri="{FF2B5EF4-FFF2-40B4-BE49-F238E27FC236}">
                      <a16:creationId xmlns:a16="http://schemas.microsoft.com/office/drawing/2014/main" id="{A5542D9A-9C82-4E01-9A99-F76A3F723DC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0471" y="3739408"/>
                  <a:ext cx="143329" cy="0"/>
                </a:xfrm>
                <a:prstGeom prst="line">
                  <a:avLst/>
                </a:prstGeom>
                <a:ln w="6350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Rechte verbindingslijn 148">
                  <a:extLst>
                    <a:ext uri="{FF2B5EF4-FFF2-40B4-BE49-F238E27FC236}">
                      <a16:creationId xmlns:a16="http://schemas.microsoft.com/office/drawing/2014/main" id="{502EA93A-6E44-4358-9954-981BCC53D64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1070" y="3713352"/>
                  <a:ext cx="142893" cy="0"/>
                </a:xfrm>
                <a:prstGeom prst="line">
                  <a:avLst/>
                </a:prstGeom>
                <a:ln w="3175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Rechte verbindingslijn 149">
                  <a:extLst>
                    <a:ext uri="{FF2B5EF4-FFF2-40B4-BE49-F238E27FC236}">
                      <a16:creationId xmlns:a16="http://schemas.microsoft.com/office/drawing/2014/main" id="{83F00353-7EDF-4055-8D8B-5245DA85DE1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1070" y="3689677"/>
                  <a:ext cx="142893" cy="0"/>
                </a:xfrm>
                <a:prstGeom prst="line">
                  <a:avLst/>
                </a:prstGeom>
                <a:ln w="3175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Rechte verbindingslijn 150">
                  <a:extLst>
                    <a:ext uri="{FF2B5EF4-FFF2-40B4-BE49-F238E27FC236}">
                      <a16:creationId xmlns:a16="http://schemas.microsoft.com/office/drawing/2014/main" id="{C276B3BD-CA16-4AC0-B328-669678A94F0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-3261070" y="3663621"/>
                  <a:ext cx="142893" cy="0"/>
                </a:xfrm>
                <a:prstGeom prst="line">
                  <a:avLst/>
                </a:prstGeom>
                <a:ln w="3175">
                  <a:solidFill>
                    <a:srgbClr val="81818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2" name="Rechthoek 151">
                  <a:extLst>
                    <a:ext uri="{FF2B5EF4-FFF2-40B4-BE49-F238E27FC236}">
                      <a16:creationId xmlns:a16="http://schemas.microsoft.com/office/drawing/2014/main" id="{1EAA2043-79AC-4338-A7C5-372AEAE28D81}"/>
                    </a:ext>
                  </a:extLst>
                </p:cNvPr>
                <p:cNvSpPr/>
                <p:nvPr userDrawn="1"/>
              </p:nvSpPr>
              <p:spPr>
                <a:xfrm>
                  <a:off x="-3261070" y="3620931"/>
                  <a:ext cx="142893" cy="24910"/>
                </a:xfrm>
                <a:prstGeom prst="rect">
                  <a:avLst/>
                </a:prstGeom>
                <a:solidFill>
                  <a:srgbClr val="81818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3" name="Groep 152">
                  <a:extLst>
                    <a:ext uri="{FF2B5EF4-FFF2-40B4-BE49-F238E27FC236}">
                      <a16:creationId xmlns:a16="http://schemas.microsoft.com/office/drawing/2014/main" id="{3E0A4335-3A76-4739-8731-8065EC2D2FCE}"/>
                    </a:ext>
                  </a:extLst>
                </p:cNvPr>
                <p:cNvGrpSpPr/>
                <p:nvPr userDrawn="1"/>
              </p:nvGrpSpPr>
              <p:grpSpPr>
                <a:xfrm rot="2700000">
                  <a:off x="-3158000" y="3650045"/>
                  <a:ext cx="34350" cy="147351"/>
                  <a:chOff x="3148392" y="-836646"/>
                  <a:chExt cx="132124" cy="596095"/>
                </a:xfrm>
                <a:solidFill>
                  <a:srgbClr val="3399FF"/>
                </a:solidFill>
              </p:grpSpPr>
              <p:sp>
                <p:nvSpPr>
                  <p:cNvPr id="154" name="Rechthoek 153">
                    <a:extLst>
                      <a:ext uri="{FF2B5EF4-FFF2-40B4-BE49-F238E27FC236}">
                        <a16:creationId xmlns:a16="http://schemas.microsoft.com/office/drawing/2014/main" id="{8F5475A7-75F3-4220-AC0C-63720F9D9F0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3148632" y="-725510"/>
                    <a:ext cx="131884" cy="281356"/>
                  </a:xfrm>
                  <a:prstGeom prst="rect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5" name="Rechthoek: afgeronde bovenhoeken 154">
                    <a:extLst>
                      <a:ext uri="{FF2B5EF4-FFF2-40B4-BE49-F238E27FC236}">
                        <a16:creationId xmlns:a16="http://schemas.microsoft.com/office/drawing/2014/main" id="{A91365F1-CF38-469D-8DDF-4574EDD6D0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3148556" y="-836646"/>
                    <a:ext cx="131882" cy="87614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6" name="Gelijkbenige driehoek 155">
                    <a:extLst>
                      <a:ext uri="{FF2B5EF4-FFF2-40B4-BE49-F238E27FC236}">
                        <a16:creationId xmlns:a16="http://schemas.microsoft.com/office/drawing/2014/main" id="{39899C61-C49C-4FA5-A2B9-0B101D9BFB62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3148392" y="-420304"/>
                    <a:ext cx="131887" cy="179753"/>
                  </a:xfrm>
                  <a:prstGeom prst="triangle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</p:grp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DA145B04-8756-448A-A596-D17223B22F56}"/>
                </a:ext>
              </a:extLst>
            </p:cNvPr>
            <p:cNvSpPr/>
            <p:nvPr userDrawn="1"/>
          </p:nvSpPr>
          <p:spPr>
            <a:xfrm>
              <a:off x="-3786165" y="1"/>
              <a:ext cx="3593091" cy="318710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 Chart</a:t>
              </a:r>
            </a:p>
          </p:txBody>
        </p: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69B53294-6303-4604-AA9B-871DC951DD09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16" name="Rechthoek 115">
              <a:extLst>
                <a:ext uri="{FF2B5EF4-FFF2-40B4-BE49-F238E27FC236}">
                  <a16:creationId xmlns:a16="http://schemas.microsoft.com/office/drawing/2014/main" id="{226A7835-3ED1-4B11-977A-CB792163DAD4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chart</a:t>
              </a:r>
              <a:b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chart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17" name="Ovaal 116">
              <a:extLst>
                <a:ext uri="{FF2B5EF4-FFF2-40B4-BE49-F238E27FC236}">
                  <a16:creationId xmlns:a16="http://schemas.microsoft.com/office/drawing/2014/main" id="{FDB99CD9-530F-4BDC-8D2B-D4479AB3E1FF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825B4B1C-2DBF-44D6-94DE-6E50C4AC070D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chart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CA36B58D-6D98-4745-BBC5-5040FECB6897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36" name="Rechthoek 135">
                <a:extLst>
                  <a:ext uri="{FF2B5EF4-FFF2-40B4-BE49-F238E27FC236}">
                    <a16:creationId xmlns:a16="http://schemas.microsoft.com/office/drawing/2014/main" id="{22EE3680-C203-4C35-A0AF-82B7D5B920E4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137" name="Rechte verbindingslijn 136">
                <a:extLst>
                  <a:ext uri="{FF2B5EF4-FFF2-40B4-BE49-F238E27FC236}">
                    <a16:creationId xmlns:a16="http://schemas.microsoft.com/office/drawing/2014/main" id="{B6BD8FB3-7567-415B-85DD-146A1C89A21D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38" name="Gelijkbenige driehoek 137">
                <a:extLst>
                  <a:ext uri="{FF2B5EF4-FFF2-40B4-BE49-F238E27FC236}">
                    <a16:creationId xmlns:a16="http://schemas.microsoft.com/office/drawing/2014/main" id="{28BA5F51-3CF7-499F-B5BC-266F527A56AA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20" name="Groep 119">
              <a:extLst>
                <a:ext uri="{FF2B5EF4-FFF2-40B4-BE49-F238E27FC236}">
                  <a16:creationId xmlns:a16="http://schemas.microsoft.com/office/drawing/2014/main" id="{A1741697-2C1F-4DBA-9CEB-57F0B8653F67}"/>
                </a:ext>
              </a:extLst>
            </p:cNvPr>
            <p:cNvGrpSpPr/>
            <p:nvPr userDrawn="1"/>
          </p:nvGrpSpPr>
          <p:grpSpPr>
            <a:xfrm>
              <a:off x="-3316599" y="1232480"/>
              <a:ext cx="289372" cy="314992"/>
              <a:chOff x="7322769" y="-310267"/>
              <a:chExt cx="289372" cy="314992"/>
            </a:xfrm>
          </p:grpSpPr>
          <p:sp>
            <p:nvSpPr>
              <p:cNvPr id="133" name="Rechthoek 132">
                <a:extLst>
                  <a:ext uri="{FF2B5EF4-FFF2-40B4-BE49-F238E27FC236}">
                    <a16:creationId xmlns:a16="http://schemas.microsoft.com/office/drawing/2014/main" id="{D8425908-8741-4CBC-AA1D-59EE48B3DF2C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4" name="Rechthoek 133">
                <a:extLst>
                  <a:ext uri="{FF2B5EF4-FFF2-40B4-BE49-F238E27FC236}">
                    <a16:creationId xmlns:a16="http://schemas.microsoft.com/office/drawing/2014/main" id="{5B51C79E-EB8D-4DC9-A616-35554C7FBBF7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5" name="Rechthoek 134">
                <a:extLst>
                  <a:ext uri="{FF2B5EF4-FFF2-40B4-BE49-F238E27FC236}">
                    <a16:creationId xmlns:a16="http://schemas.microsoft.com/office/drawing/2014/main" id="{7FECE23B-05E4-41DE-BC0E-59C1B7C2A465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C7D5C620-1B89-49B3-834B-3A0EA3B62E0D}"/>
                </a:ext>
              </a:extLst>
            </p:cNvPr>
            <p:cNvSpPr/>
            <p:nvPr userDrawn="1"/>
          </p:nvSpPr>
          <p:spPr>
            <a:xfrm>
              <a:off x="-3603587" y="255560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DFED0329-85A6-47E4-8486-68B2816BE148}"/>
                </a:ext>
              </a:extLst>
            </p:cNvPr>
            <p:cNvSpPr/>
            <p:nvPr userDrawn="1"/>
          </p:nvSpPr>
          <p:spPr>
            <a:xfrm>
              <a:off x="-3319415" y="2555610"/>
              <a:ext cx="2944682" cy="46054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Change the format of the chart by clicking on various parts of the chart and using the various options 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‘Chart Tools’ - ‘Format’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</p:txBody>
        </p:sp>
        <p:sp>
          <p:nvSpPr>
            <p:cNvPr id="123" name="Rechthoek 122">
              <a:extLst>
                <a:ext uri="{FF2B5EF4-FFF2-40B4-BE49-F238E27FC236}">
                  <a16:creationId xmlns:a16="http://schemas.microsoft.com/office/drawing/2014/main" id="{79874A4E-00A6-48B3-AA70-1610534EA215}"/>
                </a:ext>
              </a:extLst>
            </p:cNvPr>
            <p:cNvSpPr/>
            <p:nvPr userDrawn="1"/>
          </p:nvSpPr>
          <p:spPr>
            <a:xfrm>
              <a:off x="-3786164" y="5021692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124" name="ICOON_info">
              <a:extLst>
                <a:ext uri="{FF2B5EF4-FFF2-40B4-BE49-F238E27FC236}">
                  <a16:creationId xmlns:a16="http://schemas.microsoft.com/office/drawing/2014/main" id="{9D19097B-8470-4742-96C4-1B7D7F02E377}"/>
                </a:ext>
              </a:extLst>
            </p:cNvPr>
            <p:cNvGrpSpPr/>
            <p:nvPr userDrawn="1"/>
          </p:nvGrpSpPr>
          <p:grpSpPr>
            <a:xfrm>
              <a:off x="-376736" y="4850643"/>
              <a:ext cx="283685" cy="283685"/>
              <a:chOff x="-510741" y="5913713"/>
              <a:chExt cx="267555" cy="267555"/>
            </a:xfrm>
          </p:grpSpPr>
          <p:sp>
            <p:nvSpPr>
              <p:cNvPr id="131" name="Ovaal 130">
                <a:extLst>
                  <a:ext uri="{FF2B5EF4-FFF2-40B4-BE49-F238E27FC236}">
                    <a16:creationId xmlns:a16="http://schemas.microsoft.com/office/drawing/2014/main" id="{77BAF59A-A8F3-41B5-9C4D-FE00CCCF1411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2" name="Graphic 163" descr="Informatie">
                <a:extLst>
                  <a:ext uri="{FF2B5EF4-FFF2-40B4-BE49-F238E27FC236}">
                    <a16:creationId xmlns:a16="http://schemas.microsoft.com/office/drawing/2014/main" id="{160B5132-33C6-4B0F-A76A-AE979EAA0468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25" name="Groep 124">
              <a:extLst>
                <a:ext uri="{FF2B5EF4-FFF2-40B4-BE49-F238E27FC236}">
                  <a16:creationId xmlns:a16="http://schemas.microsoft.com/office/drawing/2014/main" id="{5C3706C7-0051-40F7-B99D-F58F0BD4EE9E}"/>
                </a:ext>
              </a:extLst>
            </p:cNvPr>
            <p:cNvGrpSpPr/>
            <p:nvPr userDrawn="1"/>
          </p:nvGrpSpPr>
          <p:grpSpPr>
            <a:xfrm>
              <a:off x="-938434" y="5159069"/>
              <a:ext cx="627798" cy="576693"/>
              <a:chOff x="-938434" y="4570310"/>
              <a:chExt cx="627798" cy="576693"/>
            </a:xfrm>
          </p:grpSpPr>
          <p:grpSp>
            <p:nvGrpSpPr>
              <p:cNvPr id="126" name="Inspireren">
                <a:extLst>
                  <a:ext uri="{FF2B5EF4-FFF2-40B4-BE49-F238E27FC236}">
                    <a16:creationId xmlns:a16="http://schemas.microsoft.com/office/drawing/2014/main" id="{D67E798A-767B-4AC2-91AD-7426F5AD5769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716116" y="4570310"/>
                <a:ext cx="169778" cy="242385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28" name="Freeform 12">
                  <a:extLst>
                    <a:ext uri="{FF2B5EF4-FFF2-40B4-BE49-F238E27FC236}">
                      <a16:creationId xmlns:a16="http://schemas.microsoft.com/office/drawing/2014/main" id="{B2443843-8411-43B7-8D43-403B73F401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29" name="Freeform 13">
                  <a:extLst>
                    <a:ext uri="{FF2B5EF4-FFF2-40B4-BE49-F238E27FC236}">
                      <a16:creationId xmlns:a16="http://schemas.microsoft.com/office/drawing/2014/main" id="{792E6159-8FB8-4957-BF8E-BB8A7888D9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30" name="Freeform 14">
                  <a:extLst>
                    <a:ext uri="{FF2B5EF4-FFF2-40B4-BE49-F238E27FC236}">
                      <a16:creationId xmlns:a16="http://schemas.microsoft.com/office/drawing/2014/main" id="{B9836B2C-D832-440E-B491-F92AFD38B19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127" name="Tekstvak 126">
                <a:extLst>
                  <a:ext uri="{FF2B5EF4-FFF2-40B4-BE49-F238E27FC236}">
                    <a16:creationId xmlns:a16="http://schemas.microsoft.com/office/drawing/2014/main" id="{1060C240-C6F9-4C92-8AB1-237F8AB190B3}"/>
                  </a:ext>
                </a:extLst>
              </p:cNvPr>
              <p:cNvSpPr txBox="1"/>
              <p:nvPr userDrawn="1"/>
            </p:nvSpPr>
            <p:spPr>
              <a:xfrm>
                <a:off x="-938434" y="4824764"/>
                <a:ext cx="627798" cy="322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767872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/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F5E3D-3514-4D1C-BB24-1F7F459DA2B9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Text / Table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28" name="UILICHTING BALK">
            <a:extLst>
              <a:ext uri="{FF2B5EF4-FFF2-40B4-BE49-F238E27FC236}">
                <a16:creationId xmlns:a16="http://schemas.microsoft.com/office/drawing/2014/main" id="{47FE1645-A9AD-4648-A140-9FF07C7E9D8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47138" y="5779370"/>
            <a:ext cx="10896599" cy="190265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sp>
        <p:nvSpPr>
          <p:cNvPr id="29" name="Tijdelijke aanduiding voor verticale tekst 2">
            <a:extLst>
              <a:ext uri="{FF2B5EF4-FFF2-40B4-BE49-F238E27FC236}">
                <a16:creationId xmlns:a16="http://schemas.microsoft.com/office/drawing/2014/main" id="{8EAB0209-E484-4E0B-990F-9E2507FE0B77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8000" y="1797669"/>
            <a:ext cx="5120736" cy="371094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32" name="Tijdelijke aanduiding voor tabel 16">
            <a:extLst>
              <a:ext uri="{FF2B5EF4-FFF2-40B4-BE49-F238E27FC236}">
                <a16:creationId xmlns:a16="http://schemas.microsoft.com/office/drawing/2014/main" id="{989BDF63-51E7-4456-ABB6-2AD5116703EE}"/>
              </a:ext>
            </a:extLst>
          </p:cNvPr>
          <p:cNvSpPr>
            <a:spLocks noGrp="1"/>
          </p:cNvSpPr>
          <p:nvPr>
            <p:ph type="tbl" sz="quarter" idx="63" hasCustomPrompt="1"/>
          </p:nvPr>
        </p:nvSpPr>
        <p:spPr>
          <a:xfrm>
            <a:off x="6419337" y="1797669"/>
            <a:ext cx="5123869" cy="3710945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table</a:t>
            </a:r>
          </a:p>
        </p:txBody>
      </p:sp>
      <p:grpSp>
        <p:nvGrpSpPr>
          <p:cNvPr id="45" name="GRID" hidden="1">
            <a:extLst>
              <a:ext uri="{FF2B5EF4-FFF2-40B4-BE49-F238E27FC236}">
                <a16:creationId xmlns:a16="http://schemas.microsoft.com/office/drawing/2014/main" id="{9E3D02C2-1E0B-413E-9236-72B8C342AC24}"/>
              </a:ext>
            </a:extLst>
          </p:cNvPr>
          <p:cNvGrpSpPr/>
          <p:nvPr userDrawn="1"/>
        </p:nvGrpSpPr>
        <p:grpSpPr>
          <a:xfrm>
            <a:off x="-862" y="11477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EF367170-C297-4A8D-A1BC-962B351F4ED0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3B505924-B03A-40D3-9CE2-865800B55D38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77F13D0F-DDB5-4BBC-8B9F-C134BA4D8B16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582C6476-0A34-4BFD-82CB-728FBF069F7A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157B8053-FCAC-45B1-ABF6-75B0635A75C7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690F49A5-3609-4075-8C01-5D3A39E4F411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0" name="Rechthoek 59">
              <a:extLst>
                <a:ext uri="{FF2B5EF4-FFF2-40B4-BE49-F238E27FC236}">
                  <a16:creationId xmlns:a16="http://schemas.microsoft.com/office/drawing/2014/main" id="{C004A309-F917-49F8-84C1-3B9F3638A286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1" name="Rechthoek 60">
              <a:extLst>
                <a:ext uri="{FF2B5EF4-FFF2-40B4-BE49-F238E27FC236}">
                  <a16:creationId xmlns:a16="http://schemas.microsoft.com/office/drawing/2014/main" id="{11EB620D-0AD5-4C9A-B806-A1EB907C0D68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2B6742E9-86F0-4165-96B9-91E87DAA93F1}"/>
                </a:ext>
              </a:extLst>
            </p:cNvPr>
            <p:cNvSpPr/>
            <p:nvPr userDrawn="1"/>
          </p:nvSpPr>
          <p:spPr>
            <a:xfrm>
              <a:off x="0" y="5508615"/>
              <a:ext cx="12192000" cy="25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3" name="Rechthoek 62">
              <a:extLst>
                <a:ext uri="{FF2B5EF4-FFF2-40B4-BE49-F238E27FC236}">
                  <a16:creationId xmlns:a16="http://schemas.microsoft.com/office/drawing/2014/main" id="{B50D0DBD-4D1C-4682-8261-9F1927AE6275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68" name="INSTRUCTION">
            <a:extLst>
              <a:ext uri="{FF2B5EF4-FFF2-40B4-BE49-F238E27FC236}">
                <a16:creationId xmlns:a16="http://schemas.microsoft.com/office/drawing/2014/main" id="{968D7A0E-8141-419E-8061-6CA1DF62766E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69" name="Rechthoek 168">
              <a:extLst>
                <a:ext uri="{FF2B5EF4-FFF2-40B4-BE49-F238E27FC236}">
                  <a16:creationId xmlns:a16="http://schemas.microsoft.com/office/drawing/2014/main" id="{D052B583-16B4-464D-ABAD-6BD0B4191150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170" name="Ovaal 169">
              <a:extLst>
                <a:ext uri="{FF2B5EF4-FFF2-40B4-BE49-F238E27FC236}">
                  <a16:creationId xmlns:a16="http://schemas.microsoft.com/office/drawing/2014/main" id="{A67E5141-3F38-402A-9F1C-DC9677ADA692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71" name="Rechthoek 170">
              <a:extLst>
                <a:ext uri="{FF2B5EF4-FFF2-40B4-BE49-F238E27FC236}">
                  <a16:creationId xmlns:a16="http://schemas.microsoft.com/office/drawing/2014/main" id="{97A68D9D-5FD2-4C53-AE2C-2E7943F0620B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172" name="Ovaal 171">
              <a:extLst>
                <a:ext uri="{FF2B5EF4-FFF2-40B4-BE49-F238E27FC236}">
                  <a16:creationId xmlns:a16="http://schemas.microsoft.com/office/drawing/2014/main" id="{18CC6499-20DF-417C-AB3C-220B991AA811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73" name="Rechthoek 172">
              <a:extLst>
                <a:ext uri="{FF2B5EF4-FFF2-40B4-BE49-F238E27FC236}">
                  <a16:creationId xmlns:a16="http://schemas.microsoft.com/office/drawing/2014/main" id="{92FFC43A-CF8D-4144-AA76-A2F6644C7AD0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174" name="Rechthoek 173">
              <a:extLst>
                <a:ext uri="{FF2B5EF4-FFF2-40B4-BE49-F238E27FC236}">
                  <a16:creationId xmlns:a16="http://schemas.microsoft.com/office/drawing/2014/main" id="{A6EECEDA-6ACD-4D43-8220-B7C5EA5D5677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>
                    <a:lumMod val="60000"/>
                    <a:lumOff val="40000"/>
                  </a:scheme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175" name="Ovaal 174">
              <a:extLst>
                <a:ext uri="{FF2B5EF4-FFF2-40B4-BE49-F238E27FC236}">
                  <a16:creationId xmlns:a16="http://schemas.microsoft.com/office/drawing/2014/main" id="{C936A6BC-632F-4897-8284-EF3E4281D8E8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76" name="Rechthoek 175">
              <a:extLst>
                <a:ext uri="{FF2B5EF4-FFF2-40B4-BE49-F238E27FC236}">
                  <a16:creationId xmlns:a16="http://schemas.microsoft.com/office/drawing/2014/main" id="{E35E7A2D-0D57-41E2-8386-5F6947FDBB5F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3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2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177" name="Ovaal 176">
              <a:extLst>
                <a:ext uri="{FF2B5EF4-FFF2-40B4-BE49-F238E27FC236}">
                  <a16:creationId xmlns:a16="http://schemas.microsoft.com/office/drawing/2014/main" id="{FA52BF8E-27EA-45CA-B33C-877265605A21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78" name="Rechthoek 177">
              <a:extLst>
                <a:ext uri="{FF2B5EF4-FFF2-40B4-BE49-F238E27FC236}">
                  <a16:creationId xmlns:a16="http://schemas.microsoft.com/office/drawing/2014/main" id="{E45A2D36-61A0-4C36-B41A-DD63AF2EC740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3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179" name="Ovaal 178">
              <a:extLst>
                <a:ext uri="{FF2B5EF4-FFF2-40B4-BE49-F238E27FC236}">
                  <a16:creationId xmlns:a16="http://schemas.microsoft.com/office/drawing/2014/main" id="{89C174CB-F7E5-4434-A8EF-B21ED7C0FCC0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5865631E-3FA5-4058-8F7C-E811DB4EAAFD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4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600" b="1" kern="1200" noProof="0">
                  <a:solidFill>
                    <a:schemeClr val="accent6"/>
                  </a:solidFill>
                  <a:latin typeface="+mj-lt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181" name="Ovaal 180">
              <a:extLst>
                <a:ext uri="{FF2B5EF4-FFF2-40B4-BE49-F238E27FC236}">
                  <a16:creationId xmlns:a16="http://schemas.microsoft.com/office/drawing/2014/main" id="{F31AE7C6-BD81-4C0A-B452-C07D3C0DAB0D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82" name="Rechthoek 181">
              <a:extLst>
                <a:ext uri="{FF2B5EF4-FFF2-40B4-BE49-F238E27FC236}">
                  <a16:creationId xmlns:a16="http://schemas.microsoft.com/office/drawing/2014/main" id="{81B9CB95-011C-4B6B-896E-6E5C0C144CB1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183" name="Ovaal 182">
              <a:extLst>
                <a:ext uri="{FF2B5EF4-FFF2-40B4-BE49-F238E27FC236}">
                  <a16:creationId xmlns:a16="http://schemas.microsoft.com/office/drawing/2014/main" id="{64BA1B62-3718-4187-85E4-456D9B2A19FE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84" name="Rechthoek 183">
              <a:extLst>
                <a:ext uri="{FF2B5EF4-FFF2-40B4-BE49-F238E27FC236}">
                  <a16:creationId xmlns:a16="http://schemas.microsoft.com/office/drawing/2014/main" id="{FE41C05E-BD7D-475A-A8C6-5BEFCF105C0B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185" name="Ovaal 184">
              <a:extLst>
                <a:ext uri="{FF2B5EF4-FFF2-40B4-BE49-F238E27FC236}">
                  <a16:creationId xmlns:a16="http://schemas.microsoft.com/office/drawing/2014/main" id="{0F01A3AF-CE79-453C-8F11-8485D3522287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86" name="Rechthoek 185">
              <a:extLst>
                <a:ext uri="{FF2B5EF4-FFF2-40B4-BE49-F238E27FC236}">
                  <a16:creationId xmlns:a16="http://schemas.microsoft.com/office/drawing/2014/main" id="{BD2003A8-CB47-4159-B179-BD43BA8E5BF4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3200" b="0" i="1" kern="1200" noProof="0">
                  <a:solidFill>
                    <a:schemeClr val="accent6"/>
                  </a:solidFill>
                  <a:latin typeface="+mn-lt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187" name="Ovaal 186">
              <a:extLst>
                <a:ext uri="{FF2B5EF4-FFF2-40B4-BE49-F238E27FC236}">
                  <a16:creationId xmlns:a16="http://schemas.microsoft.com/office/drawing/2014/main" id="{74DE5301-9BB4-41FF-9F6A-27C1B0B1AF2B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88" name="Rechthoek 187">
              <a:extLst>
                <a:ext uri="{FF2B5EF4-FFF2-40B4-BE49-F238E27FC236}">
                  <a16:creationId xmlns:a16="http://schemas.microsoft.com/office/drawing/2014/main" id="{8C9AB992-DA1C-4D66-8827-612A5C1C9DF3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5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GB" sz="1600" b="1" kern="1200" cap="all" baseline="0" noProof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189" name="Rechthoek 188">
              <a:extLst>
                <a:ext uri="{FF2B5EF4-FFF2-40B4-BE49-F238E27FC236}">
                  <a16:creationId xmlns:a16="http://schemas.microsoft.com/office/drawing/2014/main" id="{4C29190F-098E-4ED4-92FA-163F208FB3AB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190" name="ICOON_info">
              <a:extLst>
                <a:ext uri="{FF2B5EF4-FFF2-40B4-BE49-F238E27FC236}">
                  <a16:creationId xmlns:a16="http://schemas.microsoft.com/office/drawing/2014/main" id="{EDFFAC19-E96F-47EE-B8FB-E0ECE48F6920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238" name="Ovaal 237">
                <a:extLst>
                  <a:ext uri="{FF2B5EF4-FFF2-40B4-BE49-F238E27FC236}">
                    <a16:creationId xmlns:a16="http://schemas.microsoft.com/office/drawing/2014/main" id="{4DE744E0-60E1-4C86-8CC2-1B0EFB9AD3E3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39" name="Graphic 163" descr="Informatie">
                <a:extLst>
                  <a:ext uri="{FF2B5EF4-FFF2-40B4-BE49-F238E27FC236}">
                    <a16:creationId xmlns:a16="http://schemas.microsoft.com/office/drawing/2014/main" id="{1710915C-6F9C-4FC1-A4C7-D0E4A0289680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91" name="VOORBEELD">
              <a:extLst>
                <a:ext uri="{FF2B5EF4-FFF2-40B4-BE49-F238E27FC236}">
                  <a16:creationId xmlns:a16="http://schemas.microsoft.com/office/drawing/2014/main" id="{BE9C73AF-458B-45B4-9770-B2DC5520CC7B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98" name="Rechthoek 197">
                <a:extLst>
                  <a:ext uri="{FF2B5EF4-FFF2-40B4-BE49-F238E27FC236}">
                    <a16:creationId xmlns:a16="http://schemas.microsoft.com/office/drawing/2014/main" id="{9F36BF86-953E-4E16-90F1-791211E9C08A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99" name="Rechthoek 198">
                <a:extLst>
                  <a:ext uri="{FF2B5EF4-FFF2-40B4-BE49-F238E27FC236}">
                    <a16:creationId xmlns:a16="http://schemas.microsoft.com/office/drawing/2014/main" id="{AE9B5D6E-7B58-40C1-8FB8-AAC55B114717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00" name="Groep 199">
                <a:extLst>
                  <a:ext uri="{FF2B5EF4-FFF2-40B4-BE49-F238E27FC236}">
                    <a16:creationId xmlns:a16="http://schemas.microsoft.com/office/drawing/2014/main" id="{8805862B-DE2A-46E6-8CEA-6DE9B7514774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231" name="Groep 230">
                  <a:extLst>
                    <a:ext uri="{FF2B5EF4-FFF2-40B4-BE49-F238E27FC236}">
                      <a16:creationId xmlns:a16="http://schemas.microsoft.com/office/drawing/2014/main" id="{E1DCD759-15F4-4731-B570-053E2327500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33" name="Rechte verbindingslijn 232">
                    <a:extLst>
                      <a:ext uri="{FF2B5EF4-FFF2-40B4-BE49-F238E27FC236}">
                        <a16:creationId xmlns:a16="http://schemas.microsoft.com/office/drawing/2014/main" id="{17284763-5CB5-4254-BD53-4DAAB2E68B7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4" name="Rechte verbindingslijn 233">
                    <a:extLst>
                      <a:ext uri="{FF2B5EF4-FFF2-40B4-BE49-F238E27FC236}">
                        <a16:creationId xmlns:a16="http://schemas.microsoft.com/office/drawing/2014/main" id="{1442E9AF-82F7-40B4-97D5-436D672A816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5" name="Rechte verbindingslijn 234">
                    <a:extLst>
                      <a:ext uri="{FF2B5EF4-FFF2-40B4-BE49-F238E27FC236}">
                        <a16:creationId xmlns:a16="http://schemas.microsoft.com/office/drawing/2014/main" id="{A9F8A2EE-27F6-440F-9EF6-5AC8FFC7FC8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6" name="Rechte verbindingslijn 235">
                    <a:extLst>
                      <a:ext uri="{FF2B5EF4-FFF2-40B4-BE49-F238E27FC236}">
                        <a16:creationId xmlns:a16="http://schemas.microsoft.com/office/drawing/2014/main" id="{AB53FBD3-A28D-43D3-88BA-45395CAFEA5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7" name="Rechte verbindingslijn 236">
                    <a:extLst>
                      <a:ext uri="{FF2B5EF4-FFF2-40B4-BE49-F238E27FC236}">
                        <a16:creationId xmlns:a16="http://schemas.microsoft.com/office/drawing/2014/main" id="{AB530ACC-3FDB-4884-B340-7388AEB07E2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32" name="Pijl: rechts 231">
                  <a:extLst>
                    <a:ext uri="{FF2B5EF4-FFF2-40B4-BE49-F238E27FC236}">
                      <a16:creationId xmlns:a16="http://schemas.microsoft.com/office/drawing/2014/main" id="{45D24C7C-C982-4F5B-A570-5447EAAABA97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1" name="Groep 200">
                <a:extLst>
                  <a:ext uri="{FF2B5EF4-FFF2-40B4-BE49-F238E27FC236}">
                    <a16:creationId xmlns:a16="http://schemas.microsoft.com/office/drawing/2014/main" id="{073B47B0-B658-4DA1-951E-55957A5CFF3E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224" name="Groep 223">
                  <a:extLst>
                    <a:ext uri="{FF2B5EF4-FFF2-40B4-BE49-F238E27FC236}">
                      <a16:creationId xmlns:a16="http://schemas.microsoft.com/office/drawing/2014/main" id="{3AEA38C8-7102-40A2-AFB7-D59A395D552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26" name="Rechte verbindingslijn 225">
                    <a:extLst>
                      <a:ext uri="{FF2B5EF4-FFF2-40B4-BE49-F238E27FC236}">
                        <a16:creationId xmlns:a16="http://schemas.microsoft.com/office/drawing/2014/main" id="{53C135F9-B2EF-4973-9D3B-BF8D4BCDB47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7" name="Rechte verbindingslijn 226">
                    <a:extLst>
                      <a:ext uri="{FF2B5EF4-FFF2-40B4-BE49-F238E27FC236}">
                        <a16:creationId xmlns:a16="http://schemas.microsoft.com/office/drawing/2014/main" id="{CEEAD1F9-7311-4196-8E4B-A6BC1103F60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8" name="Rechte verbindingslijn 227">
                    <a:extLst>
                      <a:ext uri="{FF2B5EF4-FFF2-40B4-BE49-F238E27FC236}">
                        <a16:creationId xmlns:a16="http://schemas.microsoft.com/office/drawing/2014/main" id="{8E3C19E5-D2D4-499E-B70D-B981B5AEAE2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9" name="Rechte verbindingslijn 228">
                    <a:extLst>
                      <a:ext uri="{FF2B5EF4-FFF2-40B4-BE49-F238E27FC236}">
                        <a16:creationId xmlns:a16="http://schemas.microsoft.com/office/drawing/2014/main" id="{14A48861-D58B-44AD-B014-CDEA50F3A66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0" name="Rechte verbindingslijn 229">
                    <a:extLst>
                      <a:ext uri="{FF2B5EF4-FFF2-40B4-BE49-F238E27FC236}">
                        <a16:creationId xmlns:a16="http://schemas.microsoft.com/office/drawing/2014/main" id="{A27CBA33-7ECB-4E43-8469-3503621504C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25" name="Pijl: rechts 224">
                  <a:extLst>
                    <a:ext uri="{FF2B5EF4-FFF2-40B4-BE49-F238E27FC236}">
                      <a16:creationId xmlns:a16="http://schemas.microsoft.com/office/drawing/2014/main" id="{755E5DF3-ACE3-4D3B-B4F1-239940D99544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202" name="Rechte verbindingslijn 201">
                <a:extLst>
                  <a:ext uri="{FF2B5EF4-FFF2-40B4-BE49-F238E27FC236}">
                    <a16:creationId xmlns:a16="http://schemas.microsoft.com/office/drawing/2014/main" id="{79C2AB23-520E-457F-B2F3-C8EBF394F9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03" name="Rechte verbindingslijn 202">
                <a:extLst>
                  <a:ext uri="{FF2B5EF4-FFF2-40B4-BE49-F238E27FC236}">
                    <a16:creationId xmlns:a16="http://schemas.microsoft.com/office/drawing/2014/main" id="{25571BEC-CF76-4005-9A91-F7151D1E753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204" name="Rechthoek 203">
                <a:extLst>
                  <a:ext uri="{FF2B5EF4-FFF2-40B4-BE49-F238E27FC236}">
                    <a16:creationId xmlns:a16="http://schemas.microsoft.com/office/drawing/2014/main" id="{4CD8CE09-E957-4C4E-889B-E29EA197BF48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205" name="Rechthoek 204">
                <a:extLst>
                  <a:ext uri="{FF2B5EF4-FFF2-40B4-BE49-F238E27FC236}">
                    <a16:creationId xmlns:a16="http://schemas.microsoft.com/office/drawing/2014/main" id="{7F2E7C82-5334-4654-93C8-0A712E4948A9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206" name="Groep 205">
                <a:extLst>
                  <a:ext uri="{FF2B5EF4-FFF2-40B4-BE49-F238E27FC236}">
                    <a16:creationId xmlns:a16="http://schemas.microsoft.com/office/drawing/2014/main" id="{FAE3CAAA-B666-4AF6-845C-BBEEB5B67BF3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216" name="Rechthoek 215">
                  <a:extLst>
                    <a:ext uri="{FF2B5EF4-FFF2-40B4-BE49-F238E27FC236}">
                      <a16:creationId xmlns:a16="http://schemas.microsoft.com/office/drawing/2014/main" id="{1DDA16F4-4B75-4C1F-B85D-F59AA704D6D7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17" name="Groep 216">
                  <a:extLst>
                    <a:ext uri="{FF2B5EF4-FFF2-40B4-BE49-F238E27FC236}">
                      <a16:creationId xmlns:a16="http://schemas.microsoft.com/office/drawing/2014/main" id="{86BE8E17-11DA-4163-AF51-EBB0C7B5C13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19" name="Rechte verbindingslijn 218">
                    <a:extLst>
                      <a:ext uri="{FF2B5EF4-FFF2-40B4-BE49-F238E27FC236}">
                        <a16:creationId xmlns:a16="http://schemas.microsoft.com/office/drawing/2014/main" id="{7781378B-9766-465B-BA79-358B2376FB9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0" name="Rechte verbindingslijn 219">
                    <a:extLst>
                      <a:ext uri="{FF2B5EF4-FFF2-40B4-BE49-F238E27FC236}">
                        <a16:creationId xmlns:a16="http://schemas.microsoft.com/office/drawing/2014/main" id="{49E1AE7A-AA9E-4B3B-BCFF-C2F2294DE6D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1" name="Rechte verbindingslijn 220">
                    <a:extLst>
                      <a:ext uri="{FF2B5EF4-FFF2-40B4-BE49-F238E27FC236}">
                        <a16:creationId xmlns:a16="http://schemas.microsoft.com/office/drawing/2014/main" id="{8B13B199-82FE-4300-BC2E-D99949A3EED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2" name="Rechte verbindingslijn 221">
                    <a:extLst>
                      <a:ext uri="{FF2B5EF4-FFF2-40B4-BE49-F238E27FC236}">
                        <a16:creationId xmlns:a16="http://schemas.microsoft.com/office/drawing/2014/main" id="{6B68D01C-F16E-4AD5-8035-C07EC25D32C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3" name="Rechte verbindingslijn 222">
                    <a:extLst>
                      <a:ext uri="{FF2B5EF4-FFF2-40B4-BE49-F238E27FC236}">
                        <a16:creationId xmlns:a16="http://schemas.microsoft.com/office/drawing/2014/main" id="{CF4C1A4B-CF12-4F5A-A64D-A24DFBB9CB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18" name="Pijl: rechts 217">
                  <a:extLst>
                    <a:ext uri="{FF2B5EF4-FFF2-40B4-BE49-F238E27FC236}">
                      <a16:creationId xmlns:a16="http://schemas.microsoft.com/office/drawing/2014/main" id="{7D33C2FA-F3E9-4050-857F-5A5F10AA86F0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7" name="Groep 206">
                <a:extLst>
                  <a:ext uri="{FF2B5EF4-FFF2-40B4-BE49-F238E27FC236}">
                    <a16:creationId xmlns:a16="http://schemas.microsoft.com/office/drawing/2014/main" id="{AB8C6197-2220-4266-A8C0-CEB78F5FB256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208" name="Rechthoek 207">
                  <a:extLst>
                    <a:ext uri="{FF2B5EF4-FFF2-40B4-BE49-F238E27FC236}">
                      <a16:creationId xmlns:a16="http://schemas.microsoft.com/office/drawing/2014/main" id="{3ACA1C5D-95F9-43E6-8E5E-8118019250F2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09" name="Groep 208">
                  <a:extLst>
                    <a:ext uri="{FF2B5EF4-FFF2-40B4-BE49-F238E27FC236}">
                      <a16:creationId xmlns:a16="http://schemas.microsoft.com/office/drawing/2014/main" id="{4BEB733C-4D8D-4F27-BC7C-3126E32691E1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11" name="Rechte verbindingslijn 210">
                    <a:extLst>
                      <a:ext uri="{FF2B5EF4-FFF2-40B4-BE49-F238E27FC236}">
                        <a16:creationId xmlns:a16="http://schemas.microsoft.com/office/drawing/2014/main" id="{63DA952A-7D84-4305-BBF3-E9C8BBC66FA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2" name="Rechte verbindingslijn 211">
                    <a:extLst>
                      <a:ext uri="{FF2B5EF4-FFF2-40B4-BE49-F238E27FC236}">
                        <a16:creationId xmlns:a16="http://schemas.microsoft.com/office/drawing/2014/main" id="{32C8CB4E-2CD3-417A-A025-836629C54B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3" name="Rechte verbindingslijn 212">
                    <a:extLst>
                      <a:ext uri="{FF2B5EF4-FFF2-40B4-BE49-F238E27FC236}">
                        <a16:creationId xmlns:a16="http://schemas.microsoft.com/office/drawing/2014/main" id="{83BF1FD7-CF5D-4533-9B0F-A86D85EC23F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4" name="Rechte verbindingslijn 213">
                    <a:extLst>
                      <a:ext uri="{FF2B5EF4-FFF2-40B4-BE49-F238E27FC236}">
                        <a16:creationId xmlns:a16="http://schemas.microsoft.com/office/drawing/2014/main" id="{02E05F15-446D-4DDA-A9E9-694C256E40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5" name="Rechte verbindingslijn 214">
                    <a:extLst>
                      <a:ext uri="{FF2B5EF4-FFF2-40B4-BE49-F238E27FC236}">
                        <a16:creationId xmlns:a16="http://schemas.microsoft.com/office/drawing/2014/main" id="{5DECEF0A-F8E8-41EF-A0AE-034BCD6C49E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10" name="Pijl: rechts 209">
                  <a:extLst>
                    <a:ext uri="{FF2B5EF4-FFF2-40B4-BE49-F238E27FC236}">
                      <a16:creationId xmlns:a16="http://schemas.microsoft.com/office/drawing/2014/main" id="{609D61E5-0BC2-440D-B6E6-BFE09FF0071D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92" name="Groep 191">
              <a:extLst>
                <a:ext uri="{FF2B5EF4-FFF2-40B4-BE49-F238E27FC236}">
                  <a16:creationId xmlns:a16="http://schemas.microsoft.com/office/drawing/2014/main" id="{F32BEBF7-083E-482C-82A8-A4CB54FBA9C7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193" name="Inspireren">
                <a:extLst>
                  <a:ext uri="{FF2B5EF4-FFF2-40B4-BE49-F238E27FC236}">
                    <a16:creationId xmlns:a16="http://schemas.microsoft.com/office/drawing/2014/main" id="{D13C2352-EBA0-4FAA-B5E8-8316B19DBAF7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95" name="Freeform 12">
                  <a:extLst>
                    <a:ext uri="{FF2B5EF4-FFF2-40B4-BE49-F238E27FC236}">
                      <a16:creationId xmlns:a16="http://schemas.microsoft.com/office/drawing/2014/main" id="{26B89F77-55F4-4F24-BCDF-E888EB8ACB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96" name="Freeform 13">
                  <a:extLst>
                    <a:ext uri="{FF2B5EF4-FFF2-40B4-BE49-F238E27FC236}">
                      <a16:creationId xmlns:a16="http://schemas.microsoft.com/office/drawing/2014/main" id="{D0B3D9E8-879B-48DB-B1E6-F2671AD6AB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97" name="Freeform 14">
                  <a:extLst>
                    <a:ext uri="{FF2B5EF4-FFF2-40B4-BE49-F238E27FC236}">
                      <a16:creationId xmlns:a16="http://schemas.microsoft.com/office/drawing/2014/main" id="{E22D738D-AAA7-409C-84F4-0A7F2CD865F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194" name="Tekstvak 193">
                <a:extLst>
                  <a:ext uri="{FF2B5EF4-FFF2-40B4-BE49-F238E27FC236}">
                    <a16:creationId xmlns:a16="http://schemas.microsoft.com/office/drawing/2014/main" id="{852B3AC4-1991-4D47-91DB-82A798F8B012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  <p:grpSp>
        <p:nvGrpSpPr>
          <p:cNvPr id="131" name="INSTRUCTION">
            <a:extLst>
              <a:ext uri="{FF2B5EF4-FFF2-40B4-BE49-F238E27FC236}">
                <a16:creationId xmlns:a16="http://schemas.microsoft.com/office/drawing/2014/main" id="{16F5BF5C-0A5D-4962-A026-78CDF6D47B67}"/>
              </a:ext>
            </a:extLst>
          </p:cNvPr>
          <p:cNvGrpSpPr/>
          <p:nvPr userDrawn="1"/>
        </p:nvGrpSpPr>
        <p:grpSpPr>
          <a:xfrm>
            <a:off x="12377595" y="2"/>
            <a:ext cx="3693114" cy="4038849"/>
            <a:chOff x="-3786165" y="2"/>
            <a:chExt cx="3693114" cy="4038849"/>
          </a:xfrm>
        </p:grpSpPr>
        <p:sp>
          <p:nvSpPr>
            <p:cNvPr id="132" name="Rechthoek 131">
              <a:extLst>
                <a:ext uri="{FF2B5EF4-FFF2-40B4-BE49-F238E27FC236}">
                  <a16:creationId xmlns:a16="http://schemas.microsoft.com/office/drawing/2014/main" id="{68D7CAFA-EA2D-4F19-8659-3B2D4B72B5BC}"/>
                </a:ext>
              </a:extLst>
            </p:cNvPr>
            <p:cNvSpPr/>
            <p:nvPr userDrawn="1"/>
          </p:nvSpPr>
          <p:spPr>
            <a:xfrm>
              <a:off x="-3786165" y="2"/>
              <a:ext cx="3593091" cy="3316404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 table</a:t>
              </a:r>
            </a:p>
          </p:txBody>
        </p:sp>
        <p:sp>
          <p:nvSpPr>
            <p:cNvPr id="133" name="Ovaal 132">
              <a:extLst>
                <a:ext uri="{FF2B5EF4-FFF2-40B4-BE49-F238E27FC236}">
                  <a16:creationId xmlns:a16="http://schemas.microsoft.com/office/drawing/2014/main" id="{88E6B413-4B92-4DD9-940E-E25C12BE0554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34" name="Rechthoek 133">
              <a:extLst>
                <a:ext uri="{FF2B5EF4-FFF2-40B4-BE49-F238E27FC236}">
                  <a16:creationId xmlns:a16="http://schemas.microsoft.com/office/drawing/2014/main" id="{97F16E64-5CE3-4B75-A7BD-C3A53FC7CB8F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table</a:t>
              </a:r>
              <a:b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table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35" name="Ovaal 134">
              <a:extLst>
                <a:ext uri="{FF2B5EF4-FFF2-40B4-BE49-F238E27FC236}">
                  <a16:creationId xmlns:a16="http://schemas.microsoft.com/office/drawing/2014/main" id="{1EE61650-CDDA-4F74-B974-3B715A01210D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36" name="Rechthoek 135">
              <a:extLst>
                <a:ext uri="{FF2B5EF4-FFF2-40B4-BE49-F238E27FC236}">
                  <a16:creationId xmlns:a16="http://schemas.microsoft.com/office/drawing/2014/main" id="{45B543EA-60CC-4DFB-9D58-DEFED56BD4BB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number of rows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columns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‘OK’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37" name="Groep 136">
              <a:extLst>
                <a:ext uri="{FF2B5EF4-FFF2-40B4-BE49-F238E27FC236}">
                  <a16:creationId xmlns:a16="http://schemas.microsoft.com/office/drawing/2014/main" id="{90E79DF1-B0DE-4546-B835-AAD775533BC4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59" name="Rechthoek 158">
                <a:extLst>
                  <a:ext uri="{FF2B5EF4-FFF2-40B4-BE49-F238E27FC236}">
                    <a16:creationId xmlns:a16="http://schemas.microsoft.com/office/drawing/2014/main" id="{0C1634BA-DF2A-4D53-B6D5-EF277E5EF8EB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OK</a:t>
                </a:r>
              </a:p>
            </p:txBody>
          </p:sp>
          <p:cxnSp>
            <p:nvCxnSpPr>
              <p:cNvPr id="160" name="Rechte verbindingslijn 159">
                <a:extLst>
                  <a:ext uri="{FF2B5EF4-FFF2-40B4-BE49-F238E27FC236}">
                    <a16:creationId xmlns:a16="http://schemas.microsoft.com/office/drawing/2014/main" id="{753E2105-8C46-43D5-BDD6-9CE2CD6D6452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61" name="Gelijkbenige driehoek 160">
                <a:extLst>
                  <a:ext uri="{FF2B5EF4-FFF2-40B4-BE49-F238E27FC236}">
                    <a16:creationId xmlns:a16="http://schemas.microsoft.com/office/drawing/2014/main" id="{952D083E-6C68-4354-9AA2-57C9906E33A4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38" name="Ovaal 137">
              <a:extLst>
                <a:ext uri="{FF2B5EF4-FFF2-40B4-BE49-F238E27FC236}">
                  <a16:creationId xmlns:a16="http://schemas.microsoft.com/office/drawing/2014/main" id="{625BADAD-80ED-4391-9C51-B3662380513D}"/>
                </a:ext>
              </a:extLst>
            </p:cNvPr>
            <p:cNvSpPr/>
            <p:nvPr userDrawn="1"/>
          </p:nvSpPr>
          <p:spPr>
            <a:xfrm>
              <a:off x="-3603587" y="255560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39" name="Rechthoek 138">
              <a:extLst>
                <a:ext uri="{FF2B5EF4-FFF2-40B4-BE49-F238E27FC236}">
                  <a16:creationId xmlns:a16="http://schemas.microsoft.com/office/drawing/2014/main" id="{D5E14F69-F3AF-4B28-A23D-E401252D8B4F}"/>
                </a:ext>
              </a:extLst>
            </p:cNvPr>
            <p:cNvSpPr/>
            <p:nvPr userDrawn="1"/>
          </p:nvSpPr>
          <p:spPr>
            <a:xfrm>
              <a:off x="-3319415" y="2555609"/>
              <a:ext cx="2944682" cy="48251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Change the format of the table by selecting various parts of the table and using the various options 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‘Table Tools’ - ‘Format’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</p:txBody>
        </p:sp>
        <p:grpSp>
          <p:nvGrpSpPr>
            <p:cNvPr id="140" name="Tabel icoon">
              <a:extLst>
                <a:ext uri="{FF2B5EF4-FFF2-40B4-BE49-F238E27FC236}">
                  <a16:creationId xmlns:a16="http://schemas.microsoft.com/office/drawing/2014/main" id="{27811C67-646E-4F06-A22B-A0C9BB9F8454}"/>
                </a:ext>
              </a:extLst>
            </p:cNvPr>
            <p:cNvGrpSpPr/>
            <p:nvPr userDrawn="1"/>
          </p:nvGrpSpPr>
          <p:grpSpPr>
            <a:xfrm>
              <a:off x="-3308869" y="1240695"/>
              <a:ext cx="338201" cy="305477"/>
              <a:chOff x="6072040" y="3376043"/>
              <a:chExt cx="1227920" cy="1109109"/>
            </a:xfrm>
          </p:grpSpPr>
          <p:sp>
            <p:nvSpPr>
              <p:cNvPr id="151" name="Rechthoek 150">
                <a:extLst>
                  <a:ext uri="{FF2B5EF4-FFF2-40B4-BE49-F238E27FC236}">
                    <a16:creationId xmlns:a16="http://schemas.microsoft.com/office/drawing/2014/main" id="{4026AD63-0ECA-41DC-876B-E89EBCE7971E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2" name="Rechthoek 151">
                <a:extLst>
                  <a:ext uri="{FF2B5EF4-FFF2-40B4-BE49-F238E27FC236}">
                    <a16:creationId xmlns:a16="http://schemas.microsoft.com/office/drawing/2014/main" id="{EE6EF440-A3C0-44F8-BEF8-BD93EC2C1A2F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153" name="Rechte verbindingslijn 152">
                <a:extLst>
                  <a:ext uri="{FF2B5EF4-FFF2-40B4-BE49-F238E27FC236}">
                    <a16:creationId xmlns:a16="http://schemas.microsoft.com/office/drawing/2014/main" id="{58552EF3-B016-4869-A0B9-B54F45C8A3DF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Rechte verbindingslijn 153">
                <a:extLst>
                  <a:ext uri="{FF2B5EF4-FFF2-40B4-BE49-F238E27FC236}">
                    <a16:creationId xmlns:a16="http://schemas.microsoft.com/office/drawing/2014/main" id="{D8C3CA94-60D4-418B-8074-8219248DD47E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Rechte verbindingslijn 154">
                <a:extLst>
                  <a:ext uri="{FF2B5EF4-FFF2-40B4-BE49-F238E27FC236}">
                    <a16:creationId xmlns:a16="http://schemas.microsoft.com/office/drawing/2014/main" id="{E6D18C05-04F6-4C08-BBF1-066F476D82AE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Rechte verbindingslijn 155">
                <a:extLst>
                  <a:ext uri="{FF2B5EF4-FFF2-40B4-BE49-F238E27FC236}">
                    <a16:creationId xmlns:a16="http://schemas.microsoft.com/office/drawing/2014/main" id="{FB6FB8EB-D36C-4B3A-9637-E660963719DB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Rechte verbindingslijn 156">
                <a:extLst>
                  <a:ext uri="{FF2B5EF4-FFF2-40B4-BE49-F238E27FC236}">
                    <a16:creationId xmlns:a16="http://schemas.microsoft.com/office/drawing/2014/main" id="{834B1BEA-77C5-45C6-9E75-9582C00392F8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Rechthoek 157">
                <a:extLst>
                  <a:ext uri="{FF2B5EF4-FFF2-40B4-BE49-F238E27FC236}">
                    <a16:creationId xmlns:a16="http://schemas.microsoft.com/office/drawing/2014/main" id="{2CCFA9F6-BEF1-4A52-ACEB-DE1C0D513119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41" name="Rechthoek 140">
              <a:extLst>
                <a:ext uri="{FF2B5EF4-FFF2-40B4-BE49-F238E27FC236}">
                  <a16:creationId xmlns:a16="http://schemas.microsoft.com/office/drawing/2014/main" id="{EFB2C905-F715-4D60-B352-1763F667D2B9}"/>
                </a:ext>
              </a:extLst>
            </p:cNvPr>
            <p:cNvSpPr/>
            <p:nvPr userDrawn="1"/>
          </p:nvSpPr>
          <p:spPr>
            <a:xfrm>
              <a:off x="-3786164" y="3210851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142" name="ICOON_info">
              <a:extLst>
                <a:ext uri="{FF2B5EF4-FFF2-40B4-BE49-F238E27FC236}">
                  <a16:creationId xmlns:a16="http://schemas.microsoft.com/office/drawing/2014/main" id="{3AE523B9-C18E-4CAA-B2F2-5E56F733906C}"/>
                </a:ext>
              </a:extLst>
            </p:cNvPr>
            <p:cNvGrpSpPr/>
            <p:nvPr userDrawn="1"/>
          </p:nvGrpSpPr>
          <p:grpSpPr>
            <a:xfrm>
              <a:off x="-376736" y="3039802"/>
              <a:ext cx="283685" cy="283685"/>
              <a:chOff x="-510741" y="5913713"/>
              <a:chExt cx="267555" cy="267555"/>
            </a:xfrm>
          </p:grpSpPr>
          <p:sp>
            <p:nvSpPr>
              <p:cNvPr id="149" name="Ovaal 148">
                <a:extLst>
                  <a:ext uri="{FF2B5EF4-FFF2-40B4-BE49-F238E27FC236}">
                    <a16:creationId xmlns:a16="http://schemas.microsoft.com/office/drawing/2014/main" id="{6039D146-F371-45FA-8644-C281627EC19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0" name="Graphic 163" descr="Informatie">
                <a:extLst>
                  <a:ext uri="{FF2B5EF4-FFF2-40B4-BE49-F238E27FC236}">
                    <a16:creationId xmlns:a16="http://schemas.microsoft.com/office/drawing/2014/main" id="{2306935D-27C4-4C58-88DE-E444CAD22296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43" name="Groep 142">
              <a:extLst>
                <a:ext uri="{FF2B5EF4-FFF2-40B4-BE49-F238E27FC236}">
                  <a16:creationId xmlns:a16="http://schemas.microsoft.com/office/drawing/2014/main" id="{AE3631E7-289E-4AF1-BFAE-7A4055EE4F41}"/>
                </a:ext>
              </a:extLst>
            </p:cNvPr>
            <p:cNvGrpSpPr/>
            <p:nvPr userDrawn="1"/>
          </p:nvGrpSpPr>
          <p:grpSpPr>
            <a:xfrm>
              <a:off x="-938434" y="3348228"/>
              <a:ext cx="627798" cy="576693"/>
              <a:chOff x="-938434" y="4570310"/>
              <a:chExt cx="627798" cy="576693"/>
            </a:xfrm>
          </p:grpSpPr>
          <p:grpSp>
            <p:nvGrpSpPr>
              <p:cNvPr id="144" name="Inspireren">
                <a:extLst>
                  <a:ext uri="{FF2B5EF4-FFF2-40B4-BE49-F238E27FC236}">
                    <a16:creationId xmlns:a16="http://schemas.microsoft.com/office/drawing/2014/main" id="{D16079C8-2E36-45A1-B828-169615665E3D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716116" y="4570310"/>
                <a:ext cx="169778" cy="242385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46" name="Freeform 12">
                  <a:extLst>
                    <a:ext uri="{FF2B5EF4-FFF2-40B4-BE49-F238E27FC236}">
                      <a16:creationId xmlns:a16="http://schemas.microsoft.com/office/drawing/2014/main" id="{6410EA47-5C22-4D1F-987C-6174912C08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47" name="Freeform 13">
                  <a:extLst>
                    <a:ext uri="{FF2B5EF4-FFF2-40B4-BE49-F238E27FC236}">
                      <a16:creationId xmlns:a16="http://schemas.microsoft.com/office/drawing/2014/main" id="{27180538-91C3-4EE3-A9D6-E888C57897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48" name="Freeform 14">
                  <a:extLst>
                    <a:ext uri="{FF2B5EF4-FFF2-40B4-BE49-F238E27FC236}">
                      <a16:creationId xmlns:a16="http://schemas.microsoft.com/office/drawing/2014/main" id="{CE451FDB-2CE2-4C66-B54F-081745AA8B7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145" name="Tekstvak 144">
                <a:extLst>
                  <a:ext uri="{FF2B5EF4-FFF2-40B4-BE49-F238E27FC236}">
                    <a16:creationId xmlns:a16="http://schemas.microsoft.com/office/drawing/2014/main" id="{82143636-395B-4AA3-84C3-0126718B6A80}"/>
                  </a:ext>
                </a:extLst>
              </p:cNvPr>
              <p:cNvSpPr txBox="1"/>
              <p:nvPr userDrawn="1"/>
            </p:nvSpPr>
            <p:spPr>
              <a:xfrm>
                <a:off x="-938434" y="4824764"/>
                <a:ext cx="627798" cy="322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751624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5FC8-D042-46DC-9A63-BF70CB169491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Table 2x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32" name="Tijdelijke aanduiding voor tabel 16">
            <a:extLst>
              <a:ext uri="{FF2B5EF4-FFF2-40B4-BE49-F238E27FC236}">
                <a16:creationId xmlns:a16="http://schemas.microsoft.com/office/drawing/2014/main" id="{989BDF63-51E7-4456-ABB6-2AD5116703EE}"/>
              </a:ext>
            </a:extLst>
          </p:cNvPr>
          <p:cNvSpPr>
            <a:spLocks noGrp="1"/>
          </p:cNvSpPr>
          <p:nvPr>
            <p:ph type="tbl" sz="quarter" idx="63" hasCustomPrompt="1"/>
          </p:nvPr>
        </p:nvSpPr>
        <p:spPr>
          <a:xfrm>
            <a:off x="6418345" y="1797669"/>
            <a:ext cx="5124862" cy="3710945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table</a:t>
            </a:r>
          </a:p>
        </p:txBody>
      </p:sp>
      <p:sp>
        <p:nvSpPr>
          <p:cNvPr id="27" name="Tijdelijke aanduiding voor tabel 16">
            <a:extLst>
              <a:ext uri="{FF2B5EF4-FFF2-40B4-BE49-F238E27FC236}">
                <a16:creationId xmlns:a16="http://schemas.microsoft.com/office/drawing/2014/main" id="{82541B2F-4525-4690-8144-327DCC6D6FFF}"/>
              </a:ext>
            </a:extLst>
          </p:cNvPr>
          <p:cNvSpPr>
            <a:spLocks noGrp="1"/>
          </p:cNvSpPr>
          <p:nvPr>
            <p:ph type="tbl" sz="quarter" idx="64" hasCustomPrompt="1"/>
          </p:nvPr>
        </p:nvSpPr>
        <p:spPr>
          <a:xfrm>
            <a:off x="647139" y="1797669"/>
            <a:ext cx="5124862" cy="3710945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table</a:t>
            </a:r>
          </a:p>
        </p:txBody>
      </p:sp>
      <p:grpSp>
        <p:nvGrpSpPr>
          <p:cNvPr id="30" name="GRID" hidden="1">
            <a:extLst>
              <a:ext uri="{FF2B5EF4-FFF2-40B4-BE49-F238E27FC236}">
                <a16:creationId xmlns:a16="http://schemas.microsoft.com/office/drawing/2014/main" id="{85C7F624-4AAE-422B-9873-9E39287F69B7}"/>
              </a:ext>
            </a:extLst>
          </p:cNvPr>
          <p:cNvGrpSpPr/>
          <p:nvPr userDrawn="1"/>
        </p:nvGrpSpPr>
        <p:grpSpPr>
          <a:xfrm>
            <a:off x="-862" y="11477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02EF7514-4325-49DD-815E-BAF55F6FD6D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F31FA5DE-429E-491B-8BA2-950CAE4046F5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3C188675-FB9E-4AD5-A4A2-D40A43D5A2E8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4730EF71-5675-41D2-9F24-DD04FF66CE90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0F491F3E-96D3-47FC-8620-933F156E295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E409102E-DF5B-4BD6-BFD4-31883E4A4242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51AC8C7-0C8F-43D9-817A-0F2FC9FB1EB2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0B2F6694-882F-453C-9CBF-58FEEB719797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65BD982C-340A-4E96-8E97-7C5FCDF69487}"/>
                </a:ext>
              </a:extLst>
            </p:cNvPr>
            <p:cNvSpPr/>
            <p:nvPr userDrawn="1"/>
          </p:nvSpPr>
          <p:spPr>
            <a:xfrm>
              <a:off x="0" y="5508615"/>
              <a:ext cx="12192000" cy="25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8D90485A-51AE-479A-AFAE-B393C55CB482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59" name="UILICHTING BALK">
            <a:extLst>
              <a:ext uri="{FF2B5EF4-FFF2-40B4-BE49-F238E27FC236}">
                <a16:creationId xmlns:a16="http://schemas.microsoft.com/office/drawing/2014/main" id="{201F77D3-67F2-45BB-A977-AD567DA8C52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47139" y="5788843"/>
            <a:ext cx="5124430" cy="187144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sp>
        <p:nvSpPr>
          <p:cNvPr id="60" name="UILICHTING BALK">
            <a:extLst>
              <a:ext uri="{FF2B5EF4-FFF2-40B4-BE49-F238E27FC236}">
                <a16:creationId xmlns:a16="http://schemas.microsoft.com/office/drawing/2014/main" id="{E9537C92-077A-4077-9C89-3BAFAC81664E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418776" y="5788843"/>
            <a:ext cx="5124430" cy="187144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grpSp>
        <p:nvGrpSpPr>
          <p:cNvPr id="61" name="INSTRUCTION">
            <a:extLst>
              <a:ext uri="{FF2B5EF4-FFF2-40B4-BE49-F238E27FC236}">
                <a16:creationId xmlns:a16="http://schemas.microsoft.com/office/drawing/2014/main" id="{65840279-8E01-4929-B383-B4AE25DEA26D}"/>
              </a:ext>
            </a:extLst>
          </p:cNvPr>
          <p:cNvGrpSpPr/>
          <p:nvPr userDrawn="1"/>
        </p:nvGrpSpPr>
        <p:grpSpPr>
          <a:xfrm>
            <a:off x="12377595" y="2"/>
            <a:ext cx="3693114" cy="4038849"/>
            <a:chOff x="-3786165" y="2"/>
            <a:chExt cx="3693114" cy="4038849"/>
          </a:xfrm>
        </p:grpSpPr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965D6205-F52B-45BB-A792-A1442D8003EE}"/>
                </a:ext>
              </a:extLst>
            </p:cNvPr>
            <p:cNvSpPr/>
            <p:nvPr userDrawn="1"/>
          </p:nvSpPr>
          <p:spPr>
            <a:xfrm>
              <a:off x="-3786165" y="2"/>
              <a:ext cx="3593091" cy="3316404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 table</a:t>
              </a:r>
            </a:p>
          </p:txBody>
        </p:sp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B998D0F5-802B-414B-BB12-36F003DC2E5F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86" name="Rechthoek 85">
              <a:extLst>
                <a:ext uri="{FF2B5EF4-FFF2-40B4-BE49-F238E27FC236}">
                  <a16:creationId xmlns:a16="http://schemas.microsoft.com/office/drawing/2014/main" id="{D3A39A33-3721-4CC1-A1ED-11B8BAB4159B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table</a:t>
              </a:r>
              <a:b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table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87" name="Ovaal 86">
              <a:extLst>
                <a:ext uri="{FF2B5EF4-FFF2-40B4-BE49-F238E27FC236}">
                  <a16:creationId xmlns:a16="http://schemas.microsoft.com/office/drawing/2014/main" id="{012757B8-BB11-4547-A436-7C319E03454B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88" name="Rechthoek 87">
              <a:extLst>
                <a:ext uri="{FF2B5EF4-FFF2-40B4-BE49-F238E27FC236}">
                  <a16:creationId xmlns:a16="http://schemas.microsoft.com/office/drawing/2014/main" id="{007D13DB-FB25-4132-9BB8-8930C958F0D0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number of rows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columns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‘OK’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89" name="Groep 88">
              <a:extLst>
                <a:ext uri="{FF2B5EF4-FFF2-40B4-BE49-F238E27FC236}">
                  <a16:creationId xmlns:a16="http://schemas.microsoft.com/office/drawing/2014/main" id="{496DF464-A366-40B2-948D-28FAF6C6E006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11" name="Rechthoek 110">
                <a:extLst>
                  <a:ext uri="{FF2B5EF4-FFF2-40B4-BE49-F238E27FC236}">
                    <a16:creationId xmlns:a16="http://schemas.microsoft.com/office/drawing/2014/main" id="{76436365-7457-4958-A9C3-F358DEA0CF71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OK</a:t>
                </a:r>
              </a:p>
            </p:txBody>
          </p:sp>
          <p:cxnSp>
            <p:nvCxnSpPr>
              <p:cNvPr id="112" name="Rechte verbindingslijn 111">
                <a:extLst>
                  <a:ext uri="{FF2B5EF4-FFF2-40B4-BE49-F238E27FC236}">
                    <a16:creationId xmlns:a16="http://schemas.microsoft.com/office/drawing/2014/main" id="{98867948-FAB4-40D7-8E1B-236284FFC31C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13" name="Gelijkbenige driehoek 112">
                <a:extLst>
                  <a:ext uri="{FF2B5EF4-FFF2-40B4-BE49-F238E27FC236}">
                    <a16:creationId xmlns:a16="http://schemas.microsoft.com/office/drawing/2014/main" id="{71104642-632B-4190-AF38-A40F1E7606E3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0" name="Ovaal 89">
              <a:extLst>
                <a:ext uri="{FF2B5EF4-FFF2-40B4-BE49-F238E27FC236}">
                  <a16:creationId xmlns:a16="http://schemas.microsoft.com/office/drawing/2014/main" id="{E311D4DA-DFFC-4504-9846-2AB2293AE269}"/>
                </a:ext>
              </a:extLst>
            </p:cNvPr>
            <p:cNvSpPr/>
            <p:nvPr userDrawn="1"/>
          </p:nvSpPr>
          <p:spPr>
            <a:xfrm>
              <a:off x="-3603587" y="255560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91" name="Rechthoek 90">
              <a:extLst>
                <a:ext uri="{FF2B5EF4-FFF2-40B4-BE49-F238E27FC236}">
                  <a16:creationId xmlns:a16="http://schemas.microsoft.com/office/drawing/2014/main" id="{30B70C7A-F9B2-4E6D-A0CC-8833D61A96E3}"/>
                </a:ext>
              </a:extLst>
            </p:cNvPr>
            <p:cNvSpPr/>
            <p:nvPr userDrawn="1"/>
          </p:nvSpPr>
          <p:spPr>
            <a:xfrm>
              <a:off x="-3319415" y="2555609"/>
              <a:ext cx="2944682" cy="48251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Change the format of the table by selecting various parts of the table and using the various options 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‘Table Tools’ - ‘Format’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</p:txBody>
        </p:sp>
        <p:grpSp>
          <p:nvGrpSpPr>
            <p:cNvPr id="92" name="Tabel icoon">
              <a:extLst>
                <a:ext uri="{FF2B5EF4-FFF2-40B4-BE49-F238E27FC236}">
                  <a16:creationId xmlns:a16="http://schemas.microsoft.com/office/drawing/2014/main" id="{217C9708-21D5-4719-96CC-7B06C03E4A7D}"/>
                </a:ext>
              </a:extLst>
            </p:cNvPr>
            <p:cNvGrpSpPr/>
            <p:nvPr userDrawn="1"/>
          </p:nvGrpSpPr>
          <p:grpSpPr>
            <a:xfrm>
              <a:off x="-3308869" y="1240695"/>
              <a:ext cx="338201" cy="305477"/>
              <a:chOff x="6072040" y="3376043"/>
              <a:chExt cx="1227920" cy="1109109"/>
            </a:xfrm>
          </p:grpSpPr>
          <p:sp>
            <p:nvSpPr>
              <p:cNvPr id="103" name="Rechthoek 102">
                <a:extLst>
                  <a:ext uri="{FF2B5EF4-FFF2-40B4-BE49-F238E27FC236}">
                    <a16:creationId xmlns:a16="http://schemas.microsoft.com/office/drawing/2014/main" id="{43B8ADA2-8BB3-4866-B246-ED2636DE25B8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4" name="Rechthoek 103">
                <a:extLst>
                  <a:ext uri="{FF2B5EF4-FFF2-40B4-BE49-F238E27FC236}">
                    <a16:creationId xmlns:a16="http://schemas.microsoft.com/office/drawing/2014/main" id="{0C95CEDC-B6C2-4149-8FA1-E76041166310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105" name="Rechte verbindingslijn 104">
                <a:extLst>
                  <a:ext uri="{FF2B5EF4-FFF2-40B4-BE49-F238E27FC236}">
                    <a16:creationId xmlns:a16="http://schemas.microsoft.com/office/drawing/2014/main" id="{1A21EF3B-7B1A-411C-82AC-C536CF521E5A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Rechte verbindingslijn 105">
                <a:extLst>
                  <a:ext uri="{FF2B5EF4-FFF2-40B4-BE49-F238E27FC236}">
                    <a16:creationId xmlns:a16="http://schemas.microsoft.com/office/drawing/2014/main" id="{FEE2DC1A-8AF4-481C-9576-1BF1CD5C4B8F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chte verbindingslijn 106">
                <a:extLst>
                  <a:ext uri="{FF2B5EF4-FFF2-40B4-BE49-F238E27FC236}">
                    <a16:creationId xmlns:a16="http://schemas.microsoft.com/office/drawing/2014/main" id="{DE0831CC-65F9-4FB2-8AAD-382038BA2F12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chte verbindingslijn 107">
                <a:extLst>
                  <a:ext uri="{FF2B5EF4-FFF2-40B4-BE49-F238E27FC236}">
                    <a16:creationId xmlns:a16="http://schemas.microsoft.com/office/drawing/2014/main" id="{4CA5FB0C-0F27-4547-9459-B81C2585C8F3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Rechte verbindingslijn 108">
                <a:extLst>
                  <a:ext uri="{FF2B5EF4-FFF2-40B4-BE49-F238E27FC236}">
                    <a16:creationId xmlns:a16="http://schemas.microsoft.com/office/drawing/2014/main" id="{61FF1837-0C57-4EAA-A448-57FF39379520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Rechthoek 109">
                <a:extLst>
                  <a:ext uri="{FF2B5EF4-FFF2-40B4-BE49-F238E27FC236}">
                    <a16:creationId xmlns:a16="http://schemas.microsoft.com/office/drawing/2014/main" id="{D45406D1-B40E-4FED-B714-574FD8A4FA4E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3" name="Rechthoek 92">
              <a:extLst>
                <a:ext uri="{FF2B5EF4-FFF2-40B4-BE49-F238E27FC236}">
                  <a16:creationId xmlns:a16="http://schemas.microsoft.com/office/drawing/2014/main" id="{6601BD5A-8187-403B-AF5C-608B71B269B0}"/>
                </a:ext>
              </a:extLst>
            </p:cNvPr>
            <p:cNvSpPr/>
            <p:nvPr userDrawn="1"/>
          </p:nvSpPr>
          <p:spPr>
            <a:xfrm>
              <a:off x="-3786164" y="3210851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94" name="ICOON_info">
              <a:extLst>
                <a:ext uri="{FF2B5EF4-FFF2-40B4-BE49-F238E27FC236}">
                  <a16:creationId xmlns:a16="http://schemas.microsoft.com/office/drawing/2014/main" id="{03814CF4-0263-4387-9A81-361EE782A895}"/>
                </a:ext>
              </a:extLst>
            </p:cNvPr>
            <p:cNvGrpSpPr/>
            <p:nvPr userDrawn="1"/>
          </p:nvGrpSpPr>
          <p:grpSpPr>
            <a:xfrm>
              <a:off x="-376736" y="3039802"/>
              <a:ext cx="283685" cy="283685"/>
              <a:chOff x="-510741" y="5913713"/>
              <a:chExt cx="267555" cy="267555"/>
            </a:xfrm>
          </p:grpSpPr>
          <p:sp>
            <p:nvSpPr>
              <p:cNvPr id="101" name="Ovaal 100">
                <a:extLst>
                  <a:ext uri="{FF2B5EF4-FFF2-40B4-BE49-F238E27FC236}">
                    <a16:creationId xmlns:a16="http://schemas.microsoft.com/office/drawing/2014/main" id="{FB93CBC5-B354-4205-B1D5-92D8EFBDAC6C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2" name="Graphic 163" descr="Informatie">
                <a:extLst>
                  <a:ext uri="{FF2B5EF4-FFF2-40B4-BE49-F238E27FC236}">
                    <a16:creationId xmlns:a16="http://schemas.microsoft.com/office/drawing/2014/main" id="{3AEEF773-887A-4AEF-8256-93D634DD8234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95" name="Groep 94">
              <a:extLst>
                <a:ext uri="{FF2B5EF4-FFF2-40B4-BE49-F238E27FC236}">
                  <a16:creationId xmlns:a16="http://schemas.microsoft.com/office/drawing/2014/main" id="{02138880-B499-41BA-973A-739B082E88DE}"/>
                </a:ext>
              </a:extLst>
            </p:cNvPr>
            <p:cNvGrpSpPr/>
            <p:nvPr userDrawn="1"/>
          </p:nvGrpSpPr>
          <p:grpSpPr>
            <a:xfrm>
              <a:off x="-938434" y="3348228"/>
              <a:ext cx="627798" cy="576693"/>
              <a:chOff x="-938434" y="4570310"/>
              <a:chExt cx="627798" cy="576693"/>
            </a:xfrm>
          </p:grpSpPr>
          <p:grpSp>
            <p:nvGrpSpPr>
              <p:cNvPr id="96" name="Inspireren">
                <a:extLst>
                  <a:ext uri="{FF2B5EF4-FFF2-40B4-BE49-F238E27FC236}">
                    <a16:creationId xmlns:a16="http://schemas.microsoft.com/office/drawing/2014/main" id="{11CA9C7D-676E-4551-802B-10F6A8396C52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716116" y="4570310"/>
                <a:ext cx="169778" cy="242385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98" name="Freeform 12">
                  <a:extLst>
                    <a:ext uri="{FF2B5EF4-FFF2-40B4-BE49-F238E27FC236}">
                      <a16:creationId xmlns:a16="http://schemas.microsoft.com/office/drawing/2014/main" id="{F7C8580B-1005-4BA2-BA09-7192BC7C54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99" name="Freeform 13">
                  <a:extLst>
                    <a:ext uri="{FF2B5EF4-FFF2-40B4-BE49-F238E27FC236}">
                      <a16:creationId xmlns:a16="http://schemas.microsoft.com/office/drawing/2014/main" id="{A3489D46-3B03-4D2B-BCA2-93F57C57AA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00" name="Freeform 14">
                  <a:extLst>
                    <a:ext uri="{FF2B5EF4-FFF2-40B4-BE49-F238E27FC236}">
                      <a16:creationId xmlns:a16="http://schemas.microsoft.com/office/drawing/2014/main" id="{4D8999CB-961A-4CCE-BD36-ECAFE3B3A11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97" name="Tekstvak 96">
                <a:extLst>
                  <a:ext uri="{FF2B5EF4-FFF2-40B4-BE49-F238E27FC236}">
                    <a16:creationId xmlns:a16="http://schemas.microsoft.com/office/drawing/2014/main" id="{10431CBC-12EF-4859-A952-6FACFEDDE924}"/>
                  </a:ext>
                </a:extLst>
              </p:cNvPr>
              <p:cNvSpPr txBox="1"/>
              <p:nvPr userDrawn="1"/>
            </p:nvSpPr>
            <p:spPr>
              <a:xfrm>
                <a:off x="-938434" y="4824764"/>
                <a:ext cx="627798" cy="322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645807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8926-3F08-4131-99C7-8FCBCDE4F710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Table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28" name="UILICHTING BALK">
            <a:extLst>
              <a:ext uri="{FF2B5EF4-FFF2-40B4-BE49-F238E27FC236}">
                <a16:creationId xmlns:a16="http://schemas.microsoft.com/office/drawing/2014/main" id="{47FE1645-A9AD-4648-A140-9FF07C7E9D8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47138" y="5779370"/>
            <a:ext cx="10896599" cy="190265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sp>
        <p:nvSpPr>
          <p:cNvPr id="32" name="Tijdelijke aanduiding voor tabel 16">
            <a:extLst>
              <a:ext uri="{FF2B5EF4-FFF2-40B4-BE49-F238E27FC236}">
                <a16:creationId xmlns:a16="http://schemas.microsoft.com/office/drawing/2014/main" id="{989BDF63-51E7-4456-ABB6-2AD5116703EE}"/>
              </a:ext>
            </a:extLst>
          </p:cNvPr>
          <p:cNvSpPr>
            <a:spLocks noGrp="1"/>
          </p:cNvSpPr>
          <p:nvPr>
            <p:ph type="tbl" sz="quarter" idx="63" hasCustomPrompt="1"/>
          </p:nvPr>
        </p:nvSpPr>
        <p:spPr>
          <a:xfrm>
            <a:off x="647138" y="1797669"/>
            <a:ext cx="10896069" cy="3710945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table</a:t>
            </a:r>
          </a:p>
        </p:txBody>
      </p:sp>
      <p:grpSp>
        <p:nvGrpSpPr>
          <p:cNvPr id="30" name="GRID" hidden="1">
            <a:extLst>
              <a:ext uri="{FF2B5EF4-FFF2-40B4-BE49-F238E27FC236}">
                <a16:creationId xmlns:a16="http://schemas.microsoft.com/office/drawing/2014/main" id="{85C7F624-4AAE-422B-9873-9E39287F69B7}"/>
              </a:ext>
            </a:extLst>
          </p:cNvPr>
          <p:cNvGrpSpPr/>
          <p:nvPr userDrawn="1"/>
        </p:nvGrpSpPr>
        <p:grpSpPr>
          <a:xfrm>
            <a:off x="-862" y="11477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02EF7514-4325-49DD-815E-BAF55F6FD6D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F31FA5DE-429E-491B-8BA2-950CAE4046F5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3C188675-FB9E-4AD5-A4A2-D40A43D5A2E8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4730EF71-5675-41D2-9F24-DD04FF66CE90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0F491F3E-96D3-47FC-8620-933F156E295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E409102E-DF5B-4BD6-BFD4-31883E4A4242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51AC8C7-0C8F-43D9-817A-0F2FC9FB1EB2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0B2F6694-882F-453C-9CBF-58FEEB719797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65BD982C-340A-4E96-8E97-7C5FCDF69487}"/>
                </a:ext>
              </a:extLst>
            </p:cNvPr>
            <p:cNvSpPr/>
            <p:nvPr userDrawn="1"/>
          </p:nvSpPr>
          <p:spPr>
            <a:xfrm>
              <a:off x="0" y="5508615"/>
              <a:ext cx="12192000" cy="25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8D90485A-51AE-479A-AFAE-B393C55CB482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74" name="INSTRUCTION">
            <a:extLst>
              <a:ext uri="{FF2B5EF4-FFF2-40B4-BE49-F238E27FC236}">
                <a16:creationId xmlns:a16="http://schemas.microsoft.com/office/drawing/2014/main" id="{A18AB11D-1C01-448F-8574-FFFDB349CC37}"/>
              </a:ext>
            </a:extLst>
          </p:cNvPr>
          <p:cNvGrpSpPr/>
          <p:nvPr userDrawn="1"/>
        </p:nvGrpSpPr>
        <p:grpSpPr>
          <a:xfrm>
            <a:off x="12377595" y="2"/>
            <a:ext cx="3693114" cy="4038849"/>
            <a:chOff x="-3786165" y="2"/>
            <a:chExt cx="3693114" cy="4038849"/>
          </a:xfrm>
        </p:grpSpPr>
        <p:sp>
          <p:nvSpPr>
            <p:cNvPr id="75" name="Rechthoek 74">
              <a:extLst>
                <a:ext uri="{FF2B5EF4-FFF2-40B4-BE49-F238E27FC236}">
                  <a16:creationId xmlns:a16="http://schemas.microsoft.com/office/drawing/2014/main" id="{6D73EB9F-2A94-47B8-8D6A-FE869DB73976}"/>
                </a:ext>
              </a:extLst>
            </p:cNvPr>
            <p:cNvSpPr/>
            <p:nvPr userDrawn="1"/>
          </p:nvSpPr>
          <p:spPr>
            <a:xfrm>
              <a:off x="-3786165" y="2"/>
              <a:ext cx="3593091" cy="3316404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 table</a:t>
              </a:r>
            </a:p>
          </p:txBody>
        </p:sp>
        <p:sp>
          <p:nvSpPr>
            <p:cNvPr id="76" name="Ovaal 75">
              <a:extLst>
                <a:ext uri="{FF2B5EF4-FFF2-40B4-BE49-F238E27FC236}">
                  <a16:creationId xmlns:a16="http://schemas.microsoft.com/office/drawing/2014/main" id="{A9FE84F6-E871-4D11-8F9C-27F4677EBB7D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77" name="Rechthoek 76">
              <a:extLst>
                <a:ext uri="{FF2B5EF4-FFF2-40B4-BE49-F238E27FC236}">
                  <a16:creationId xmlns:a16="http://schemas.microsoft.com/office/drawing/2014/main" id="{31950BDA-BAC7-4A8B-9B7C-378BA1D8B95A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table</a:t>
              </a:r>
              <a:b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table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78" name="Ovaal 77">
              <a:extLst>
                <a:ext uri="{FF2B5EF4-FFF2-40B4-BE49-F238E27FC236}">
                  <a16:creationId xmlns:a16="http://schemas.microsoft.com/office/drawing/2014/main" id="{741D2781-57E1-4A58-9AB6-A54995906830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79" name="Rechthoek 78">
              <a:extLst>
                <a:ext uri="{FF2B5EF4-FFF2-40B4-BE49-F238E27FC236}">
                  <a16:creationId xmlns:a16="http://schemas.microsoft.com/office/drawing/2014/main" id="{B2ED0355-96E5-4CA9-9075-960E8EFCECFB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number of rows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columns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‘OK’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80" name="Groep 79">
              <a:extLst>
                <a:ext uri="{FF2B5EF4-FFF2-40B4-BE49-F238E27FC236}">
                  <a16:creationId xmlns:a16="http://schemas.microsoft.com/office/drawing/2014/main" id="{ED9A1B3A-596B-4077-98D1-6B740C1AFB1A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02" name="Rechthoek 101">
                <a:extLst>
                  <a:ext uri="{FF2B5EF4-FFF2-40B4-BE49-F238E27FC236}">
                    <a16:creationId xmlns:a16="http://schemas.microsoft.com/office/drawing/2014/main" id="{8A8FD744-587A-48CD-883D-1113ED5089F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OK</a:t>
                </a:r>
              </a:p>
            </p:txBody>
          </p:sp>
          <p:cxnSp>
            <p:nvCxnSpPr>
              <p:cNvPr id="103" name="Rechte verbindingslijn 102">
                <a:extLst>
                  <a:ext uri="{FF2B5EF4-FFF2-40B4-BE49-F238E27FC236}">
                    <a16:creationId xmlns:a16="http://schemas.microsoft.com/office/drawing/2014/main" id="{0667CD6B-FE9D-45E5-9027-85012D256943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04" name="Gelijkbenige driehoek 103">
                <a:extLst>
                  <a:ext uri="{FF2B5EF4-FFF2-40B4-BE49-F238E27FC236}">
                    <a16:creationId xmlns:a16="http://schemas.microsoft.com/office/drawing/2014/main" id="{1AC2CF46-AF1C-4B1D-AA78-19752639669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81" name="Ovaal 80">
              <a:extLst>
                <a:ext uri="{FF2B5EF4-FFF2-40B4-BE49-F238E27FC236}">
                  <a16:creationId xmlns:a16="http://schemas.microsoft.com/office/drawing/2014/main" id="{58294279-A80F-489A-B4C1-03E91D987844}"/>
                </a:ext>
              </a:extLst>
            </p:cNvPr>
            <p:cNvSpPr/>
            <p:nvPr userDrawn="1"/>
          </p:nvSpPr>
          <p:spPr>
            <a:xfrm>
              <a:off x="-3603587" y="255560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82" name="Rechthoek 81">
              <a:extLst>
                <a:ext uri="{FF2B5EF4-FFF2-40B4-BE49-F238E27FC236}">
                  <a16:creationId xmlns:a16="http://schemas.microsoft.com/office/drawing/2014/main" id="{215CE70F-A89E-4120-8C19-56F303F27408}"/>
                </a:ext>
              </a:extLst>
            </p:cNvPr>
            <p:cNvSpPr/>
            <p:nvPr userDrawn="1"/>
          </p:nvSpPr>
          <p:spPr>
            <a:xfrm>
              <a:off x="-3319415" y="2555609"/>
              <a:ext cx="2944682" cy="48251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Change the format of the table by selecting various parts of the table and using the various options 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‘Table Tools’ - ‘Format’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</p:txBody>
        </p:sp>
        <p:grpSp>
          <p:nvGrpSpPr>
            <p:cNvPr id="83" name="Tabel icoon">
              <a:extLst>
                <a:ext uri="{FF2B5EF4-FFF2-40B4-BE49-F238E27FC236}">
                  <a16:creationId xmlns:a16="http://schemas.microsoft.com/office/drawing/2014/main" id="{71C69061-C2C5-4A95-AE6A-E07CD60EAE5A}"/>
                </a:ext>
              </a:extLst>
            </p:cNvPr>
            <p:cNvGrpSpPr/>
            <p:nvPr userDrawn="1"/>
          </p:nvGrpSpPr>
          <p:grpSpPr>
            <a:xfrm>
              <a:off x="-3308869" y="1240695"/>
              <a:ext cx="338201" cy="305477"/>
              <a:chOff x="6072040" y="3376043"/>
              <a:chExt cx="1227920" cy="1109109"/>
            </a:xfrm>
          </p:grpSpPr>
          <p:sp>
            <p:nvSpPr>
              <p:cNvPr id="94" name="Rechthoek 93">
                <a:extLst>
                  <a:ext uri="{FF2B5EF4-FFF2-40B4-BE49-F238E27FC236}">
                    <a16:creationId xmlns:a16="http://schemas.microsoft.com/office/drawing/2014/main" id="{5EC60898-9839-4CA4-B574-2A5B981E88D4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5" name="Rechthoek 94">
                <a:extLst>
                  <a:ext uri="{FF2B5EF4-FFF2-40B4-BE49-F238E27FC236}">
                    <a16:creationId xmlns:a16="http://schemas.microsoft.com/office/drawing/2014/main" id="{A54A9B67-4598-4549-8506-01C7BBD76448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96" name="Rechte verbindingslijn 95">
                <a:extLst>
                  <a:ext uri="{FF2B5EF4-FFF2-40B4-BE49-F238E27FC236}">
                    <a16:creationId xmlns:a16="http://schemas.microsoft.com/office/drawing/2014/main" id="{8296A727-37AE-49D2-B1C6-7B867A4C260E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Rechte verbindingslijn 96">
                <a:extLst>
                  <a:ext uri="{FF2B5EF4-FFF2-40B4-BE49-F238E27FC236}">
                    <a16:creationId xmlns:a16="http://schemas.microsoft.com/office/drawing/2014/main" id="{32550763-C718-41AE-A57F-670C763D557D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Rechte verbindingslijn 97">
                <a:extLst>
                  <a:ext uri="{FF2B5EF4-FFF2-40B4-BE49-F238E27FC236}">
                    <a16:creationId xmlns:a16="http://schemas.microsoft.com/office/drawing/2014/main" id="{85F8EF1F-262F-43C4-A049-321ADFF4CDF8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Rechte verbindingslijn 98">
                <a:extLst>
                  <a:ext uri="{FF2B5EF4-FFF2-40B4-BE49-F238E27FC236}">
                    <a16:creationId xmlns:a16="http://schemas.microsoft.com/office/drawing/2014/main" id="{3FBC471A-38F0-4F17-9CFF-5A39BCCB8748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Rechte verbindingslijn 99">
                <a:extLst>
                  <a:ext uri="{FF2B5EF4-FFF2-40B4-BE49-F238E27FC236}">
                    <a16:creationId xmlns:a16="http://schemas.microsoft.com/office/drawing/2014/main" id="{11461A41-8AC5-4230-AFC6-7051B1BB968D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Rechthoek 100">
                <a:extLst>
                  <a:ext uri="{FF2B5EF4-FFF2-40B4-BE49-F238E27FC236}">
                    <a16:creationId xmlns:a16="http://schemas.microsoft.com/office/drawing/2014/main" id="{776A5808-94A8-4B6B-BD3A-E6C6FDF891EA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84" name="Rechthoek 83">
              <a:extLst>
                <a:ext uri="{FF2B5EF4-FFF2-40B4-BE49-F238E27FC236}">
                  <a16:creationId xmlns:a16="http://schemas.microsoft.com/office/drawing/2014/main" id="{BA8F637C-8FF7-4DD4-BAE5-301325EAA179}"/>
                </a:ext>
              </a:extLst>
            </p:cNvPr>
            <p:cNvSpPr/>
            <p:nvPr userDrawn="1"/>
          </p:nvSpPr>
          <p:spPr>
            <a:xfrm>
              <a:off x="-3786164" y="3210851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85" name="ICOON_info">
              <a:extLst>
                <a:ext uri="{FF2B5EF4-FFF2-40B4-BE49-F238E27FC236}">
                  <a16:creationId xmlns:a16="http://schemas.microsoft.com/office/drawing/2014/main" id="{F0F6D0D0-17F8-4F9D-A340-7AB23E33B9E6}"/>
                </a:ext>
              </a:extLst>
            </p:cNvPr>
            <p:cNvGrpSpPr/>
            <p:nvPr userDrawn="1"/>
          </p:nvGrpSpPr>
          <p:grpSpPr>
            <a:xfrm>
              <a:off x="-376736" y="3039802"/>
              <a:ext cx="283685" cy="283685"/>
              <a:chOff x="-510741" y="5913713"/>
              <a:chExt cx="267555" cy="267555"/>
            </a:xfrm>
          </p:grpSpPr>
          <p:sp>
            <p:nvSpPr>
              <p:cNvPr id="92" name="Ovaal 91">
                <a:extLst>
                  <a:ext uri="{FF2B5EF4-FFF2-40B4-BE49-F238E27FC236}">
                    <a16:creationId xmlns:a16="http://schemas.microsoft.com/office/drawing/2014/main" id="{0538F204-397E-446A-9906-E9DB8F4E160C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3" name="Graphic 163" descr="Informatie">
                <a:extLst>
                  <a:ext uri="{FF2B5EF4-FFF2-40B4-BE49-F238E27FC236}">
                    <a16:creationId xmlns:a16="http://schemas.microsoft.com/office/drawing/2014/main" id="{A9218033-422B-4E6D-AD78-16D36E6AE92F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86" name="Groep 85">
              <a:extLst>
                <a:ext uri="{FF2B5EF4-FFF2-40B4-BE49-F238E27FC236}">
                  <a16:creationId xmlns:a16="http://schemas.microsoft.com/office/drawing/2014/main" id="{C7E03C4A-357B-4EAF-8B33-391171300F66}"/>
                </a:ext>
              </a:extLst>
            </p:cNvPr>
            <p:cNvGrpSpPr/>
            <p:nvPr userDrawn="1"/>
          </p:nvGrpSpPr>
          <p:grpSpPr>
            <a:xfrm>
              <a:off x="-938434" y="3348228"/>
              <a:ext cx="627798" cy="576693"/>
              <a:chOff x="-938434" y="4570310"/>
              <a:chExt cx="627798" cy="576693"/>
            </a:xfrm>
          </p:grpSpPr>
          <p:grpSp>
            <p:nvGrpSpPr>
              <p:cNvPr id="87" name="Inspireren">
                <a:extLst>
                  <a:ext uri="{FF2B5EF4-FFF2-40B4-BE49-F238E27FC236}">
                    <a16:creationId xmlns:a16="http://schemas.microsoft.com/office/drawing/2014/main" id="{632AB8A7-32BF-407A-B76F-B850A49216E4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716116" y="4570310"/>
                <a:ext cx="169778" cy="242385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89" name="Freeform 12">
                  <a:extLst>
                    <a:ext uri="{FF2B5EF4-FFF2-40B4-BE49-F238E27FC236}">
                      <a16:creationId xmlns:a16="http://schemas.microsoft.com/office/drawing/2014/main" id="{BC375941-B8A6-4892-BB4E-D50D5A8F3D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90" name="Freeform 13">
                  <a:extLst>
                    <a:ext uri="{FF2B5EF4-FFF2-40B4-BE49-F238E27FC236}">
                      <a16:creationId xmlns:a16="http://schemas.microsoft.com/office/drawing/2014/main" id="{99C45B5B-55A7-4F32-B0E3-4B486C8EFF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91" name="Freeform 14">
                  <a:extLst>
                    <a:ext uri="{FF2B5EF4-FFF2-40B4-BE49-F238E27FC236}">
                      <a16:creationId xmlns:a16="http://schemas.microsoft.com/office/drawing/2014/main" id="{1FCABDBD-A947-45C4-8B0B-59647919A5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88" name="Tekstvak 87">
                <a:extLst>
                  <a:ext uri="{FF2B5EF4-FFF2-40B4-BE49-F238E27FC236}">
                    <a16:creationId xmlns:a16="http://schemas.microsoft.com/office/drawing/2014/main" id="{C75936F5-2453-4821-A6DF-BAEF8BC3AF02}"/>
                  </a:ext>
                </a:extLst>
              </p:cNvPr>
              <p:cNvSpPr txBox="1"/>
              <p:nvPr userDrawn="1"/>
            </p:nvSpPr>
            <p:spPr>
              <a:xfrm>
                <a:off x="-938434" y="4824764"/>
                <a:ext cx="627798" cy="322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561444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F135-4950-4285-AEBB-2FE19C52B0D4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Title only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</p:spTree>
    <p:extLst>
      <p:ext uri="{BB962C8B-B14F-4D97-AF65-F5344CB8AC3E}">
        <p14:creationId xmlns:p14="http://schemas.microsoft.com/office/powerpoint/2010/main" val="3498689605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/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jdelijke aanduiding voor afbeelding 29">
            <a:extLst>
              <a:ext uri="{FF2B5EF4-FFF2-40B4-BE49-F238E27FC236}">
                <a16:creationId xmlns:a16="http://schemas.microsoft.com/office/drawing/2014/main" id="{743FFC0A-B630-43CC-90D4-AAC536AC72C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0" y="-434108"/>
            <a:ext cx="12192000" cy="7296828"/>
          </a:xfrm>
          <a:custGeom>
            <a:avLst/>
            <a:gdLst>
              <a:gd name="connsiteX0" fmla="*/ 11586405 w 12192000"/>
              <a:gd name="connsiteY0" fmla="*/ 0 h 7296828"/>
              <a:gd name="connsiteX1" fmla="*/ 11684823 w 12192000"/>
              <a:gd name="connsiteY1" fmla="*/ 0 h 7296828"/>
              <a:gd name="connsiteX2" fmla="*/ 12011826 w 12192000"/>
              <a:gd name="connsiteY2" fmla="*/ 327003 h 7296828"/>
              <a:gd name="connsiteX3" fmla="*/ 12011826 w 12192000"/>
              <a:gd name="connsiteY3" fmla="*/ 436466 h 7296828"/>
              <a:gd name="connsiteX4" fmla="*/ 12192000 w 12192000"/>
              <a:gd name="connsiteY4" fmla="*/ 436466 h 7296828"/>
              <a:gd name="connsiteX5" fmla="*/ 12192000 w 12192000"/>
              <a:gd name="connsiteY5" fmla="*/ 7296828 h 7296828"/>
              <a:gd name="connsiteX6" fmla="*/ 0 w 12192000"/>
              <a:gd name="connsiteY6" fmla="*/ 7296828 h 7296828"/>
              <a:gd name="connsiteX7" fmla="*/ 0 w 12192000"/>
              <a:gd name="connsiteY7" fmla="*/ 436466 h 7296828"/>
              <a:gd name="connsiteX8" fmla="*/ 11259402 w 12192000"/>
              <a:gd name="connsiteY8" fmla="*/ 436466 h 7296828"/>
              <a:gd name="connsiteX9" fmla="*/ 11259402 w 12192000"/>
              <a:gd name="connsiteY9" fmla="*/ 327003 h 7296828"/>
              <a:gd name="connsiteX10" fmla="*/ 11586405 w 12192000"/>
              <a:gd name="connsiteY10" fmla="*/ 0 h 7296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7296828">
                <a:moveTo>
                  <a:pt x="11586405" y="0"/>
                </a:moveTo>
                <a:lnTo>
                  <a:pt x="11684823" y="0"/>
                </a:lnTo>
                <a:cubicBezTo>
                  <a:pt x="11865422" y="0"/>
                  <a:pt x="12011826" y="146404"/>
                  <a:pt x="12011826" y="327003"/>
                </a:cubicBezTo>
                <a:lnTo>
                  <a:pt x="12011826" y="436466"/>
                </a:lnTo>
                <a:lnTo>
                  <a:pt x="12192000" y="436466"/>
                </a:lnTo>
                <a:lnTo>
                  <a:pt x="12192000" y="7296828"/>
                </a:lnTo>
                <a:lnTo>
                  <a:pt x="0" y="7296828"/>
                </a:lnTo>
                <a:lnTo>
                  <a:pt x="0" y="436466"/>
                </a:lnTo>
                <a:lnTo>
                  <a:pt x="11259402" y="436466"/>
                </a:lnTo>
                <a:lnTo>
                  <a:pt x="11259402" y="327003"/>
                </a:lnTo>
                <a:cubicBezTo>
                  <a:pt x="11259402" y="146404"/>
                  <a:pt x="11405806" y="0"/>
                  <a:pt x="11586405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lIns="0" tIns="144000" rIns="1080000">
            <a:noAutofit/>
          </a:bodyPr>
          <a:lstStyle>
            <a:lvl1pPr marL="0" indent="0" algn="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 &gt;</a:t>
            </a:r>
          </a:p>
        </p:txBody>
      </p:sp>
      <p:sp>
        <p:nvSpPr>
          <p:cNvPr id="29" name="Tijdelijke aanduiding voor tekst 42">
            <a:extLst>
              <a:ext uri="{FF2B5EF4-FFF2-40B4-BE49-F238E27FC236}">
                <a16:creationId xmlns:a16="http://schemas.microsoft.com/office/drawing/2014/main" id="{121DE908-6E6F-470D-8371-0613508ABBBB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-1588" y="-6350"/>
            <a:ext cx="12193588" cy="6864350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0045E806-2F22-4447-A80B-F0490D44145E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-1588" y="-6350"/>
            <a:ext cx="6075968" cy="6864350"/>
          </a:xfrm>
          <a:custGeom>
            <a:avLst/>
            <a:gdLst>
              <a:gd name="connsiteX0" fmla="*/ 0 w 6075968"/>
              <a:gd name="connsiteY0" fmla="*/ 0 h 6864350"/>
              <a:gd name="connsiteX1" fmla="*/ 6075968 w 6075968"/>
              <a:gd name="connsiteY1" fmla="*/ 0 h 6864350"/>
              <a:gd name="connsiteX2" fmla="*/ 2954810 w 6075968"/>
              <a:gd name="connsiteY2" fmla="*/ 6864350 h 6864350"/>
              <a:gd name="connsiteX3" fmla="*/ 0 w 6075968"/>
              <a:gd name="connsiteY3" fmla="*/ 6864350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5968" h="6864350">
                <a:moveTo>
                  <a:pt x="0" y="0"/>
                </a:moveTo>
                <a:lnTo>
                  <a:pt x="6075968" y="0"/>
                </a:lnTo>
                <a:lnTo>
                  <a:pt x="2954810" y="6864350"/>
                </a:lnTo>
                <a:lnTo>
                  <a:pt x="0" y="686435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5736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5083040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96764-1BDE-4BE5-823C-DDA1C12E5348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D7B5DC5B-6873-43DB-ADC7-B15ACCE0DFDB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8F34DD24-E2DA-49EF-A65F-B7D7817147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-1" y="-6986"/>
            <a:ext cx="711779" cy="1570816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3" fmla="*/ 1528932 w 1528932"/>
              <a:gd name="connsiteY3" fmla="*/ 0 h 1528932"/>
              <a:gd name="connsiteX0" fmla="*/ 1540175 w 1540175"/>
              <a:gd name="connsiteY0" fmla="*/ 0 h 1534005"/>
              <a:gd name="connsiteX1" fmla="*/ 1540175 w 1540175"/>
              <a:gd name="connsiteY1" fmla="*/ 1528932 h 1534005"/>
              <a:gd name="connsiteX2" fmla="*/ 0 w 1540175"/>
              <a:gd name="connsiteY2" fmla="*/ 1534005 h 1534005"/>
              <a:gd name="connsiteX3" fmla="*/ 1540175 w 1540175"/>
              <a:gd name="connsiteY3" fmla="*/ 0 h 1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0175" h="1534005">
                <a:moveTo>
                  <a:pt x="1540175" y="0"/>
                </a:moveTo>
                <a:lnTo>
                  <a:pt x="1540175" y="1528932"/>
                </a:lnTo>
                <a:lnTo>
                  <a:pt x="0" y="1534005"/>
                </a:lnTo>
                <a:lnTo>
                  <a:pt x="1540175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94A1D1F7-00A4-41D7-980C-9D52B2DE7D9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6" y="89309"/>
            <a:ext cx="577554" cy="127189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86001 w 1586001"/>
              <a:gd name="connsiteY0" fmla="*/ 0 h 1528932"/>
              <a:gd name="connsiteX1" fmla="*/ 1586001 w 1586001"/>
              <a:gd name="connsiteY1" fmla="*/ 1528932 h 1528932"/>
              <a:gd name="connsiteX2" fmla="*/ 0 w 1586001"/>
              <a:gd name="connsiteY2" fmla="*/ 1528932 h 1528932"/>
              <a:gd name="connsiteX3" fmla="*/ 1586001 w 1586001"/>
              <a:gd name="connsiteY3" fmla="*/ 0 h 1528932"/>
              <a:gd name="connsiteX0" fmla="*/ 1586001 w 1586001"/>
              <a:gd name="connsiteY0" fmla="*/ 0 h 1535204"/>
              <a:gd name="connsiteX1" fmla="*/ 1586001 w 1586001"/>
              <a:gd name="connsiteY1" fmla="*/ 1535204 h 1535204"/>
              <a:gd name="connsiteX2" fmla="*/ 0 w 1586001"/>
              <a:gd name="connsiteY2" fmla="*/ 1535204 h 1535204"/>
              <a:gd name="connsiteX3" fmla="*/ 1586001 w 1586001"/>
              <a:gd name="connsiteY3" fmla="*/ 0 h 153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6001" h="1535204">
                <a:moveTo>
                  <a:pt x="1586001" y="0"/>
                </a:moveTo>
                <a:lnTo>
                  <a:pt x="1586001" y="1535204"/>
                </a:lnTo>
                <a:lnTo>
                  <a:pt x="0" y="1535204"/>
                </a:lnTo>
                <a:cubicBezTo>
                  <a:pt x="509644" y="1025560"/>
                  <a:pt x="1076357" y="509644"/>
                  <a:pt x="1586001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Title only / Background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A1E41191-CDF4-48D9-96C0-63CCBF8129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9061" y="202682"/>
            <a:ext cx="119817" cy="243335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E33E9DD8-1F1A-410E-9146-DF1BE198B5C4}"/>
              </a:ext>
            </a:extLst>
          </p:cNvPr>
          <p:cNvGrpSpPr/>
          <p:nvPr userDrawn="1"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96214A99-DDBB-4E42-B99A-4A2529FDEF2B}"/>
                </a:ext>
              </a:extLst>
            </p:cNvPr>
            <p:cNvSpPr/>
            <p:nvPr userDrawn="1"/>
          </p:nvSpPr>
          <p:spPr>
            <a:xfrm>
              <a:off x="0" y="579175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CB0C456F-DFE1-4F07-8821-A64AB03DB62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EBECC893-4F58-4250-B715-AA58AC5C1AB9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CC94CB89-94EF-42A1-B710-B37DFDEC8080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7B635464-087E-4D73-9E70-54C3020EDD6F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A9B61713-CC15-48C5-9343-82789D47C698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289E7309-8588-4393-A8EC-D5FE84869C60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1910F45D-BDA4-4342-ADCC-671143315B4A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2D232ACE-7B6A-4C55-BD86-FF85D792AA5D}"/>
                </a:ext>
              </a:extLst>
            </p:cNvPr>
            <p:cNvSpPr/>
            <p:nvPr userDrawn="1"/>
          </p:nvSpPr>
          <p:spPr>
            <a:xfrm>
              <a:off x="577440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7" name="Scheidingslijntje">
            <a:extLst>
              <a:ext uri="{FF2B5EF4-FFF2-40B4-BE49-F238E27FC236}">
                <a16:creationId xmlns:a16="http://schemas.microsoft.com/office/drawing/2014/main" id="{8E72B55D-4863-4D60-BB7F-64BBFCC9EC6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 rot="1465817">
            <a:off x="11214429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118" name="INSTRUCTION">
            <a:extLst>
              <a:ext uri="{FF2B5EF4-FFF2-40B4-BE49-F238E27FC236}">
                <a16:creationId xmlns:a16="http://schemas.microsoft.com/office/drawing/2014/main" id="{F1076A0D-5B97-402F-AFC0-41BAEE66D442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19" name="Rechthoek 118">
              <a:extLst>
                <a:ext uri="{FF2B5EF4-FFF2-40B4-BE49-F238E27FC236}">
                  <a16:creationId xmlns:a16="http://schemas.microsoft.com/office/drawing/2014/main" id="{8134D6E9-F4C2-4E84-99F4-7C1BBB0ADD57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20" name="Rechthoek 119">
              <a:extLst>
                <a:ext uri="{FF2B5EF4-FFF2-40B4-BE49-F238E27FC236}">
                  <a16:creationId xmlns:a16="http://schemas.microsoft.com/office/drawing/2014/main" id="{81991997-D777-4F30-899B-9CB44098EC7C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‘Slidebuilder’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21" name="Gelijkbenige driehoek 120">
              <a:extLst>
                <a:ext uri="{FF2B5EF4-FFF2-40B4-BE49-F238E27FC236}">
                  <a16:creationId xmlns:a16="http://schemas.microsoft.com/office/drawing/2014/main" id="{BAE846DF-0819-44F8-9BB2-71460834363D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22" name="INSTRUCTION">
            <a:extLst>
              <a:ext uri="{FF2B5EF4-FFF2-40B4-BE49-F238E27FC236}">
                <a16:creationId xmlns:a16="http://schemas.microsoft.com/office/drawing/2014/main" id="{7ADCBF20-225F-4789-A2A8-A2BCD8268E0E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23" name="Rechthoek 122">
              <a:extLst>
                <a:ext uri="{FF2B5EF4-FFF2-40B4-BE49-F238E27FC236}">
                  <a16:creationId xmlns:a16="http://schemas.microsoft.com/office/drawing/2014/main" id="{944EF89C-DDE5-4E2C-B0F0-921CAD24A0E6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2E0DD4DC-A2AE-4C98-85A4-28E6AFD06138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25" name="Rechthoek 124">
              <a:extLst>
                <a:ext uri="{FF2B5EF4-FFF2-40B4-BE49-F238E27FC236}">
                  <a16:creationId xmlns:a16="http://schemas.microsoft.com/office/drawing/2014/main" id="{EB1E4C7C-28C8-4591-8EF2-13B15A2E5D52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89A2A0AC-C3EF-4B08-9B98-65592DF83B8D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27" name="Rechthoek 126">
              <a:extLst>
                <a:ext uri="{FF2B5EF4-FFF2-40B4-BE49-F238E27FC236}">
                  <a16:creationId xmlns:a16="http://schemas.microsoft.com/office/drawing/2014/main" id="{EE0E7D7A-DCF4-4381-A9DB-649BD6BF7260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28" name="Ovaal 127">
              <a:extLst>
                <a:ext uri="{FF2B5EF4-FFF2-40B4-BE49-F238E27FC236}">
                  <a16:creationId xmlns:a16="http://schemas.microsoft.com/office/drawing/2014/main" id="{A05201A0-3EFE-483A-965A-344CC4FD4BDA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29" name="Rechthoek 128">
              <a:extLst>
                <a:ext uri="{FF2B5EF4-FFF2-40B4-BE49-F238E27FC236}">
                  <a16:creationId xmlns:a16="http://schemas.microsoft.com/office/drawing/2014/main" id="{463A10D6-5157-4599-96A8-46E82A4DDEA2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30" name="Rechthoek 129">
              <a:extLst>
                <a:ext uri="{FF2B5EF4-FFF2-40B4-BE49-F238E27FC236}">
                  <a16:creationId xmlns:a16="http://schemas.microsoft.com/office/drawing/2014/main" id="{FA49CD7A-46F5-494A-A4A3-33EF93E47B89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31" name="Groep 130">
              <a:extLst>
                <a:ext uri="{FF2B5EF4-FFF2-40B4-BE49-F238E27FC236}">
                  <a16:creationId xmlns:a16="http://schemas.microsoft.com/office/drawing/2014/main" id="{BD02FED2-BBC4-4801-98F6-287AD24A3105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170" name="Rechthoek 169">
                <a:extLst>
                  <a:ext uri="{FF2B5EF4-FFF2-40B4-BE49-F238E27FC236}">
                    <a16:creationId xmlns:a16="http://schemas.microsoft.com/office/drawing/2014/main" id="{85701FFA-411A-45F1-B0ED-677E9EFEED41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71" name="Rechthoek 170">
                <a:extLst>
                  <a:ext uri="{FF2B5EF4-FFF2-40B4-BE49-F238E27FC236}">
                    <a16:creationId xmlns:a16="http://schemas.microsoft.com/office/drawing/2014/main" id="{0431918C-A041-4C16-B964-2D259ECA9520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72" name="Groep 171">
                <a:extLst>
                  <a:ext uri="{FF2B5EF4-FFF2-40B4-BE49-F238E27FC236}">
                    <a16:creationId xmlns:a16="http://schemas.microsoft.com/office/drawing/2014/main" id="{AB8C8FDD-D1C8-486F-9173-0ACB8478F5C6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85" name="Rechthoek: afgeronde hoeken 184">
                  <a:extLst>
                    <a:ext uri="{FF2B5EF4-FFF2-40B4-BE49-F238E27FC236}">
                      <a16:creationId xmlns:a16="http://schemas.microsoft.com/office/drawing/2014/main" id="{74FAA0FF-1C66-45EB-B263-D3616F209EE0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6" name="Rechthoek 185">
                  <a:extLst>
                    <a:ext uri="{FF2B5EF4-FFF2-40B4-BE49-F238E27FC236}">
                      <a16:creationId xmlns:a16="http://schemas.microsoft.com/office/drawing/2014/main" id="{91E0A66E-CF3A-4FE9-855B-63D1A714A993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7" name="Rechthoek 186">
                  <a:extLst>
                    <a:ext uri="{FF2B5EF4-FFF2-40B4-BE49-F238E27FC236}">
                      <a16:creationId xmlns:a16="http://schemas.microsoft.com/office/drawing/2014/main" id="{1F3EC4CD-AC04-476F-A496-78A0FD43AA69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8" name="Rechthoek 187">
                  <a:extLst>
                    <a:ext uri="{FF2B5EF4-FFF2-40B4-BE49-F238E27FC236}">
                      <a16:creationId xmlns:a16="http://schemas.microsoft.com/office/drawing/2014/main" id="{C733D853-8493-40CF-AE11-62A761BEA617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9" name="Rechthoek 188">
                  <a:extLst>
                    <a:ext uri="{FF2B5EF4-FFF2-40B4-BE49-F238E27FC236}">
                      <a16:creationId xmlns:a16="http://schemas.microsoft.com/office/drawing/2014/main" id="{E5219B02-D5AA-4F6E-9E34-40EB16263DC7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90" name="Rechthoek 189">
                  <a:extLst>
                    <a:ext uri="{FF2B5EF4-FFF2-40B4-BE49-F238E27FC236}">
                      <a16:creationId xmlns:a16="http://schemas.microsoft.com/office/drawing/2014/main" id="{DEEAC7B8-EDDE-4BAA-B464-3317B8709E8F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73" name="Groep 172">
                <a:extLst>
                  <a:ext uri="{FF2B5EF4-FFF2-40B4-BE49-F238E27FC236}">
                    <a16:creationId xmlns:a16="http://schemas.microsoft.com/office/drawing/2014/main" id="{BDE7AD0E-BCCE-4DCF-80C3-FDB42FC413EA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77" name="Groep 176">
                  <a:extLst>
                    <a:ext uri="{FF2B5EF4-FFF2-40B4-BE49-F238E27FC236}">
                      <a16:creationId xmlns:a16="http://schemas.microsoft.com/office/drawing/2014/main" id="{510D6646-3DF9-4B22-91CA-30E04D506E30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79" name="Rechthoek: afgeronde hoeken 178">
                    <a:extLst>
                      <a:ext uri="{FF2B5EF4-FFF2-40B4-BE49-F238E27FC236}">
                        <a16:creationId xmlns:a16="http://schemas.microsoft.com/office/drawing/2014/main" id="{C8BB8812-10C4-4D0D-8BF2-CD50CC962BD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0" name="Rechthoek 179">
                    <a:extLst>
                      <a:ext uri="{FF2B5EF4-FFF2-40B4-BE49-F238E27FC236}">
                        <a16:creationId xmlns:a16="http://schemas.microsoft.com/office/drawing/2014/main" id="{57CF3608-8F5F-4E38-9326-1B90418D402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1" name="Rechthoek 180">
                    <a:extLst>
                      <a:ext uri="{FF2B5EF4-FFF2-40B4-BE49-F238E27FC236}">
                        <a16:creationId xmlns:a16="http://schemas.microsoft.com/office/drawing/2014/main" id="{0EDF7E6C-6149-4952-B9D4-412F7EA922E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2" name="Rechthoek 181">
                    <a:extLst>
                      <a:ext uri="{FF2B5EF4-FFF2-40B4-BE49-F238E27FC236}">
                        <a16:creationId xmlns:a16="http://schemas.microsoft.com/office/drawing/2014/main" id="{BB2C679E-1CEB-4C19-9210-4EB3AE9FA93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3" name="Rechthoek 182">
                    <a:extLst>
                      <a:ext uri="{FF2B5EF4-FFF2-40B4-BE49-F238E27FC236}">
                        <a16:creationId xmlns:a16="http://schemas.microsoft.com/office/drawing/2014/main" id="{C86D0FE2-DD99-4091-BD9D-D3993591ADB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4" name="Rechthoek 183">
                    <a:extLst>
                      <a:ext uri="{FF2B5EF4-FFF2-40B4-BE49-F238E27FC236}">
                        <a16:creationId xmlns:a16="http://schemas.microsoft.com/office/drawing/2014/main" id="{C9BBA6B8-E31C-4922-B78E-08FB6E6C19D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78" name="Boog 177">
                  <a:extLst>
                    <a:ext uri="{FF2B5EF4-FFF2-40B4-BE49-F238E27FC236}">
                      <a16:creationId xmlns:a16="http://schemas.microsoft.com/office/drawing/2014/main" id="{D1780D31-14B0-4435-9E21-B4F107CC9E84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74" name="Tekstvak 173">
                <a:extLst>
                  <a:ext uri="{FF2B5EF4-FFF2-40B4-BE49-F238E27FC236}">
                    <a16:creationId xmlns:a16="http://schemas.microsoft.com/office/drawing/2014/main" id="{16546F0F-B17B-4ECD-9EFA-9524C3ACA9F6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75" name="Tekstvak 174">
                <a:extLst>
                  <a:ext uri="{FF2B5EF4-FFF2-40B4-BE49-F238E27FC236}">
                    <a16:creationId xmlns:a16="http://schemas.microsoft.com/office/drawing/2014/main" id="{95E7EC40-DF8A-4877-9CA2-4A3E429F5100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76" name="Vrije vorm: vorm 175">
                <a:extLst>
                  <a:ext uri="{FF2B5EF4-FFF2-40B4-BE49-F238E27FC236}">
                    <a16:creationId xmlns:a16="http://schemas.microsoft.com/office/drawing/2014/main" id="{0FAB2CEF-4ED0-482F-B160-351252F3FDB7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32" name="Groep 131">
              <a:extLst>
                <a:ext uri="{FF2B5EF4-FFF2-40B4-BE49-F238E27FC236}">
                  <a16:creationId xmlns:a16="http://schemas.microsoft.com/office/drawing/2014/main" id="{FFBB8DF7-E554-4E16-AC67-39D395F1F5AE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160" name="Rechthoek 159">
                <a:extLst>
                  <a:ext uri="{FF2B5EF4-FFF2-40B4-BE49-F238E27FC236}">
                    <a16:creationId xmlns:a16="http://schemas.microsoft.com/office/drawing/2014/main" id="{80C695A7-1288-4BEE-8A6F-B314D73F43C9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161" name="ICOON_info">
                <a:extLst>
                  <a:ext uri="{FF2B5EF4-FFF2-40B4-BE49-F238E27FC236}">
                    <a16:creationId xmlns:a16="http://schemas.microsoft.com/office/drawing/2014/main" id="{2B9C20DE-D753-4ECD-BDCF-16BAC4DF22CF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168" name="Ovaal 167">
                  <a:extLst>
                    <a:ext uri="{FF2B5EF4-FFF2-40B4-BE49-F238E27FC236}">
                      <a16:creationId xmlns:a16="http://schemas.microsoft.com/office/drawing/2014/main" id="{AA3CF52C-6013-459E-B930-89326A20922B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9" name="Graphic 163" descr="Informatie">
                  <a:extLst>
                    <a:ext uri="{FF2B5EF4-FFF2-40B4-BE49-F238E27FC236}">
                      <a16:creationId xmlns:a16="http://schemas.microsoft.com/office/drawing/2014/main" id="{438B3618-D7DF-4299-8EE7-EACD2FD08755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2" name="Groep 161">
                <a:extLst>
                  <a:ext uri="{FF2B5EF4-FFF2-40B4-BE49-F238E27FC236}">
                    <a16:creationId xmlns:a16="http://schemas.microsoft.com/office/drawing/2014/main" id="{F70F49E4-7172-4C4F-911F-38BBBE84A3CC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163" name="Inspireren">
                  <a:extLst>
                    <a:ext uri="{FF2B5EF4-FFF2-40B4-BE49-F238E27FC236}">
                      <a16:creationId xmlns:a16="http://schemas.microsoft.com/office/drawing/2014/main" id="{DA430AC8-8F65-40F6-A54B-4C4E0560368D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65" name="Freeform 12">
                    <a:extLst>
                      <a:ext uri="{FF2B5EF4-FFF2-40B4-BE49-F238E27FC236}">
                        <a16:creationId xmlns:a16="http://schemas.microsoft.com/office/drawing/2014/main" id="{56B902FE-73B7-4011-9D8A-ECE1C984D5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66" name="Freeform 13">
                    <a:extLst>
                      <a:ext uri="{FF2B5EF4-FFF2-40B4-BE49-F238E27FC236}">
                        <a16:creationId xmlns:a16="http://schemas.microsoft.com/office/drawing/2014/main" id="{5E59EE9E-366F-4EA6-9F37-E3ADD21BD2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67" name="Freeform 14">
                    <a:extLst>
                      <a:ext uri="{FF2B5EF4-FFF2-40B4-BE49-F238E27FC236}">
                        <a16:creationId xmlns:a16="http://schemas.microsoft.com/office/drawing/2014/main" id="{E0EE3AAE-A90F-449D-9BE3-B62A2A90FEF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164" name="Tekstvak 163">
                  <a:extLst>
                    <a:ext uri="{FF2B5EF4-FFF2-40B4-BE49-F238E27FC236}">
                      <a16:creationId xmlns:a16="http://schemas.microsoft.com/office/drawing/2014/main" id="{B42BDFBF-BF1C-4587-BB39-2951788A32BD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133" name="Groep 132">
              <a:extLst>
                <a:ext uri="{FF2B5EF4-FFF2-40B4-BE49-F238E27FC236}">
                  <a16:creationId xmlns:a16="http://schemas.microsoft.com/office/drawing/2014/main" id="{D9F9CABE-05E1-410F-AEF1-2CFE1CDCD2D4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144" name="Groep 143">
                <a:extLst>
                  <a:ext uri="{FF2B5EF4-FFF2-40B4-BE49-F238E27FC236}">
                    <a16:creationId xmlns:a16="http://schemas.microsoft.com/office/drawing/2014/main" id="{88AA96B9-D5EA-4F3B-9DCE-749CBA9E2D0B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147" name="Groep 146">
                  <a:extLst>
                    <a:ext uri="{FF2B5EF4-FFF2-40B4-BE49-F238E27FC236}">
                      <a16:creationId xmlns:a16="http://schemas.microsoft.com/office/drawing/2014/main" id="{E4F49D5C-E682-4C78-9B92-08F5BFE00E18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154" name="Groep 153">
                    <a:extLst>
                      <a:ext uri="{FF2B5EF4-FFF2-40B4-BE49-F238E27FC236}">
                        <a16:creationId xmlns:a16="http://schemas.microsoft.com/office/drawing/2014/main" id="{6684BA0F-9CEC-4BC8-9820-C3626465781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157" name="Rechthoek 156">
                      <a:extLst>
                        <a:ext uri="{FF2B5EF4-FFF2-40B4-BE49-F238E27FC236}">
                          <a16:creationId xmlns:a16="http://schemas.microsoft.com/office/drawing/2014/main" id="{A0320258-2D3F-43CC-9310-2994B1D9AAE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8" name="Rechthoek 157">
                      <a:extLst>
                        <a:ext uri="{FF2B5EF4-FFF2-40B4-BE49-F238E27FC236}">
                          <a16:creationId xmlns:a16="http://schemas.microsoft.com/office/drawing/2014/main" id="{EDCF9487-2A30-4878-9534-0B11FF94EF0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59" name="Ovaal 158">
                      <a:extLst>
                        <a:ext uri="{FF2B5EF4-FFF2-40B4-BE49-F238E27FC236}">
                          <a16:creationId xmlns:a16="http://schemas.microsoft.com/office/drawing/2014/main" id="{47E30A65-5B16-41BB-AEAA-82156049DC0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55" name="Afbeelding 154">
                    <a:extLst>
                      <a:ext uri="{FF2B5EF4-FFF2-40B4-BE49-F238E27FC236}">
                        <a16:creationId xmlns:a16="http://schemas.microsoft.com/office/drawing/2014/main" id="{33010333-ED85-4ED5-940F-20EAC2E10A4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56" name="Afbeelding 155">
                    <a:extLst>
                      <a:ext uri="{FF2B5EF4-FFF2-40B4-BE49-F238E27FC236}">
                        <a16:creationId xmlns:a16="http://schemas.microsoft.com/office/drawing/2014/main" id="{AEF8D1DB-8793-48CB-A85B-CD58087DB0C7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48" name="Groep 147">
                  <a:extLst>
                    <a:ext uri="{FF2B5EF4-FFF2-40B4-BE49-F238E27FC236}">
                      <a16:creationId xmlns:a16="http://schemas.microsoft.com/office/drawing/2014/main" id="{BF52780A-BA44-4A4A-B550-91C199B1DD73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52" name="Rechthoek 151">
                    <a:extLst>
                      <a:ext uri="{FF2B5EF4-FFF2-40B4-BE49-F238E27FC236}">
                        <a16:creationId xmlns:a16="http://schemas.microsoft.com/office/drawing/2014/main" id="{EBBEE7EE-A74C-4621-9EE9-C4CE23830D1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3" name="Rechthoek 152">
                    <a:extLst>
                      <a:ext uri="{FF2B5EF4-FFF2-40B4-BE49-F238E27FC236}">
                        <a16:creationId xmlns:a16="http://schemas.microsoft.com/office/drawing/2014/main" id="{435B8D10-1C73-4B80-A514-A0CF6588FA9C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49" name="Groep 148">
                  <a:extLst>
                    <a:ext uri="{FF2B5EF4-FFF2-40B4-BE49-F238E27FC236}">
                      <a16:creationId xmlns:a16="http://schemas.microsoft.com/office/drawing/2014/main" id="{4343FE6D-F5BF-4119-B117-878900F77193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50" name="Rechthoek 149">
                    <a:extLst>
                      <a:ext uri="{FF2B5EF4-FFF2-40B4-BE49-F238E27FC236}">
                        <a16:creationId xmlns:a16="http://schemas.microsoft.com/office/drawing/2014/main" id="{03527F1E-AD82-4C0B-815B-2724B01F839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1" name="Rechthoek 150">
                    <a:extLst>
                      <a:ext uri="{FF2B5EF4-FFF2-40B4-BE49-F238E27FC236}">
                        <a16:creationId xmlns:a16="http://schemas.microsoft.com/office/drawing/2014/main" id="{1584192A-FAB9-4E7E-A9ED-4A3E54C0FF38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45" name="Rechthoek 144">
                <a:extLst>
                  <a:ext uri="{FF2B5EF4-FFF2-40B4-BE49-F238E27FC236}">
                    <a16:creationId xmlns:a16="http://schemas.microsoft.com/office/drawing/2014/main" id="{D7AE9221-D1D9-4008-8ED9-B1676DD2A0E5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46" name="Gelijkbenige driehoek 145">
                <a:extLst>
                  <a:ext uri="{FF2B5EF4-FFF2-40B4-BE49-F238E27FC236}">
                    <a16:creationId xmlns:a16="http://schemas.microsoft.com/office/drawing/2014/main" id="{50A1F0AE-0263-4201-A02C-E9D0EBA3D0DF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34" name="Ovaal 133">
              <a:extLst>
                <a:ext uri="{FF2B5EF4-FFF2-40B4-BE49-F238E27FC236}">
                  <a16:creationId xmlns:a16="http://schemas.microsoft.com/office/drawing/2014/main" id="{DB748570-5C9E-449B-BE35-9D0F0D4575FD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35" name="Rechthoek 134">
              <a:extLst>
                <a:ext uri="{FF2B5EF4-FFF2-40B4-BE49-F238E27FC236}">
                  <a16:creationId xmlns:a16="http://schemas.microsoft.com/office/drawing/2014/main" id="{D2488B74-6164-414B-BE7E-7E15EA1F5974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36" name="Rechthoek 135">
              <a:extLst>
                <a:ext uri="{FF2B5EF4-FFF2-40B4-BE49-F238E27FC236}">
                  <a16:creationId xmlns:a16="http://schemas.microsoft.com/office/drawing/2014/main" id="{E3838BAE-D712-4057-BC99-14304AF753AF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137" name="Groep 136">
              <a:extLst>
                <a:ext uri="{FF2B5EF4-FFF2-40B4-BE49-F238E27FC236}">
                  <a16:creationId xmlns:a16="http://schemas.microsoft.com/office/drawing/2014/main" id="{5316E371-2CA8-40E5-B57E-CDAE69E98227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138" name="Groep 137">
                <a:extLst>
                  <a:ext uri="{FF2B5EF4-FFF2-40B4-BE49-F238E27FC236}">
                    <a16:creationId xmlns:a16="http://schemas.microsoft.com/office/drawing/2014/main" id="{7F5399AE-50B3-4BB4-8CE7-5248C42FC0B3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140" name="Vrije vorm: vorm 139">
                  <a:extLst>
                    <a:ext uri="{FF2B5EF4-FFF2-40B4-BE49-F238E27FC236}">
                      <a16:creationId xmlns:a16="http://schemas.microsoft.com/office/drawing/2014/main" id="{5A3B0133-E541-407A-A3BE-1EE1EF3553FA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141" name="Groep 140">
                  <a:extLst>
                    <a:ext uri="{FF2B5EF4-FFF2-40B4-BE49-F238E27FC236}">
                      <a16:creationId xmlns:a16="http://schemas.microsoft.com/office/drawing/2014/main" id="{07CF90A6-8C07-454C-B97A-5811E17CDCB4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42" name="Vrije vorm: vorm 141">
                    <a:extLst>
                      <a:ext uri="{FF2B5EF4-FFF2-40B4-BE49-F238E27FC236}">
                        <a16:creationId xmlns:a16="http://schemas.microsoft.com/office/drawing/2014/main" id="{64097A93-1250-419B-A734-83EE40269F8D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143" name="Vrije vorm: vorm 142">
                    <a:extLst>
                      <a:ext uri="{FF2B5EF4-FFF2-40B4-BE49-F238E27FC236}">
                        <a16:creationId xmlns:a16="http://schemas.microsoft.com/office/drawing/2014/main" id="{D7AAD0AF-8806-4853-83C7-BAA3103E63C5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139" name="Tekstvak 138">
                <a:extLst>
                  <a:ext uri="{FF2B5EF4-FFF2-40B4-BE49-F238E27FC236}">
                    <a16:creationId xmlns:a16="http://schemas.microsoft.com/office/drawing/2014/main" id="{5E260C97-6C9A-48C6-939F-DBAAC6F5920A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sp>
        <p:nvSpPr>
          <p:cNvPr id="101" name="Tijdelijke aanduiding voor tekst 13">
            <a:extLst>
              <a:ext uri="{FF2B5EF4-FFF2-40B4-BE49-F238E27FC236}">
                <a16:creationId xmlns:a16="http://schemas.microsoft.com/office/drawing/2014/main" id="{02A9B06D-3D17-43E9-ABA6-9E5400AA24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53806" y="6255077"/>
            <a:ext cx="1748641" cy="437160"/>
          </a:xfr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rgbClr val="457AB3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364334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jdelijke aanduiding voor afbeelding 28">
            <a:extLst>
              <a:ext uri="{FF2B5EF4-FFF2-40B4-BE49-F238E27FC236}">
                <a16:creationId xmlns:a16="http://schemas.microsoft.com/office/drawing/2014/main" id="{B09B4EDE-A372-4EEF-AA1D-50A83C5925D0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0" y="-434108"/>
            <a:ext cx="12192000" cy="7296828"/>
          </a:xfrm>
          <a:custGeom>
            <a:avLst/>
            <a:gdLst>
              <a:gd name="connsiteX0" fmla="*/ 11586405 w 12192000"/>
              <a:gd name="connsiteY0" fmla="*/ 0 h 7296828"/>
              <a:gd name="connsiteX1" fmla="*/ 11684823 w 12192000"/>
              <a:gd name="connsiteY1" fmla="*/ 0 h 7296828"/>
              <a:gd name="connsiteX2" fmla="*/ 12011826 w 12192000"/>
              <a:gd name="connsiteY2" fmla="*/ 327003 h 7296828"/>
              <a:gd name="connsiteX3" fmla="*/ 12011826 w 12192000"/>
              <a:gd name="connsiteY3" fmla="*/ 436466 h 7296828"/>
              <a:gd name="connsiteX4" fmla="*/ 12192000 w 12192000"/>
              <a:gd name="connsiteY4" fmla="*/ 436466 h 7296828"/>
              <a:gd name="connsiteX5" fmla="*/ 12192000 w 12192000"/>
              <a:gd name="connsiteY5" fmla="*/ 7296828 h 7296828"/>
              <a:gd name="connsiteX6" fmla="*/ 0 w 12192000"/>
              <a:gd name="connsiteY6" fmla="*/ 7296828 h 7296828"/>
              <a:gd name="connsiteX7" fmla="*/ 0 w 12192000"/>
              <a:gd name="connsiteY7" fmla="*/ 436466 h 7296828"/>
              <a:gd name="connsiteX8" fmla="*/ 11259402 w 12192000"/>
              <a:gd name="connsiteY8" fmla="*/ 436466 h 7296828"/>
              <a:gd name="connsiteX9" fmla="*/ 11259402 w 12192000"/>
              <a:gd name="connsiteY9" fmla="*/ 327003 h 7296828"/>
              <a:gd name="connsiteX10" fmla="*/ 11586405 w 12192000"/>
              <a:gd name="connsiteY10" fmla="*/ 0 h 7296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7296828">
                <a:moveTo>
                  <a:pt x="11586405" y="0"/>
                </a:moveTo>
                <a:lnTo>
                  <a:pt x="11684823" y="0"/>
                </a:lnTo>
                <a:cubicBezTo>
                  <a:pt x="11865422" y="0"/>
                  <a:pt x="12011826" y="146404"/>
                  <a:pt x="12011826" y="327003"/>
                </a:cubicBezTo>
                <a:lnTo>
                  <a:pt x="12011826" y="436466"/>
                </a:lnTo>
                <a:lnTo>
                  <a:pt x="12192000" y="436466"/>
                </a:lnTo>
                <a:lnTo>
                  <a:pt x="12192000" y="7296828"/>
                </a:lnTo>
                <a:lnTo>
                  <a:pt x="0" y="7296828"/>
                </a:lnTo>
                <a:lnTo>
                  <a:pt x="0" y="436466"/>
                </a:lnTo>
                <a:lnTo>
                  <a:pt x="11259402" y="436466"/>
                </a:lnTo>
                <a:lnTo>
                  <a:pt x="11259402" y="327003"/>
                </a:lnTo>
                <a:cubicBezTo>
                  <a:pt x="11259402" y="146404"/>
                  <a:pt x="11405806" y="0"/>
                  <a:pt x="11586405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lIns="0" tIns="144000" rIns="1080000">
            <a:noAutofit/>
          </a:bodyPr>
          <a:lstStyle>
            <a:lvl1pPr marL="0" indent="0" algn="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Select this frame, go to the tab ‘</a:t>
            </a:r>
            <a:r>
              <a:rPr lang="en-GB" noProof="0" dirty="0" err="1"/>
              <a:t>Slidebuilder</a:t>
            </a:r>
            <a:r>
              <a:rPr lang="en-GB" noProof="0" dirty="0"/>
              <a:t>’, click on ‘Images’, select the preferred image and click on ‘Insert’ &gt;</a:t>
            </a:r>
          </a:p>
        </p:txBody>
      </p:sp>
      <p:sp>
        <p:nvSpPr>
          <p:cNvPr id="103" name="WAAS">
            <a:extLst>
              <a:ext uri="{FF2B5EF4-FFF2-40B4-BE49-F238E27FC236}">
                <a16:creationId xmlns:a16="http://schemas.microsoft.com/office/drawing/2014/main" id="{6FF4435B-0259-4A0B-8766-113FA6C715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-1"/>
            <a:ext cx="7260609" cy="6858001"/>
          </a:xfrm>
          <a:prstGeom prst="rect">
            <a:avLst/>
          </a:prstGeom>
          <a:gradFill>
            <a:gsLst>
              <a:gs pos="50000">
                <a:schemeClr val="bg1">
                  <a:alpha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 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8000" y="8185154"/>
            <a:ext cx="4114800" cy="151790"/>
          </a:xfrm>
        </p:spPr>
        <p:txBody>
          <a:bodyPr/>
          <a:lstStyle/>
          <a:p>
            <a:r>
              <a:rPr lang="en-GB" noProof="0" dirty="0"/>
              <a:t>Place a footer: Insert &gt; Header &amp; Footer</a:t>
            </a:r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BF1CAEF2-83C9-4C0A-9617-DB527CA79ED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BA813301-FAF6-47FC-8C20-C23524B0429E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F932F302-1C3E-47C4-8DCA-265904A273BA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6364D8A0-DE7A-4BC0-8BC7-1AA6C32FC84C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18578005-3FE3-4132-AF2A-85CD1AF74089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CE3F93E9-E87B-4BC4-9918-7DF33C760B4E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BC4AAB43-7121-4F0E-BAF5-E8A0E2BC45F9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F8E34B6-7354-4A2F-91B3-70CD499A52AB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24" name="Groep 23">
            <a:extLst>
              <a:ext uri="{FF2B5EF4-FFF2-40B4-BE49-F238E27FC236}">
                <a16:creationId xmlns:a16="http://schemas.microsoft.com/office/drawing/2014/main" id="{FA8FF961-5845-4C6C-93E3-380567C5CBAB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7" name="Rechthoek: afgeronde hoeken 6">
              <a:extLst>
                <a:ext uri="{FF2B5EF4-FFF2-40B4-BE49-F238E27FC236}">
                  <a16:creationId xmlns:a16="http://schemas.microsoft.com/office/drawing/2014/main" id="{7D3AA19E-3DC8-4556-BC42-05B65FEB6237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 dirty="0"/>
                <a:t>Closing slide</a:t>
              </a:r>
            </a:p>
          </p:txBody>
        </p:sp>
        <p:sp>
          <p:nvSpPr>
            <p:cNvPr id="23" name="Rechthoekige driehoek 22">
              <a:extLst>
                <a:ext uri="{FF2B5EF4-FFF2-40B4-BE49-F238E27FC236}">
                  <a16:creationId xmlns:a16="http://schemas.microsoft.com/office/drawing/2014/main" id="{B21E738B-57BB-4FBB-87FA-59F67EF7F973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999" y="1442708"/>
            <a:ext cx="5061685" cy="1764728"/>
          </a:xfrm>
        </p:spPr>
        <p:txBody>
          <a:bodyPr anchor="b"/>
          <a:lstStyle>
            <a:lvl1pPr algn="l">
              <a:lnSpc>
                <a:spcPct val="9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GB" noProof="0" dirty="0"/>
              <a:t>Place the closing </a:t>
            </a:r>
            <a:r>
              <a:rPr lang="en-GB" noProof="0" dirty="0" err="1"/>
              <a:t>tekst</a:t>
            </a:r>
            <a:r>
              <a:rPr lang="en-GB" noProof="0" dirty="0"/>
              <a:t> here (of max. 3 lines)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999" y="3521104"/>
            <a:ext cx="5061685" cy="704826"/>
          </a:xfrm>
        </p:spPr>
        <p:txBody>
          <a:bodyPr anchor="b"/>
          <a:lstStyle>
            <a:lvl1pPr marL="0" indent="0" algn="l">
              <a:buNone/>
              <a:defRPr sz="18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Place the subtitle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7999" y="4307027"/>
            <a:ext cx="5061685" cy="216635"/>
          </a:xfrm>
        </p:spPr>
        <p:txBody>
          <a:bodyPr anchor="t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A684D7E-CB87-4381-AD5A-A601607DA2B3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9402" y="7315200"/>
            <a:ext cx="284597" cy="151790"/>
          </a:xfrm>
        </p:spPr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25" name="Tijdelijke aanduiding voor tekst 13">
            <a:extLst>
              <a:ext uri="{FF2B5EF4-FFF2-40B4-BE49-F238E27FC236}">
                <a16:creationId xmlns:a16="http://schemas.microsoft.com/office/drawing/2014/main" id="{3FA4D3B7-948E-49DE-96BD-3C8B4FD5D55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7698" y="5441165"/>
            <a:ext cx="2048185" cy="516766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rgbClr val="457AB3"/>
                </a:solidFill>
              </a:defRPr>
            </a:lvl1pPr>
          </a:lstStyle>
          <a:p>
            <a:pPr lvl="0"/>
            <a:r>
              <a:rPr lang="en-GB" noProof="0" dirty="0"/>
              <a:t> </a:t>
            </a:r>
          </a:p>
        </p:txBody>
      </p:sp>
      <p:sp>
        <p:nvSpPr>
          <p:cNvPr id="26" name="Tijdelijke aanduiding voor tekst 25">
            <a:extLst>
              <a:ext uri="{FF2B5EF4-FFF2-40B4-BE49-F238E27FC236}">
                <a16:creationId xmlns:a16="http://schemas.microsoft.com/office/drawing/2014/main" id="{4CAF9B40-F4EA-441C-9C04-09DD393D5B3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185965" y="2"/>
            <a:ext cx="5006032" cy="6862718"/>
          </a:xfrm>
          <a:custGeom>
            <a:avLst/>
            <a:gdLst>
              <a:gd name="connsiteX0" fmla="*/ 3120416 w 5006032"/>
              <a:gd name="connsiteY0" fmla="*/ 0 h 6862718"/>
              <a:gd name="connsiteX1" fmla="*/ 5006032 w 5006032"/>
              <a:gd name="connsiteY1" fmla="*/ 0 h 6862718"/>
              <a:gd name="connsiteX2" fmla="*/ 5006032 w 5006032"/>
              <a:gd name="connsiteY2" fmla="*/ 6862718 h 6862718"/>
              <a:gd name="connsiteX3" fmla="*/ 0 w 5006032"/>
              <a:gd name="connsiteY3" fmla="*/ 6862718 h 686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6032" h="6862718">
                <a:moveTo>
                  <a:pt x="3120416" y="0"/>
                </a:moveTo>
                <a:lnTo>
                  <a:pt x="5006032" y="0"/>
                </a:lnTo>
                <a:lnTo>
                  <a:pt x="5006032" y="6862718"/>
                </a:lnTo>
                <a:lnTo>
                  <a:pt x="0" y="6862718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 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92BB814F-943A-4E1C-B7A3-A48F9478523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 rot="16200000">
            <a:off x="6271656" y="940018"/>
            <a:ext cx="6858005" cy="4982688"/>
          </a:xfrm>
          <a:custGeom>
            <a:avLst/>
            <a:gdLst>
              <a:gd name="connsiteX0" fmla="*/ 6858005 w 6858005"/>
              <a:gd name="connsiteY0" fmla="*/ 0 h 4982688"/>
              <a:gd name="connsiteX1" fmla="*/ 6858005 w 6858005"/>
              <a:gd name="connsiteY1" fmla="*/ 4982688 h 4982688"/>
              <a:gd name="connsiteX2" fmla="*/ 0 w 6858005"/>
              <a:gd name="connsiteY2" fmla="*/ 4982687 h 4982688"/>
              <a:gd name="connsiteX3" fmla="*/ 0 w 6858005"/>
              <a:gd name="connsiteY3" fmla="*/ 3118272 h 49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5" h="4982688">
                <a:moveTo>
                  <a:pt x="6858005" y="0"/>
                </a:moveTo>
                <a:lnTo>
                  <a:pt x="6858005" y="4982688"/>
                </a:lnTo>
                <a:lnTo>
                  <a:pt x="0" y="4982687"/>
                </a:lnTo>
                <a:lnTo>
                  <a:pt x="0" y="3118272"/>
                </a:lnTo>
                <a:close/>
              </a:path>
            </a:pathLst>
          </a:custGeom>
          <a:solidFill>
            <a:srgbClr val="004489">
              <a:alpha val="20000"/>
            </a:srgb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 </a:t>
            </a:r>
          </a:p>
        </p:txBody>
      </p:sp>
      <p:grpSp>
        <p:nvGrpSpPr>
          <p:cNvPr id="102" name="INSTRUCTION">
            <a:extLst>
              <a:ext uri="{FF2B5EF4-FFF2-40B4-BE49-F238E27FC236}">
                <a16:creationId xmlns:a16="http://schemas.microsoft.com/office/drawing/2014/main" id="{AAC60076-9850-4BE9-8437-469FEBB3DE58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04" name="Rechthoek 103">
              <a:extLst>
                <a:ext uri="{FF2B5EF4-FFF2-40B4-BE49-F238E27FC236}">
                  <a16:creationId xmlns:a16="http://schemas.microsoft.com/office/drawing/2014/main" id="{0729606B-4AAE-4A76-B99D-0BE4E0DB46E7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05" name="Rechthoek 104">
              <a:extLst>
                <a:ext uri="{FF2B5EF4-FFF2-40B4-BE49-F238E27FC236}">
                  <a16:creationId xmlns:a16="http://schemas.microsoft.com/office/drawing/2014/main" id="{E3276A0F-A0E9-48A6-AB23-90E9ACFCD807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‘Slidebuilder’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06" name="Gelijkbenige driehoek 105">
              <a:extLst>
                <a:ext uri="{FF2B5EF4-FFF2-40B4-BE49-F238E27FC236}">
                  <a16:creationId xmlns:a16="http://schemas.microsoft.com/office/drawing/2014/main" id="{1C1284B8-955E-4C97-80A8-D2CAED3EC45B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7" name="INSTRUCTION">
            <a:extLst>
              <a:ext uri="{FF2B5EF4-FFF2-40B4-BE49-F238E27FC236}">
                <a16:creationId xmlns:a16="http://schemas.microsoft.com/office/drawing/2014/main" id="{7BA6B9D0-B32E-41CA-8EDC-1A3E0420910C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69D66064-0415-47CA-B86D-032AC3B39F86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71D30AED-40A2-4145-95D8-0FA2FAB1404F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34E1E22D-F006-4AAC-8FD7-8FA37F9A6659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03F98BD4-8FC7-4431-9245-038A68FA26CB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6A7833B3-E8FB-4D63-A040-9D8FDC3B72CC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9E18FDA1-E4F7-451B-AE0F-9D61C1383651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C5508EFA-E3AD-486F-A9D4-C8DCBAE93B2E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E8B7F9A2-5120-42F5-87A8-9F892865053C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 dirty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16" name="Groep 115">
              <a:extLst>
                <a:ext uri="{FF2B5EF4-FFF2-40B4-BE49-F238E27FC236}">
                  <a16:creationId xmlns:a16="http://schemas.microsoft.com/office/drawing/2014/main" id="{04AB865C-E983-4B45-8281-2803675AF219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155" name="Rechthoek 154">
                <a:extLst>
                  <a:ext uri="{FF2B5EF4-FFF2-40B4-BE49-F238E27FC236}">
                    <a16:creationId xmlns:a16="http://schemas.microsoft.com/office/drawing/2014/main" id="{EA771E54-B99C-4B1D-B799-61EFBB0D95F9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6" name="Rechthoek 155">
                <a:extLst>
                  <a:ext uri="{FF2B5EF4-FFF2-40B4-BE49-F238E27FC236}">
                    <a16:creationId xmlns:a16="http://schemas.microsoft.com/office/drawing/2014/main" id="{E098D657-6A9A-40EB-8000-E4C7940033F3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57" name="Groep 156">
                <a:extLst>
                  <a:ext uri="{FF2B5EF4-FFF2-40B4-BE49-F238E27FC236}">
                    <a16:creationId xmlns:a16="http://schemas.microsoft.com/office/drawing/2014/main" id="{180D596E-DBF3-4129-9953-E1E926DC841A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70" name="Rechthoek: afgeronde hoeken 169">
                  <a:extLst>
                    <a:ext uri="{FF2B5EF4-FFF2-40B4-BE49-F238E27FC236}">
                      <a16:creationId xmlns:a16="http://schemas.microsoft.com/office/drawing/2014/main" id="{B9D4CE79-E374-4FF3-88A1-7A2F020887BF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1" name="Rechthoek 170">
                  <a:extLst>
                    <a:ext uri="{FF2B5EF4-FFF2-40B4-BE49-F238E27FC236}">
                      <a16:creationId xmlns:a16="http://schemas.microsoft.com/office/drawing/2014/main" id="{0B03F7CB-706D-4BFD-B6B6-199F290543EC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2" name="Rechthoek 171">
                  <a:extLst>
                    <a:ext uri="{FF2B5EF4-FFF2-40B4-BE49-F238E27FC236}">
                      <a16:creationId xmlns:a16="http://schemas.microsoft.com/office/drawing/2014/main" id="{959DEBFB-CDD2-426E-BD2E-978BF3D52557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3" name="Rechthoek 172">
                  <a:extLst>
                    <a:ext uri="{FF2B5EF4-FFF2-40B4-BE49-F238E27FC236}">
                      <a16:creationId xmlns:a16="http://schemas.microsoft.com/office/drawing/2014/main" id="{C94B5F9E-AFC3-4939-8487-CCAD06AFBABD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4" name="Rechthoek 173">
                  <a:extLst>
                    <a:ext uri="{FF2B5EF4-FFF2-40B4-BE49-F238E27FC236}">
                      <a16:creationId xmlns:a16="http://schemas.microsoft.com/office/drawing/2014/main" id="{8F0FF49F-BF8F-42B9-8F62-D8F175787677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5" name="Rechthoek 174">
                  <a:extLst>
                    <a:ext uri="{FF2B5EF4-FFF2-40B4-BE49-F238E27FC236}">
                      <a16:creationId xmlns:a16="http://schemas.microsoft.com/office/drawing/2014/main" id="{44A34AB7-4FD2-4501-8557-E2EC6A33DE4E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58" name="Groep 157">
                <a:extLst>
                  <a:ext uri="{FF2B5EF4-FFF2-40B4-BE49-F238E27FC236}">
                    <a16:creationId xmlns:a16="http://schemas.microsoft.com/office/drawing/2014/main" id="{BEFF1C36-E49D-4AE6-BF8C-E267636106C1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62" name="Groep 161">
                  <a:extLst>
                    <a:ext uri="{FF2B5EF4-FFF2-40B4-BE49-F238E27FC236}">
                      <a16:creationId xmlns:a16="http://schemas.microsoft.com/office/drawing/2014/main" id="{93AC6B5B-9D06-4CE0-B18F-4B152A39D58E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64" name="Rechthoek: afgeronde hoeken 163">
                    <a:extLst>
                      <a:ext uri="{FF2B5EF4-FFF2-40B4-BE49-F238E27FC236}">
                        <a16:creationId xmlns:a16="http://schemas.microsoft.com/office/drawing/2014/main" id="{B9AE0CB4-83FB-45A5-AD2E-86254A0E62D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65" name="Rechthoek 164">
                    <a:extLst>
                      <a:ext uri="{FF2B5EF4-FFF2-40B4-BE49-F238E27FC236}">
                        <a16:creationId xmlns:a16="http://schemas.microsoft.com/office/drawing/2014/main" id="{470E4AD6-04AC-4782-92F4-9C734A1FF2C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66" name="Rechthoek 165">
                    <a:extLst>
                      <a:ext uri="{FF2B5EF4-FFF2-40B4-BE49-F238E27FC236}">
                        <a16:creationId xmlns:a16="http://schemas.microsoft.com/office/drawing/2014/main" id="{A34CA656-3963-4982-9BEC-91DB735D30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67" name="Rechthoek 166">
                    <a:extLst>
                      <a:ext uri="{FF2B5EF4-FFF2-40B4-BE49-F238E27FC236}">
                        <a16:creationId xmlns:a16="http://schemas.microsoft.com/office/drawing/2014/main" id="{C6607949-0282-44BC-97C3-BF0ADC09C3D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68" name="Rechthoek 167">
                    <a:extLst>
                      <a:ext uri="{FF2B5EF4-FFF2-40B4-BE49-F238E27FC236}">
                        <a16:creationId xmlns:a16="http://schemas.microsoft.com/office/drawing/2014/main" id="{7EC659A0-33A7-4A24-8143-4663C48B232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69" name="Rechthoek 168">
                    <a:extLst>
                      <a:ext uri="{FF2B5EF4-FFF2-40B4-BE49-F238E27FC236}">
                        <a16:creationId xmlns:a16="http://schemas.microsoft.com/office/drawing/2014/main" id="{396E2349-75B9-42BB-8C0F-243D261A29A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63" name="Boog 162">
                  <a:extLst>
                    <a:ext uri="{FF2B5EF4-FFF2-40B4-BE49-F238E27FC236}">
                      <a16:creationId xmlns:a16="http://schemas.microsoft.com/office/drawing/2014/main" id="{815589DC-5D11-4CE7-AA97-435ABD054E93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59" name="Tekstvak 158">
                <a:extLst>
                  <a:ext uri="{FF2B5EF4-FFF2-40B4-BE49-F238E27FC236}">
                    <a16:creationId xmlns:a16="http://schemas.microsoft.com/office/drawing/2014/main" id="{1B0067CD-AB7E-46D1-B47D-A76A571DA3D6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60" name="Tekstvak 159">
                <a:extLst>
                  <a:ext uri="{FF2B5EF4-FFF2-40B4-BE49-F238E27FC236}">
                    <a16:creationId xmlns:a16="http://schemas.microsoft.com/office/drawing/2014/main" id="{1E53E6F8-E07E-478B-8693-9EFF51252935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61" name="Vrije vorm: vorm 160">
                <a:extLst>
                  <a:ext uri="{FF2B5EF4-FFF2-40B4-BE49-F238E27FC236}">
                    <a16:creationId xmlns:a16="http://schemas.microsoft.com/office/drawing/2014/main" id="{3A4CFD47-8285-4AB4-8B0C-4C07EC63E782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17" name="Groep 116">
              <a:extLst>
                <a:ext uri="{FF2B5EF4-FFF2-40B4-BE49-F238E27FC236}">
                  <a16:creationId xmlns:a16="http://schemas.microsoft.com/office/drawing/2014/main" id="{766A5279-5660-4EC8-A516-5417DBC9C149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145" name="Rechthoek 144">
                <a:extLst>
                  <a:ext uri="{FF2B5EF4-FFF2-40B4-BE49-F238E27FC236}">
                    <a16:creationId xmlns:a16="http://schemas.microsoft.com/office/drawing/2014/main" id="{F1DBA635-3133-4C92-95C6-0D7C78ED631D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146" name="ICOON_info">
                <a:extLst>
                  <a:ext uri="{FF2B5EF4-FFF2-40B4-BE49-F238E27FC236}">
                    <a16:creationId xmlns:a16="http://schemas.microsoft.com/office/drawing/2014/main" id="{5E4167BC-E81C-4999-B1B5-5383B734F042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153" name="Ovaal 152">
                  <a:extLst>
                    <a:ext uri="{FF2B5EF4-FFF2-40B4-BE49-F238E27FC236}">
                      <a16:creationId xmlns:a16="http://schemas.microsoft.com/office/drawing/2014/main" id="{25746F0B-DE4B-4AA5-831A-B80E9AB2C1BD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54" name="Graphic 163" descr="Informatie">
                  <a:extLst>
                    <a:ext uri="{FF2B5EF4-FFF2-40B4-BE49-F238E27FC236}">
                      <a16:creationId xmlns:a16="http://schemas.microsoft.com/office/drawing/2014/main" id="{DBC9CA94-0614-4306-A529-55D3324E7D27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7" name="Groep 146">
                <a:extLst>
                  <a:ext uri="{FF2B5EF4-FFF2-40B4-BE49-F238E27FC236}">
                    <a16:creationId xmlns:a16="http://schemas.microsoft.com/office/drawing/2014/main" id="{5BE68FA9-8A9A-43E7-86F7-8C86E4AA69CA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148" name="Inspireren">
                  <a:extLst>
                    <a:ext uri="{FF2B5EF4-FFF2-40B4-BE49-F238E27FC236}">
                      <a16:creationId xmlns:a16="http://schemas.microsoft.com/office/drawing/2014/main" id="{047C32BC-1A48-4C1E-8809-CFC4B97DFB5C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50" name="Freeform 12">
                    <a:extLst>
                      <a:ext uri="{FF2B5EF4-FFF2-40B4-BE49-F238E27FC236}">
                        <a16:creationId xmlns:a16="http://schemas.microsoft.com/office/drawing/2014/main" id="{E6859443-FE82-4846-8EE6-DAB30B9890D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51" name="Freeform 13">
                    <a:extLst>
                      <a:ext uri="{FF2B5EF4-FFF2-40B4-BE49-F238E27FC236}">
                        <a16:creationId xmlns:a16="http://schemas.microsoft.com/office/drawing/2014/main" id="{38E9285E-28F1-4CCB-B596-B539A4B326A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52" name="Freeform 14">
                    <a:extLst>
                      <a:ext uri="{FF2B5EF4-FFF2-40B4-BE49-F238E27FC236}">
                        <a16:creationId xmlns:a16="http://schemas.microsoft.com/office/drawing/2014/main" id="{A1058CFA-A85B-452F-AEA0-912A7A755A1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149" name="Tekstvak 148">
                  <a:extLst>
                    <a:ext uri="{FF2B5EF4-FFF2-40B4-BE49-F238E27FC236}">
                      <a16:creationId xmlns:a16="http://schemas.microsoft.com/office/drawing/2014/main" id="{F41EC361-B7E1-4A27-A939-47D8AC07FD52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118" name="Groep 117">
              <a:extLst>
                <a:ext uri="{FF2B5EF4-FFF2-40B4-BE49-F238E27FC236}">
                  <a16:creationId xmlns:a16="http://schemas.microsoft.com/office/drawing/2014/main" id="{15F044DE-744D-43A2-A45D-F1F691B15779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129" name="Groep 128">
                <a:extLst>
                  <a:ext uri="{FF2B5EF4-FFF2-40B4-BE49-F238E27FC236}">
                    <a16:creationId xmlns:a16="http://schemas.microsoft.com/office/drawing/2014/main" id="{5DE4587F-5DBF-40EC-9DD2-2284AFAEF6D6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132" name="Groep 131">
                  <a:extLst>
                    <a:ext uri="{FF2B5EF4-FFF2-40B4-BE49-F238E27FC236}">
                      <a16:creationId xmlns:a16="http://schemas.microsoft.com/office/drawing/2014/main" id="{9395809A-1CC6-4079-A991-36681D3E8B18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139" name="Groep 138">
                    <a:extLst>
                      <a:ext uri="{FF2B5EF4-FFF2-40B4-BE49-F238E27FC236}">
                        <a16:creationId xmlns:a16="http://schemas.microsoft.com/office/drawing/2014/main" id="{187F36E3-0BF4-4815-9245-D37D4F6D90C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142" name="Rechthoek 141">
                      <a:extLst>
                        <a:ext uri="{FF2B5EF4-FFF2-40B4-BE49-F238E27FC236}">
                          <a16:creationId xmlns:a16="http://schemas.microsoft.com/office/drawing/2014/main" id="{09B7080F-907E-451E-AC31-BDE9EB5560D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43" name="Rechthoek 142">
                      <a:extLst>
                        <a:ext uri="{FF2B5EF4-FFF2-40B4-BE49-F238E27FC236}">
                          <a16:creationId xmlns:a16="http://schemas.microsoft.com/office/drawing/2014/main" id="{EA523D1F-7E80-4912-AF83-52FF467B7FC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44" name="Ovaal 143">
                      <a:extLst>
                        <a:ext uri="{FF2B5EF4-FFF2-40B4-BE49-F238E27FC236}">
                          <a16:creationId xmlns:a16="http://schemas.microsoft.com/office/drawing/2014/main" id="{0485136B-C72D-4B80-8A86-58377015043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 dirty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40" name="Afbeelding 139">
                    <a:extLst>
                      <a:ext uri="{FF2B5EF4-FFF2-40B4-BE49-F238E27FC236}">
                        <a16:creationId xmlns:a16="http://schemas.microsoft.com/office/drawing/2014/main" id="{1F40E9CB-504A-4A53-98B1-A3DEE29F8E6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41" name="Afbeelding 140">
                    <a:extLst>
                      <a:ext uri="{FF2B5EF4-FFF2-40B4-BE49-F238E27FC236}">
                        <a16:creationId xmlns:a16="http://schemas.microsoft.com/office/drawing/2014/main" id="{90EC90FD-6933-49A5-B560-9CAED2DFE6F1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33" name="Groep 132">
                  <a:extLst>
                    <a:ext uri="{FF2B5EF4-FFF2-40B4-BE49-F238E27FC236}">
                      <a16:creationId xmlns:a16="http://schemas.microsoft.com/office/drawing/2014/main" id="{AFDF9AFE-D06B-468B-9AD1-635CB50F3CAB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7" name="Rechthoek 136">
                    <a:extLst>
                      <a:ext uri="{FF2B5EF4-FFF2-40B4-BE49-F238E27FC236}">
                        <a16:creationId xmlns:a16="http://schemas.microsoft.com/office/drawing/2014/main" id="{D127D982-B4D5-4616-9E43-C9415780D0E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8" name="Rechthoek 137">
                    <a:extLst>
                      <a:ext uri="{FF2B5EF4-FFF2-40B4-BE49-F238E27FC236}">
                        <a16:creationId xmlns:a16="http://schemas.microsoft.com/office/drawing/2014/main" id="{1D7DC49C-3381-418D-B7DB-A2C8590B0C0E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4" name="Groep 133">
                  <a:extLst>
                    <a:ext uri="{FF2B5EF4-FFF2-40B4-BE49-F238E27FC236}">
                      <a16:creationId xmlns:a16="http://schemas.microsoft.com/office/drawing/2014/main" id="{427F76A8-0ED4-4270-B231-CF16D29285C7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5" name="Rechthoek 134">
                    <a:extLst>
                      <a:ext uri="{FF2B5EF4-FFF2-40B4-BE49-F238E27FC236}">
                        <a16:creationId xmlns:a16="http://schemas.microsoft.com/office/drawing/2014/main" id="{B20256D5-BDF2-43F2-A94B-D8D0189476A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6" name="Rechthoek 135">
                    <a:extLst>
                      <a:ext uri="{FF2B5EF4-FFF2-40B4-BE49-F238E27FC236}">
                        <a16:creationId xmlns:a16="http://schemas.microsoft.com/office/drawing/2014/main" id="{012A17C1-DE6D-4D98-ADA1-189447F2C9C9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 dirty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D70EFC0C-6CA4-439D-B49A-30F2AC4BFE41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31" name="Gelijkbenige driehoek 130">
                <a:extLst>
                  <a:ext uri="{FF2B5EF4-FFF2-40B4-BE49-F238E27FC236}">
                    <a16:creationId xmlns:a16="http://schemas.microsoft.com/office/drawing/2014/main" id="{51997B7F-436E-496B-942B-7B1469FB1780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19" name="Ovaal 118">
              <a:extLst>
                <a:ext uri="{FF2B5EF4-FFF2-40B4-BE49-F238E27FC236}">
                  <a16:creationId xmlns:a16="http://schemas.microsoft.com/office/drawing/2014/main" id="{BFD81DE7-A459-45DD-B3DF-963F70DCD526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20" name="Rechthoek 119">
              <a:extLst>
                <a:ext uri="{FF2B5EF4-FFF2-40B4-BE49-F238E27FC236}">
                  <a16:creationId xmlns:a16="http://schemas.microsoft.com/office/drawing/2014/main" id="{5814891C-6156-4491-885A-EB412CAC821F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21" name="Rechthoek 120">
              <a:extLst>
                <a:ext uri="{FF2B5EF4-FFF2-40B4-BE49-F238E27FC236}">
                  <a16:creationId xmlns:a16="http://schemas.microsoft.com/office/drawing/2014/main" id="{5289CA5C-106D-4E8D-AE71-7AB1451A59DA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122" name="Groep 121">
              <a:extLst>
                <a:ext uri="{FF2B5EF4-FFF2-40B4-BE49-F238E27FC236}">
                  <a16:creationId xmlns:a16="http://schemas.microsoft.com/office/drawing/2014/main" id="{9541799C-1ED5-46F2-9213-DF62CF6D8F16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123" name="Groep 122">
                <a:extLst>
                  <a:ext uri="{FF2B5EF4-FFF2-40B4-BE49-F238E27FC236}">
                    <a16:creationId xmlns:a16="http://schemas.microsoft.com/office/drawing/2014/main" id="{7E5ACFAF-0308-4126-A21C-72781CEF9338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125" name="Vrije vorm: vorm 124">
                  <a:extLst>
                    <a:ext uri="{FF2B5EF4-FFF2-40B4-BE49-F238E27FC236}">
                      <a16:creationId xmlns:a16="http://schemas.microsoft.com/office/drawing/2014/main" id="{D9D1CA2B-B8C5-4BB6-81C8-F5FC3E3DADA6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 dirty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126" name="Groep 125">
                  <a:extLst>
                    <a:ext uri="{FF2B5EF4-FFF2-40B4-BE49-F238E27FC236}">
                      <a16:creationId xmlns:a16="http://schemas.microsoft.com/office/drawing/2014/main" id="{8B2B65E9-640B-4925-87A4-A973A50B73B1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27" name="Vrije vorm: vorm 126">
                    <a:extLst>
                      <a:ext uri="{FF2B5EF4-FFF2-40B4-BE49-F238E27FC236}">
                        <a16:creationId xmlns:a16="http://schemas.microsoft.com/office/drawing/2014/main" id="{63C86A37-C830-445F-AC0F-3F2F44E5C384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 dirty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128" name="Vrije vorm: vorm 127">
                    <a:extLst>
                      <a:ext uri="{FF2B5EF4-FFF2-40B4-BE49-F238E27FC236}">
                        <a16:creationId xmlns:a16="http://schemas.microsoft.com/office/drawing/2014/main" id="{130E13A2-BF72-4BC6-BCE0-F482B15DF126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 dirty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124" name="Tekstvak 123">
                <a:extLst>
                  <a:ext uri="{FF2B5EF4-FFF2-40B4-BE49-F238E27FC236}">
                    <a16:creationId xmlns:a16="http://schemas.microsoft.com/office/drawing/2014/main" id="{0BFFFAB6-641F-4A92-BE25-52009CCF796A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53808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25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jdelijke aanduiding voor tekst 83">
            <a:extLst>
              <a:ext uri="{FF2B5EF4-FFF2-40B4-BE49-F238E27FC236}">
                <a16:creationId xmlns:a16="http://schemas.microsoft.com/office/drawing/2014/main" id="{0E7DC9F2-E1D1-4E60-BE56-A7FE020487F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527888" y="0"/>
            <a:ext cx="7664112" cy="6858000"/>
          </a:xfrm>
          <a:custGeom>
            <a:avLst/>
            <a:gdLst>
              <a:gd name="connsiteX0" fmla="*/ 3116487 w 7664111"/>
              <a:gd name="connsiteY0" fmla="*/ 0 h 6858000"/>
              <a:gd name="connsiteX1" fmla="*/ 7664111 w 7664111"/>
              <a:gd name="connsiteY1" fmla="*/ 0 h 6858000"/>
              <a:gd name="connsiteX2" fmla="*/ 7664111 w 7664111"/>
              <a:gd name="connsiteY2" fmla="*/ 6858000 h 6858000"/>
              <a:gd name="connsiteX3" fmla="*/ 0 w 7664111"/>
              <a:gd name="connsiteY3" fmla="*/ 6858000 h 6858000"/>
              <a:gd name="connsiteX4" fmla="*/ 0 w 7664111"/>
              <a:gd name="connsiteY4" fmla="*/ 68540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4111" h="6858000">
                <a:moveTo>
                  <a:pt x="3116487" y="0"/>
                </a:moveTo>
                <a:lnTo>
                  <a:pt x="7664111" y="0"/>
                </a:lnTo>
                <a:lnTo>
                  <a:pt x="7664111" y="6858000"/>
                </a:lnTo>
                <a:lnTo>
                  <a:pt x="0" y="6858000"/>
                </a:lnTo>
                <a:lnTo>
                  <a:pt x="0" y="6854076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89" name="Tijdelijke aanduiding voor afbeelding 88">
            <a:extLst>
              <a:ext uri="{FF2B5EF4-FFF2-40B4-BE49-F238E27FC236}">
                <a16:creationId xmlns:a16="http://schemas.microsoft.com/office/drawing/2014/main" id="{269DB6C8-8364-46FA-9015-0A474BED39F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429384"/>
            <a:ext cx="7637525" cy="7287384"/>
          </a:xfrm>
          <a:custGeom>
            <a:avLst/>
            <a:gdLst>
              <a:gd name="connsiteX0" fmla="*/ 6558755 w 7637525"/>
              <a:gd name="connsiteY0" fmla="*/ 0 h 7287384"/>
              <a:gd name="connsiteX1" fmla="*/ 6694257 w 7637525"/>
              <a:gd name="connsiteY1" fmla="*/ 0 h 7287384"/>
              <a:gd name="connsiteX2" fmla="*/ 7009976 w 7637525"/>
              <a:gd name="connsiteY2" fmla="*/ 315719 h 7287384"/>
              <a:gd name="connsiteX3" fmla="*/ 7009976 w 7637525"/>
              <a:gd name="connsiteY3" fmla="*/ 419446 h 7287384"/>
              <a:gd name="connsiteX4" fmla="*/ 7637525 w 7637525"/>
              <a:gd name="connsiteY4" fmla="*/ 419446 h 7287384"/>
              <a:gd name="connsiteX5" fmla="*/ 4514735 w 7637525"/>
              <a:gd name="connsiteY5" fmla="*/ 7287384 h 7287384"/>
              <a:gd name="connsiteX6" fmla="*/ 0 w 7637525"/>
              <a:gd name="connsiteY6" fmla="*/ 7287384 h 7287384"/>
              <a:gd name="connsiteX7" fmla="*/ 0 w 7637525"/>
              <a:gd name="connsiteY7" fmla="*/ 419446 h 7287384"/>
              <a:gd name="connsiteX8" fmla="*/ 6243036 w 7637525"/>
              <a:gd name="connsiteY8" fmla="*/ 419446 h 7287384"/>
              <a:gd name="connsiteX9" fmla="*/ 6243036 w 7637525"/>
              <a:gd name="connsiteY9" fmla="*/ 315719 h 7287384"/>
              <a:gd name="connsiteX10" fmla="*/ 6558755 w 7637525"/>
              <a:gd name="connsiteY10" fmla="*/ 0 h 728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37525" h="7287384">
                <a:moveTo>
                  <a:pt x="6558755" y="0"/>
                </a:moveTo>
                <a:lnTo>
                  <a:pt x="6694257" y="0"/>
                </a:lnTo>
                <a:cubicBezTo>
                  <a:pt x="6868624" y="0"/>
                  <a:pt x="7009976" y="141352"/>
                  <a:pt x="7009976" y="315719"/>
                </a:cubicBezTo>
                <a:lnTo>
                  <a:pt x="7009976" y="419446"/>
                </a:lnTo>
                <a:lnTo>
                  <a:pt x="7637525" y="419446"/>
                </a:lnTo>
                <a:lnTo>
                  <a:pt x="4514735" y="7287384"/>
                </a:lnTo>
                <a:lnTo>
                  <a:pt x="0" y="7287384"/>
                </a:lnTo>
                <a:lnTo>
                  <a:pt x="0" y="419446"/>
                </a:lnTo>
                <a:lnTo>
                  <a:pt x="6243036" y="419446"/>
                </a:lnTo>
                <a:lnTo>
                  <a:pt x="6243036" y="315719"/>
                </a:lnTo>
                <a:cubicBezTo>
                  <a:pt x="6243036" y="141352"/>
                  <a:pt x="6384388" y="0"/>
                  <a:pt x="6558755" y="0"/>
                </a:cubicBezTo>
                <a:close/>
              </a:path>
            </a:pathLst>
          </a:custGeom>
          <a:solidFill>
            <a:schemeClr val="bg2"/>
          </a:solidFill>
          <a:effectLst>
            <a:outerShdw blurRad="127000" dist="38100" dir="5400000" algn="tl" rotWithShape="0">
              <a:prstClr val="black">
                <a:alpha val="20000"/>
              </a:prstClr>
            </a:outerShdw>
          </a:effectLst>
        </p:spPr>
        <p:txBody>
          <a:bodyPr wrap="square" lIns="3564000" tIns="0" rIns="1656000" bIns="748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 sz="1100" i="1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 &gt;</a:t>
            </a:r>
          </a:p>
        </p:txBody>
      </p:sp>
      <p:sp>
        <p:nvSpPr>
          <p:cNvPr id="82" name="Tijdelijke aanduiding voor tekst 81">
            <a:extLst>
              <a:ext uri="{FF2B5EF4-FFF2-40B4-BE49-F238E27FC236}">
                <a16:creationId xmlns:a16="http://schemas.microsoft.com/office/drawing/2014/main" id="{79A4EE0B-0540-4B8C-AC5D-0153D02765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0" y="-1"/>
            <a:ext cx="7633006" cy="6858001"/>
          </a:xfrm>
          <a:custGeom>
            <a:avLst/>
            <a:gdLst>
              <a:gd name="connsiteX0" fmla="*/ 0 w 7633006"/>
              <a:gd name="connsiteY0" fmla="*/ 0 h 6858001"/>
              <a:gd name="connsiteX1" fmla="*/ 7633006 w 7633006"/>
              <a:gd name="connsiteY1" fmla="*/ 0 h 6858001"/>
              <a:gd name="connsiteX2" fmla="*/ 4514735 w 7633006"/>
              <a:gd name="connsiteY2" fmla="*/ 6858001 h 6858001"/>
              <a:gd name="connsiteX3" fmla="*/ 0 w 7633006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3006" h="6858001">
                <a:moveTo>
                  <a:pt x="0" y="0"/>
                </a:moveTo>
                <a:lnTo>
                  <a:pt x="7633006" y="0"/>
                </a:lnTo>
                <a:lnTo>
                  <a:pt x="4514735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85" name="WAAS LOGO">
            <a:extLst>
              <a:ext uri="{FF2B5EF4-FFF2-40B4-BE49-F238E27FC236}">
                <a16:creationId xmlns:a16="http://schemas.microsoft.com/office/drawing/2014/main" id="{347FCECC-69F7-4A14-AE35-DA7C74D2D18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3834064"/>
            <a:ext cx="12192000" cy="3023934"/>
          </a:xfrm>
          <a:prstGeom prst="rect">
            <a:avLst/>
          </a:prstGeom>
          <a:gradFill flip="none" rotWithShape="1">
            <a:gsLst>
              <a:gs pos="2000">
                <a:srgbClr val="FFFFFF">
                  <a:alpha val="95000"/>
                </a:srgbClr>
              </a:gs>
              <a:gs pos="47000">
                <a:schemeClr val="bg1">
                  <a:alpha val="0"/>
                </a:schemeClr>
              </a:gs>
            </a:gsLst>
            <a:lin ang="16800000" scaled="0"/>
            <a:tileRect/>
          </a:gra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78" name="ONDERHOEK">
            <a:extLst>
              <a:ext uri="{FF2B5EF4-FFF2-40B4-BE49-F238E27FC236}">
                <a16:creationId xmlns:a16="http://schemas.microsoft.com/office/drawing/2014/main" id="{6ABEB74A-ED60-4247-A5CD-808CEE2465B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1011856" y="4133849"/>
            <a:ext cx="1238647" cy="2724149"/>
          </a:xfrm>
          <a:custGeom>
            <a:avLst/>
            <a:gdLst>
              <a:gd name="connsiteX0" fmla="*/ 1048001 w 1048001"/>
              <a:gd name="connsiteY0" fmla="*/ 0 h 2304863"/>
              <a:gd name="connsiteX1" fmla="*/ 1048001 w 1048001"/>
              <a:gd name="connsiteY1" fmla="*/ 2304863 h 2304863"/>
              <a:gd name="connsiteX2" fmla="*/ 0 w 1048001"/>
              <a:gd name="connsiteY2" fmla="*/ 2304863 h 230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8001" h="2304863">
                <a:moveTo>
                  <a:pt x="1048001" y="0"/>
                </a:moveTo>
                <a:lnTo>
                  <a:pt x="1048001" y="2304863"/>
                </a:lnTo>
                <a:lnTo>
                  <a:pt x="0" y="2304863"/>
                </a:lnTo>
                <a:close/>
              </a:path>
            </a:pathLst>
          </a:custGeom>
          <a:solidFill>
            <a:schemeClr val="accent1">
              <a:alpha val="8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62FD6D9-B28F-423D-B4AF-E09C0D5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626-9664-4D63-9A6D-25FD4F8442FF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42BB198-B749-418F-9654-05F9FB28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B2C38B9C-D38E-4D5C-B316-56E586E48422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7" name="Rechthoek: afgeronde hoeken 6">
              <a:extLst>
                <a:ext uri="{FF2B5EF4-FFF2-40B4-BE49-F238E27FC236}">
                  <a16:creationId xmlns:a16="http://schemas.microsoft.com/office/drawing/2014/main" id="{80CE9B7B-97E9-4C0F-801C-88429143A646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>
                  <a:latin typeface="+mn-lt"/>
                </a:rPr>
                <a:t>Menu</a:t>
              </a:r>
            </a:p>
          </p:txBody>
        </p:sp>
        <p:sp>
          <p:nvSpPr>
            <p:cNvPr id="8" name="Rechthoekige driehoek 7">
              <a:extLst>
                <a:ext uri="{FF2B5EF4-FFF2-40B4-BE49-F238E27FC236}">
                  <a16:creationId xmlns:a16="http://schemas.microsoft.com/office/drawing/2014/main" id="{B38154C4-85B0-4EA6-9AC8-8CE07B592956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>
                <a:latin typeface="+mn-lt"/>
              </a:endParaRPr>
            </a:p>
          </p:txBody>
        </p:sp>
      </p:grpSp>
      <p:sp>
        <p:nvSpPr>
          <p:cNvPr id="14" name="Tijdelijke aanduiding voor tekst 13">
            <a:extLst>
              <a:ext uri="{FF2B5EF4-FFF2-40B4-BE49-F238E27FC236}">
                <a16:creationId xmlns:a16="http://schemas.microsoft.com/office/drawing/2014/main" id="{7088DC00-A4F1-4AD3-9431-35D45612503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53806" y="6255077"/>
            <a:ext cx="1748641" cy="43716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rgbClr val="457AB3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C61956CE-CEC2-4CF9-ACE4-761E4B79041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970284" y="751149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36" name="Tijdelijke aanduiding voor tekst 10">
            <a:extLst>
              <a:ext uri="{FF2B5EF4-FFF2-40B4-BE49-F238E27FC236}">
                <a16:creationId xmlns:a16="http://schemas.microsoft.com/office/drawing/2014/main" id="{7E734C12-45AE-454B-94CE-9433DE42156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660151" y="1418145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37" name="Tijdelijke aanduiding voor tekst 10">
            <a:extLst>
              <a:ext uri="{FF2B5EF4-FFF2-40B4-BE49-F238E27FC236}">
                <a16:creationId xmlns:a16="http://schemas.microsoft.com/office/drawing/2014/main" id="{BB2D9223-6752-4CB6-879D-DE767C9B198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352314" y="2101081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38" name="Tijdelijke aanduiding voor tekst 10">
            <a:extLst>
              <a:ext uri="{FF2B5EF4-FFF2-40B4-BE49-F238E27FC236}">
                <a16:creationId xmlns:a16="http://schemas.microsoft.com/office/drawing/2014/main" id="{323030AC-2340-4868-8F8B-D9DC8EE4A2A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053471" y="2767822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39" name="Tijdelijke aanduiding voor tekst 10">
            <a:extLst>
              <a:ext uri="{FF2B5EF4-FFF2-40B4-BE49-F238E27FC236}">
                <a16:creationId xmlns:a16="http://schemas.microsoft.com/office/drawing/2014/main" id="{7FA32667-FFBA-4D60-8F2D-D44C883B585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748138" y="3442580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40" name="Tijdelijke aanduiding voor tekst 10">
            <a:extLst>
              <a:ext uri="{FF2B5EF4-FFF2-40B4-BE49-F238E27FC236}">
                <a16:creationId xmlns:a16="http://schemas.microsoft.com/office/drawing/2014/main" id="{6080EB04-B95F-4C15-84D6-CE102B26BD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437248" y="4124249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42" name="Tijdelijke aanduiding voor tekst 10">
            <a:extLst>
              <a:ext uri="{FF2B5EF4-FFF2-40B4-BE49-F238E27FC236}">
                <a16:creationId xmlns:a16="http://schemas.microsoft.com/office/drawing/2014/main" id="{BCD62890-001D-4E8C-8E68-58D963AD1D7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140569" y="4790990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44" name="Tijdelijke aanduiding voor tekst 10">
            <a:extLst>
              <a:ext uri="{FF2B5EF4-FFF2-40B4-BE49-F238E27FC236}">
                <a16:creationId xmlns:a16="http://schemas.microsoft.com/office/drawing/2014/main" id="{C2AA0160-8AFC-4A4D-8D97-9B271A7D48C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30408" y="5466263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3893BFE0-E370-493F-8552-37FCA9223C6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454282" y="720263"/>
            <a:ext cx="4085198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47" name="Tijdelijke aanduiding voor tekst 8">
            <a:extLst>
              <a:ext uri="{FF2B5EF4-FFF2-40B4-BE49-F238E27FC236}">
                <a16:creationId xmlns:a16="http://schemas.microsoft.com/office/drawing/2014/main" id="{E3780477-BC8A-4D7D-A752-C2AB39D8601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130687" y="1387259"/>
            <a:ext cx="4408793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48" name="Tijdelijke aanduiding voor tekst 8">
            <a:extLst>
              <a:ext uri="{FF2B5EF4-FFF2-40B4-BE49-F238E27FC236}">
                <a16:creationId xmlns:a16="http://schemas.microsoft.com/office/drawing/2014/main" id="{BF640E03-D82C-4A0B-87EC-2105E37982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822849" y="2070195"/>
            <a:ext cx="4716631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49" name="Tijdelijke aanduiding voor tekst 8">
            <a:extLst>
              <a:ext uri="{FF2B5EF4-FFF2-40B4-BE49-F238E27FC236}">
                <a16:creationId xmlns:a16="http://schemas.microsoft.com/office/drawing/2014/main" id="{32A654EE-2888-437F-904D-C49D9E28697A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520014" y="2736936"/>
            <a:ext cx="4992880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50" name="Tijdelijke aanduiding voor tekst 8">
            <a:extLst>
              <a:ext uri="{FF2B5EF4-FFF2-40B4-BE49-F238E27FC236}">
                <a16:creationId xmlns:a16="http://schemas.microsoft.com/office/drawing/2014/main" id="{0D7C15B7-90CC-491C-AF2B-7070DC68ED7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218674" y="3411694"/>
            <a:ext cx="5320806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51" name="Tijdelijke aanduiding voor tekst 8">
            <a:extLst>
              <a:ext uri="{FF2B5EF4-FFF2-40B4-BE49-F238E27FC236}">
                <a16:creationId xmlns:a16="http://schemas.microsoft.com/office/drawing/2014/main" id="{F92F5219-E6B1-4CDD-8616-464C7BD954A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907784" y="4093363"/>
            <a:ext cx="5631696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52" name="Tijdelijke aanduiding voor tekst 8">
            <a:extLst>
              <a:ext uri="{FF2B5EF4-FFF2-40B4-BE49-F238E27FC236}">
                <a16:creationId xmlns:a16="http://schemas.microsoft.com/office/drawing/2014/main" id="{F627C252-C845-43DD-833A-1AAD628D37C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611105" y="4760104"/>
            <a:ext cx="5916343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53" name="Tijdelijke aanduiding voor tekst 8">
            <a:extLst>
              <a:ext uri="{FF2B5EF4-FFF2-40B4-BE49-F238E27FC236}">
                <a16:creationId xmlns:a16="http://schemas.microsoft.com/office/drawing/2014/main" id="{BF249CA0-1826-41CE-8BF1-49DEBCEE967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300943" y="5435377"/>
            <a:ext cx="6202441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grpSp>
        <p:nvGrpSpPr>
          <p:cNvPr id="57" name="GRID" hidden="1">
            <a:extLst>
              <a:ext uri="{FF2B5EF4-FFF2-40B4-BE49-F238E27FC236}">
                <a16:creationId xmlns:a16="http://schemas.microsoft.com/office/drawing/2014/main" id="{D9F67335-9433-4C39-A10D-BCB348030435}"/>
              </a:ext>
            </a:extLst>
          </p:cNvPr>
          <p:cNvGrpSpPr/>
          <p:nvPr userDrawn="1"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21DC705C-92CF-4FE7-84B1-4DB49B40C7BB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3C0E7D5B-204C-4B5E-89C9-11C9368F2DC6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0" name="Rechthoek 59">
              <a:extLst>
                <a:ext uri="{FF2B5EF4-FFF2-40B4-BE49-F238E27FC236}">
                  <a16:creationId xmlns:a16="http://schemas.microsoft.com/office/drawing/2014/main" id="{C363233B-8DDB-47EE-9886-7224A5D5304A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1" name="Rechthoek 60">
              <a:extLst>
                <a:ext uri="{FF2B5EF4-FFF2-40B4-BE49-F238E27FC236}">
                  <a16:creationId xmlns:a16="http://schemas.microsoft.com/office/drawing/2014/main" id="{CA2F83AD-D1A0-4D38-810F-5FAD52BCCA52}"/>
                </a:ext>
              </a:extLst>
            </p:cNvPr>
            <p:cNvSpPr/>
            <p:nvPr userDrawn="1"/>
          </p:nvSpPr>
          <p:spPr>
            <a:xfrm>
              <a:off x="0" y="1250205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0349060B-74D7-4276-87C3-2F1E2864017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3" name="Rechthoek 62">
              <a:extLst>
                <a:ext uri="{FF2B5EF4-FFF2-40B4-BE49-F238E27FC236}">
                  <a16:creationId xmlns:a16="http://schemas.microsoft.com/office/drawing/2014/main" id="{68E8DAFD-15B7-4DC6-B5AC-817B98CD64C6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4" name="Rechthoek 63">
              <a:extLst>
                <a:ext uri="{FF2B5EF4-FFF2-40B4-BE49-F238E27FC236}">
                  <a16:creationId xmlns:a16="http://schemas.microsoft.com/office/drawing/2014/main" id="{86D21760-6AC6-4412-9BB1-A56231ED2DE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5" name="Rechthoek 64">
              <a:extLst>
                <a:ext uri="{FF2B5EF4-FFF2-40B4-BE49-F238E27FC236}">
                  <a16:creationId xmlns:a16="http://schemas.microsoft.com/office/drawing/2014/main" id="{16B71604-B4A2-4975-B82C-E11B2F81EC52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8C3C07D8-9E88-4C75-9274-0D6F7E02211A}"/>
                </a:ext>
              </a:extLst>
            </p:cNvPr>
            <p:cNvSpPr/>
            <p:nvPr userDrawn="1"/>
          </p:nvSpPr>
          <p:spPr>
            <a:xfrm>
              <a:off x="0" y="1924410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6" name="Rechthoek 65">
              <a:extLst>
                <a:ext uri="{FF2B5EF4-FFF2-40B4-BE49-F238E27FC236}">
                  <a16:creationId xmlns:a16="http://schemas.microsoft.com/office/drawing/2014/main" id="{C48AE4A2-E5D6-423D-B8C3-00982C47D9E4}"/>
                </a:ext>
              </a:extLst>
            </p:cNvPr>
            <p:cNvSpPr/>
            <p:nvPr userDrawn="1"/>
          </p:nvSpPr>
          <p:spPr>
            <a:xfrm>
              <a:off x="0" y="2598615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7" name="Rechthoek 66">
              <a:extLst>
                <a:ext uri="{FF2B5EF4-FFF2-40B4-BE49-F238E27FC236}">
                  <a16:creationId xmlns:a16="http://schemas.microsoft.com/office/drawing/2014/main" id="{6FAFFD0C-E221-4318-A6F0-D1A12B3C81E0}"/>
                </a:ext>
              </a:extLst>
            </p:cNvPr>
            <p:cNvSpPr/>
            <p:nvPr userDrawn="1"/>
          </p:nvSpPr>
          <p:spPr>
            <a:xfrm>
              <a:off x="0" y="3272820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8" name="Rechthoek 67">
              <a:extLst>
                <a:ext uri="{FF2B5EF4-FFF2-40B4-BE49-F238E27FC236}">
                  <a16:creationId xmlns:a16="http://schemas.microsoft.com/office/drawing/2014/main" id="{E0CE6279-1B42-4098-856C-C3C9EEA0BAD7}"/>
                </a:ext>
              </a:extLst>
            </p:cNvPr>
            <p:cNvSpPr/>
            <p:nvPr userDrawn="1"/>
          </p:nvSpPr>
          <p:spPr>
            <a:xfrm>
              <a:off x="0" y="3947025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9" name="Rechthoek 68">
              <a:extLst>
                <a:ext uri="{FF2B5EF4-FFF2-40B4-BE49-F238E27FC236}">
                  <a16:creationId xmlns:a16="http://schemas.microsoft.com/office/drawing/2014/main" id="{C82C2E51-7601-42ED-9FFA-6E2436CF4D3F}"/>
                </a:ext>
              </a:extLst>
            </p:cNvPr>
            <p:cNvSpPr/>
            <p:nvPr userDrawn="1"/>
          </p:nvSpPr>
          <p:spPr>
            <a:xfrm>
              <a:off x="0" y="4621230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0" name="Rechthoek 69">
              <a:extLst>
                <a:ext uri="{FF2B5EF4-FFF2-40B4-BE49-F238E27FC236}">
                  <a16:creationId xmlns:a16="http://schemas.microsoft.com/office/drawing/2014/main" id="{77E32425-1918-487F-8CEE-5856170C6F41}"/>
                </a:ext>
              </a:extLst>
            </p:cNvPr>
            <p:cNvSpPr/>
            <p:nvPr userDrawn="1"/>
          </p:nvSpPr>
          <p:spPr>
            <a:xfrm>
              <a:off x="0" y="5295435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92" name="Scheidingslijntje">
            <a:extLst>
              <a:ext uri="{FF2B5EF4-FFF2-40B4-BE49-F238E27FC236}">
                <a16:creationId xmlns:a16="http://schemas.microsoft.com/office/drawing/2014/main" id="{8633B6A9-738F-4C0D-A2CF-37F5CFACE1C8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 rot="1465817">
            <a:off x="11214441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  <a:latin typeface="+mn-lt"/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153" name="INSTRUCTION">
            <a:extLst>
              <a:ext uri="{FF2B5EF4-FFF2-40B4-BE49-F238E27FC236}">
                <a16:creationId xmlns:a16="http://schemas.microsoft.com/office/drawing/2014/main" id="{A12BF7A6-E97D-4A79-87D7-954DE12E88F1}"/>
              </a:ext>
            </a:extLst>
          </p:cNvPr>
          <p:cNvGrpSpPr/>
          <p:nvPr userDrawn="1"/>
        </p:nvGrpSpPr>
        <p:grpSpPr>
          <a:xfrm>
            <a:off x="-3786165" y="-1"/>
            <a:ext cx="3693386" cy="6640349"/>
            <a:chOff x="-3786165" y="-1"/>
            <a:chExt cx="3693386" cy="6640349"/>
          </a:xfrm>
        </p:grpSpPr>
        <p:sp>
          <p:nvSpPr>
            <p:cNvPr id="154" name="Rechthoek 153">
              <a:extLst>
                <a:ext uri="{FF2B5EF4-FFF2-40B4-BE49-F238E27FC236}">
                  <a16:creationId xmlns:a16="http://schemas.microsoft.com/office/drawing/2014/main" id="{388E1334-73B4-45FA-8994-90F54F999761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55" name="Ovaal 154">
              <a:extLst>
                <a:ext uri="{FF2B5EF4-FFF2-40B4-BE49-F238E27FC236}">
                  <a16:creationId xmlns:a16="http://schemas.microsoft.com/office/drawing/2014/main" id="{A710E816-A442-4DB6-BEC9-416A7E35C9B1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56" name="Rechthoek 155">
              <a:extLst>
                <a:ext uri="{FF2B5EF4-FFF2-40B4-BE49-F238E27FC236}">
                  <a16:creationId xmlns:a16="http://schemas.microsoft.com/office/drawing/2014/main" id="{02E10501-7F85-44D0-BAC0-63DDACF0BD34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7" name="Ovaal 156">
              <a:extLst>
                <a:ext uri="{FF2B5EF4-FFF2-40B4-BE49-F238E27FC236}">
                  <a16:creationId xmlns:a16="http://schemas.microsoft.com/office/drawing/2014/main" id="{D565AB46-FA85-4B5C-B34C-DD6D07C5FB2B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58" name="Rechthoek 157">
              <a:extLst>
                <a:ext uri="{FF2B5EF4-FFF2-40B4-BE49-F238E27FC236}">
                  <a16:creationId xmlns:a16="http://schemas.microsoft.com/office/drawing/2014/main" id="{AFEE9BB1-3F5F-47A2-97D9-7C55D5A58A51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59" name="Ovaal 158">
              <a:extLst>
                <a:ext uri="{FF2B5EF4-FFF2-40B4-BE49-F238E27FC236}">
                  <a16:creationId xmlns:a16="http://schemas.microsoft.com/office/drawing/2014/main" id="{CF624DE0-59F7-4884-AE99-55699AC99103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60" name="Rechthoek 159">
              <a:extLst>
                <a:ext uri="{FF2B5EF4-FFF2-40B4-BE49-F238E27FC236}">
                  <a16:creationId xmlns:a16="http://schemas.microsoft.com/office/drawing/2014/main" id="{DE01C0BE-1BD0-4EF3-822B-6CE3B267F55D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61" name="Rechthoek 160">
              <a:extLst>
                <a:ext uri="{FF2B5EF4-FFF2-40B4-BE49-F238E27FC236}">
                  <a16:creationId xmlns:a16="http://schemas.microsoft.com/office/drawing/2014/main" id="{78E939CD-5991-49BF-B4E9-3237CA9D8272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62" name="Groep 161">
              <a:extLst>
                <a:ext uri="{FF2B5EF4-FFF2-40B4-BE49-F238E27FC236}">
                  <a16:creationId xmlns:a16="http://schemas.microsoft.com/office/drawing/2014/main" id="{D08A3084-D3A5-4BF8-81E6-835A220AC559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201" name="Rechthoek 200">
                <a:extLst>
                  <a:ext uri="{FF2B5EF4-FFF2-40B4-BE49-F238E27FC236}">
                    <a16:creationId xmlns:a16="http://schemas.microsoft.com/office/drawing/2014/main" id="{F35630E5-B48D-4468-888D-DA6698FDB37A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2" name="Rechthoek 201">
                <a:extLst>
                  <a:ext uri="{FF2B5EF4-FFF2-40B4-BE49-F238E27FC236}">
                    <a16:creationId xmlns:a16="http://schemas.microsoft.com/office/drawing/2014/main" id="{0657451E-9781-49BF-948E-353B2790F73E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03" name="Groep 202">
                <a:extLst>
                  <a:ext uri="{FF2B5EF4-FFF2-40B4-BE49-F238E27FC236}">
                    <a16:creationId xmlns:a16="http://schemas.microsoft.com/office/drawing/2014/main" id="{83388A99-4EB6-43AD-8D36-A67A46583343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16" name="Rechthoek: afgeronde hoeken 215">
                  <a:extLst>
                    <a:ext uri="{FF2B5EF4-FFF2-40B4-BE49-F238E27FC236}">
                      <a16:creationId xmlns:a16="http://schemas.microsoft.com/office/drawing/2014/main" id="{BE4F70CD-61D5-4A6E-A8FD-D7D7BFBF66EA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17" name="Rechthoek 216">
                  <a:extLst>
                    <a:ext uri="{FF2B5EF4-FFF2-40B4-BE49-F238E27FC236}">
                      <a16:creationId xmlns:a16="http://schemas.microsoft.com/office/drawing/2014/main" id="{41E42787-9D13-4D9B-8AA3-55EA0036C19E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18" name="Rechthoek 217">
                  <a:extLst>
                    <a:ext uri="{FF2B5EF4-FFF2-40B4-BE49-F238E27FC236}">
                      <a16:creationId xmlns:a16="http://schemas.microsoft.com/office/drawing/2014/main" id="{AC8158FA-B6F0-40F7-B584-0AAFC512B1FB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19" name="Rechthoek 218">
                  <a:extLst>
                    <a:ext uri="{FF2B5EF4-FFF2-40B4-BE49-F238E27FC236}">
                      <a16:creationId xmlns:a16="http://schemas.microsoft.com/office/drawing/2014/main" id="{83D268FE-E1AB-4A6F-93E0-FD844D666ABE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20" name="Rechthoek 219">
                  <a:extLst>
                    <a:ext uri="{FF2B5EF4-FFF2-40B4-BE49-F238E27FC236}">
                      <a16:creationId xmlns:a16="http://schemas.microsoft.com/office/drawing/2014/main" id="{D002F11E-C101-4A36-AAD1-E3D417442E6F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21" name="Rechthoek 220">
                  <a:extLst>
                    <a:ext uri="{FF2B5EF4-FFF2-40B4-BE49-F238E27FC236}">
                      <a16:creationId xmlns:a16="http://schemas.microsoft.com/office/drawing/2014/main" id="{E3CFF8FC-1326-4B6F-96D5-7B1F6AB6B22E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4" name="Groep 203">
                <a:extLst>
                  <a:ext uri="{FF2B5EF4-FFF2-40B4-BE49-F238E27FC236}">
                    <a16:creationId xmlns:a16="http://schemas.microsoft.com/office/drawing/2014/main" id="{72F9293C-F4B1-4A4B-9495-0F5693CA2D67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08" name="Groep 207">
                  <a:extLst>
                    <a:ext uri="{FF2B5EF4-FFF2-40B4-BE49-F238E27FC236}">
                      <a16:creationId xmlns:a16="http://schemas.microsoft.com/office/drawing/2014/main" id="{97A263A9-1DBC-4B69-B021-DFFB9D79EABB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10" name="Rechthoek: afgeronde hoeken 209">
                    <a:extLst>
                      <a:ext uri="{FF2B5EF4-FFF2-40B4-BE49-F238E27FC236}">
                        <a16:creationId xmlns:a16="http://schemas.microsoft.com/office/drawing/2014/main" id="{4CD60E37-C0AB-4FD9-AEBB-BA073CC78CD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1" name="Rechthoek 210">
                    <a:extLst>
                      <a:ext uri="{FF2B5EF4-FFF2-40B4-BE49-F238E27FC236}">
                        <a16:creationId xmlns:a16="http://schemas.microsoft.com/office/drawing/2014/main" id="{BF7CCE43-9722-48D7-8DE3-A31B7AD8E0F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2" name="Rechthoek 211">
                    <a:extLst>
                      <a:ext uri="{FF2B5EF4-FFF2-40B4-BE49-F238E27FC236}">
                        <a16:creationId xmlns:a16="http://schemas.microsoft.com/office/drawing/2014/main" id="{E13A6133-7ABD-4B2F-960D-BADCC3A78C3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3" name="Rechthoek 212">
                    <a:extLst>
                      <a:ext uri="{FF2B5EF4-FFF2-40B4-BE49-F238E27FC236}">
                        <a16:creationId xmlns:a16="http://schemas.microsoft.com/office/drawing/2014/main" id="{84529CE5-AB57-4AF1-A754-811DD6A4A0F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4" name="Rechthoek 213">
                    <a:extLst>
                      <a:ext uri="{FF2B5EF4-FFF2-40B4-BE49-F238E27FC236}">
                        <a16:creationId xmlns:a16="http://schemas.microsoft.com/office/drawing/2014/main" id="{8405ACB7-EC73-43A8-9449-7700DF2E41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5" name="Rechthoek 214">
                    <a:extLst>
                      <a:ext uri="{FF2B5EF4-FFF2-40B4-BE49-F238E27FC236}">
                        <a16:creationId xmlns:a16="http://schemas.microsoft.com/office/drawing/2014/main" id="{8DE0DC5F-7E90-4C4E-BE28-3E6D9485699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09" name="Boog 208">
                  <a:extLst>
                    <a:ext uri="{FF2B5EF4-FFF2-40B4-BE49-F238E27FC236}">
                      <a16:creationId xmlns:a16="http://schemas.microsoft.com/office/drawing/2014/main" id="{DE55E015-4642-40A7-AA6F-13A99E5524E8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05" name="Tekstvak 204">
                <a:extLst>
                  <a:ext uri="{FF2B5EF4-FFF2-40B4-BE49-F238E27FC236}">
                    <a16:creationId xmlns:a16="http://schemas.microsoft.com/office/drawing/2014/main" id="{11CD49BA-6EDD-4F2F-AF5C-8F12B795A6AC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206" name="Tekstvak 205">
                <a:extLst>
                  <a:ext uri="{FF2B5EF4-FFF2-40B4-BE49-F238E27FC236}">
                    <a16:creationId xmlns:a16="http://schemas.microsoft.com/office/drawing/2014/main" id="{6CEA02B7-F938-44E4-9383-C36ABFE7EF84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207" name="Vrije vorm: vorm 206">
                <a:extLst>
                  <a:ext uri="{FF2B5EF4-FFF2-40B4-BE49-F238E27FC236}">
                    <a16:creationId xmlns:a16="http://schemas.microsoft.com/office/drawing/2014/main" id="{A8AB5BAA-D85F-4863-9B57-0853DA2DAB1F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63" name="Groep 162">
              <a:extLst>
                <a:ext uri="{FF2B5EF4-FFF2-40B4-BE49-F238E27FC236}">
                  <a16:creationId xmlns:a16="http://schemas.microsoft.com/office/drawing/2014/main" id="{81F512B7-F05F-4111-9ABF-52A409624997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191" name="Rechthoek 190">
                <a:extLst>
                  <a:ext uri="{FF2B5EF4-FFF2-40B4-BE49-F238E27FC236}">
                    <a16:creationId xmlns:a16="http://schemas.microsoft.com/office/drawing/2014/main" id="{4EC5D1FE-C1E7-4B5E-8A90-3FFEDCE80F64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192" name="ICOON_info">
                <a:extLst>
                  <a:ext uri="{FF2B5EF4-FFF2-40B4-BE49-F238E27FC236}">
                    <a16:creationId xmlns:a16="http://schemas.microsoft.com/office/drawing/2014/main" id="{CADB2AE4-0EA8-40BD-B83F-300DE806A6ED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199" name="Ovaal 198">
                  <a:extLst>
                    <a:ext uri="{FF2B5EF4-FFF2-40B4-BE49-F238E27FC236}">
                      <a16:creationId xmlns:a16="http://schemas.microsoft.com/office/drawing/2014/main" id="{620C6715-C74F-42E3-8F5D-EE389E789C32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00" name="Graphic 163" descr="Informatie">
                  <a:extLst>
                    <a:ext uri="{FF2B5EF4-FFF2-40B4-BE49-F238E27FC236}">
                      <a16:creationId xmlns:a16="http://schemas.microsoft.com/office/drawing/2014/main" id="{A8B36E40-AE75-404C-8B82-4C554AE47A8A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3" name="Groep 192">
                <a:extLst>
                  <a:ext uri="{FF2B5EF4-FFF2-40B4-BE49-F238E27FC236}">
                    <a16:creationId xmlns:a16="http://schemas.microsoft.com/office/drawing/2014/main" id="{0E0B6573-7029-40DF-B446-2E7EE1291BD3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194" name="Inspireren">
                  <a:extLst>
                    <a:ext uri="{FF2B5EF4-FFF2-40B4-BE49-F238E27FC236}">
                      <a16:creationId xmlns:a16="http://schemas.microsoft.com/office/drawing/2014/main" id="{061BFDC0-CEBA-4FA4-8E8B-0A325B288202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96" name="Freeform 12">
                    <a:extLst>
                      <a:ext uri="{FF2B5EF4-FFF2-40B4-BE49-F238E27FC236}">
                        <a16:creationId xmlns:a16="http://schemas.microsoft.com/office/drawing/2014/main" id="{8C41A6FC-FDDD-414E-A791-873E7407F3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97" name="Freeform 13">
                    <a:extLst>
                      <a:ext uri="{FF2B5EF4-FFF2-40B4-BE49-F238E27FC236}">
                        <a16:creationId xmlns:a16="http://schemas.microsoft.com/office/drawing/2014/main" id="{349364F0-6FE0-4631-A7C6-524833A829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98" name="Freeform 14">
                    <a:extLst>
                      <a:ext uri="{FF2B5EF4-FFF2-40B4-BE49-F238E27FC236}">
                        <a16:creationId xmlns:a16="http://schemas.microsoft.com/office/drawing/2014/main" id="{26AD0118-2B03-4302-9D23-7132C966D78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195" name="Tekstvak 194">
                  <a:extLst>
                    <a:ext uri="{FF2B5EF4-FFF2-40B4-BE49-F238E27FC236}">
                      <a16:creationId xmlns:a16="http://schemas.microsoft.com/office/drawing/2014/main" id="{93D8C8D0-80AD-4266-8F34-49B2EA9DF8E8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164" name="Groep 163">
              <a:extLst>
                <a:ext uri="{FF2B5EF4-FFF2-40B4-BE49-F238E27FC236}">
                  <a16:creationId xmlns:a16="http://schemas.microsoft.com/office/drawing/2014/main" id="{7CFD06A0-4FA7-422A-9177-87D35F057C4E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175" name="Groep 174">
                <a:extLst>
                  <a:ext uri="{FF2B5EF4-FFF2-40B4-BE49-F238E27FC236}">
                    <a16:creationId xmlns:a16="http://schemas.microsoft.com/office/drawing/2014/main" id="{B0BBF816-C4C9-4E2E-B4A4-DA3BE8AA5B10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178" name="Groep 177">
                  <a:extLst>
                    <a:ext uri="{FF2B5EF4-FFF2-40B4-BE49-F238E27FC236}">
                      <a16:creationId xmlns:a16="http://schemas.microsoft.com/office/drawing/2014/main" id="{7B600593-25A6-4165-BF24-7B3E0A03C00C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185" name="Groep 184">
                    <a:extLst>
                      <a:ext uri="{FF2B5EF4-FFF2-40B4-BE49-F238E27FC236}">
                        <a16:creationId xmlns:a16="http://schemas.microsoft.com/office/drawing/2014/main" id="{AD7E7B5C-28F9-49FD-B08B-E4B273E01A9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188" name="Rechthoek 187">
                      <a:extLst>
                        <a:ext uri="{FF2B5EF4-FFF2-40B4-BE49-F238E27FC236}">
                          <a16:creationId xmlns:a16="http://schemas.microsoft.com/office/drawing/2014/main" id="{E327A2C9-39C5-4412-BF00-787560A663C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89" name="Rechthoek 188">
                      <a:extLst>
                        <a:ext uri="{FF2B5EF4-FFF2-40B4-BE49-F238E27FC236}">
                          <a16:creationId xmlns:a16="http://schemas.microsoft.com/office/drawing/2014/main" id="{36009D9E-881D-4D7C-A12C-E9F57CBAF89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90" name="Ovaal 189">
                      <a:extLst>
                        <a:ext uri="{FF2B5EF4-FFF2-40B4-BE49-F238E27FC236}">
                          <a16:creationId xmlns:a16="http://schemas.microsoft.com/office/drawing/2014/main" id="{D18F62BF-9A0F-4822-AB48-FA0613B6631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86" name="Afbeelding 185">
                    <a:extLst>
                      <a:ext uri="{FF2B5EF4-FFF2-40B4-BE49-F238E27FC236}">
                        <a16:creationId xmlns:a16="http://schemas.microsoft.com/office/drawing/2014/main" id="{12788572-E17B-4C6F-A85E-97245EAD5DB5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87" name="Afbeelding 186">
                    <a:extLst>
                      <a:ext uri="{FF2B5EF4-FFF2-40B4-BE49-F238E27FC236}">
                        <a16:creationId xmlns:a16="http://schemas.microsoft.com/office/drawing/2014/main" id="{3BAD81A9-88D7-49AF-84EB-7BF883C9758D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9" name="Groep 178">
                  <a:extLst>
                    <a:ext uri="{FF2B5EF4-FFF2-40B4-BE49-F238E27FC236}">
                      <a16:creationId xmlns:a16="http://schemas.microsoft.com/office/drawing/2014/main" id="{661ABD9F-0B8D-4FA5-9AE3-80FD381E0685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83" name="Rechthoek 182">
                    <a:extLst>
                      <a:ext uri="{FF2B5EF4-FFF2-40B4-BE49-F238E27FC236}">
                        <a16:creationId xmlns:a16="http://schemas.microsoft.com/office/drawing/2014/main" id="{D07CD580-A041-446B-9A37-7F49B88F0C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4" name="Rechthoek 183">
                    <a:extLst>
                      <a:ext uri="{FF2B5EF4-FFF2-40B4-BE49-F238E27FC236}">
                        <a16:creationId xmlns:a16="http://schemas.microsoft.com/office/drawing/2014/main" id="{B5CE7D00-073E-4954-9F15-6996BD42F5D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80" name="Groep 179">
                  <a:extLst>
                    <a:ext uri="{FF2B5EF4-FFF2-40B4-BE49-F238E27FC236}">
                      <a16:creationId xmlns:a16="http://schemas.microsoft.com/office/drawing/2014/main" id="{7C09F098-70C8-4B81-A321-7F5FFE5335C6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81" name="Rechthoek 180">
                    <a:extLst>
                      <a:ext uri="{FF2B5EF4-FFF2-40B4-BE49-F238E27FC236}">
                        <a16:creationId xmlns:a16="http://schemas.microsoft.com/office/drawing/2014/main" id="{05B07DA1-4E69-4AD4-A71B-32363DD20EE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2" name="Rechthoek 181">
                    <a:extLst>
                      <a:ext uri="{FF2B5EF4-FFF2-40B4-BE49-F238E27FC236}">
                        <a16:creationId xmlns:a16="http://schemas.microsoft.com/office/drawing/2014/main" id="{EADA8D51-3B7F-4E91-8BC8-06A573D7692E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76" name="Rechthoek 175">
                <a:extLst>
                  <a:ext uri="{FF2B5EF4-FFF2-40B4-BE49-F238E27FC236}">
                    <a16:creationId xmlns:a16="http://schemas.microsoft.com/office/drawing/2014/main" id="{D67DD768-38F3-438B-B201-B0294125E43F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77" name="Gelijkbenige driehoek 176">
                <a:extLst>
                  <a:ext uri="{FF2B5EF4-FFF2-40B4-BE49-F238E27FC236}">
                    <a16:creationId xmlns:a16="http://schemas.microsoft.com/office/drawing/2014/main" id="{5E75BDD0-85E2-44C6-A98A-0561FA137A4B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65" name="Ovaal 164">
              <a:extLst>
                <a:ext uri="{FF2B5EF4-FFF2-40B4-BE49-F238E27FC236}">
                  <a16:creationId xmlns:a16="http://schemas.microsoft.com/office/drawing/2014/main" id="{BC9719EF-C61F-4301-8A7A-1C6750E72851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66" name="Rechthoek 165">
              <a:extLst>
                <a:ext uri="{FF2B5EF4-FFF2-40B4-BE49-F238E27FC236}">
                  <a16:creationId xmlns:a16="http://schemas.microsoft.com/office/drawing/2014/main" id="{F8D300AD-DB22-4E58-9E5D-CBD2723C52BD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67" name="Rechthoek 166">
              <a:extLst>
                <a:ext uri="{FF2B5EF4-FFF2-40B4-BE49-F238E27FC236}">
                  <a16:creationId xmlns:a16="http://schemas.microsoft.com/office/drawing/2014/main" id="{18427C6C-F8BE-441C-83E5-E134EC694A9C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168" name="Groep 167">
              <a:extLst>
                <a:ext uri="{FF2B5EF4-FFF2-40B4-BE49-F238E27FC236}">
                  <a16:creationId xmlns:a16="http://schemas.microsoft.com/office/drawing/2014/main" id="{066FE8E3-1739-4A3E-A47E-0BD25C7A6771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169" name="Groep 168">
                <a:extLst>
                  <a:ext uri="{FF2B5EF4-FFF2-40B4-BE49-F238E27FC236}">
                    <a16:creationId xmlns:a16="http://schemas.microsoft.com/office/drawing/2014/main" id="{C91BBE7A-3203-45CB-9109-2FED646CB05F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171" name="Vrije vorm: vorm 170">
                  <a:extLst>
                    <a:ext uri="{FF2B5EF4-FFF2-40B4-BE49-F238E27FC236}">
                      <a16:creationId xmlns:a16="http://schemas.microsoft.com/office/drawing/2014/main" id="{050226B8-9B07-4E94-84F3-ECCEEEA581BC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172" name="Groep 171">
                  <a:extLst>
                    <a:ext uri="{FF2B5EF4-FFF2-40B4-BE49-F238E27FC236}">
                      <a16:creationId xmlns:a16="http://schemas.microsoft.com/office/drawing/2014/main" id="{21A0661E-B048-4296-A927-E7F1919AFE17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73" name="Vrije vorm: vorm 172">
                    <a:extLst>
                      <a:ext uri="{FF2B5EF4-FFF2-40B4-BE49-F238E27FC236}">
                        <a16:creationId xmlns:a16="http://schemas.microsoft.com/office/drawing/2014/main" id="{E4A0F3F4-7F26-4204-A34C-9FCCB01AE3BF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174" name="Vrije vorm: vorm 173">
                    <a:extLst>
                      <a:ext uri="{FF2B5EF4-FFF2-40B4-BE49-F238E27FC236}">
                        <a16:creationId xmlns:a16="http://schemas.microsoft.com/office/drawing/2014/main" id="{A5616930-1471-48E8-A81A-E412CDB23848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170" name="Tekstvak 169">
                <a:extLst>
                  <a:ext uri="{FF2B5EF4-FFF2-40B4-BE49-F238E27FC236}">
                    <a16:creationId xmlns:a16="http://schemas.microsoft.com/office/drawing/2014/main" id="{E63BAE17-5D37-45CF-A60F-8DAB437B7E95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grpSp>
        <p:nvGrpSpPr>
          <p:cNvPr id="119" name="INSTRUCTION">
            <a:extLst>
              <a:ext uri="{FF2B5EF4-FFF2-40B4-BE49-F238E27FC236}">
                <a16:creationId xmlns:a16="http://schemas.microsoft.com/office/drawing/2014/main" id="{8C8D3166-E5B7-4A00-8FF9-1A63B61ABFAD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20" name="Rechthoek 119">
              <a:extLst>
                <a:ext uri="{FF2B5EF4-FFF2-40B4-BE49-F238E27FC236}">
                  <a16:creationId xmlns:a16="http://schemas.microsoft.com/office/drawing/2014/main" id="{EA924DD6-2D4D-40F5-9A25-E68164A374E8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21" name="Rechthoek 120">
              <a:extLst>
                <a:ext uri="{FF2B5EF4-FFF2-40B4-BE49-F238E27FC236}">
                  <a16:creationId xmlns:a16="http://schemas.microsoft.com/office/drawing/2014/main" id="{70EA842D-3F76-4B6F-B624-B1D23F0FE01E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‘Slidebuilder’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22" name="Gelijkbenige driehoek 121">
              <a:extLst>
                <a:ext uri="{FF2B5EF4-FFF2-40B4-BE49-F238E27FC236}">
                  <a16:creationId xmlns:a16="http://schemas.microsoft.com/office/drawing/2014/main" id="{9FBC1226-8F3B-4666-92AB-08CDA8A5C6FA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39744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>
        <p:tmplLst>
          <p:tmpl>
            <p:tnLst>
              <p:par>
                <p:cTn presetID="5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>
        <p:tmplLst>
          <p:tmpl>
            <p:tnLst>
              <p:par>
                <p:cTn presetID="55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>
        <p:tmplLst>
          <p:tmpl>
            <p:tnLst>
              <p:par>
                <p:cTn presetID="55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animBg="1">
        <p:tmplLst>
          <p:tmpl>
            <p:tnLst>
              <p:par>
                <p:cTn presetID="55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>
        <p:tmplLst>
          <p:tmpl>
            <p:tnLst>
              <p:par>
                <p:cTn presetID="55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>
        <p:tmplLst>
          <p:tmpl>
            <p:tnLst>
              <p:par>
                <p:cTn presetID="55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>
        <p:tmplLst>
          <p:tmpl>
            <p:tnLst>
              <p:par>
                <p:cTn presetID="55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>
        <p:tmplLst>
          <p:tmpl>
            <p:tnLst>
              <p:par>
                <p:cTn presetID="55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4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6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9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ur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2">
            <a:extLst>
              <a:ext uri="{FF2B5EF4-FFF2-40B4-BE49-F238E27FC236}">
                <a16:creationId xmlns:a16="http://schemas.microsoft.com/office/drawing/2014/main" id="{B55DC25E-7FFA-4697-ADC6-F048AF7C238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0"/>
            <a:ext cx="12192002" cy="6858000"/>
          </a:xfrm>
          <a:solidFill>
            <a:schemeClr val="bg2"/>
          </a:solidFill>
        </p:spPr>
        <p:txBody>
          <a:bodyPr lIns="4104000" tIns="936000" rIns="4104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445069" y="4652250"/>
            <a:ext cx="2092881" cy="1683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7CE5ED-0494-4091-82D1-A968B557E8E8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C7B2A8A-3994-4DF4-9D53-2130A5ECF8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20526" y="1825866"/>
            <a:ext cx="3717423" cy="1951618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n-GB" noProof="0"/>
              <a:t>Place closure text here (of max. 3 lines)</a:t>
            </a:r>
          </a:p>
        </p:txBody>
      </p:sp>
      <p:sp>
        <p:nvSpPr>
          <p:cNvPr id="21" name="Ondertitel 2">
            <a:extLst>
              <a:ext uri="{FF2B5EF4-FFF2-40B4-BE49-F238E27FC236}">
                <a16:creationId xmlns:a16="http://schemas.microsoft.com/office/drawing/2014/main" id="{960CF664-D41E-4304-B017-DF564362276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820526" y="4312831"/>
            <a:ext cx="3717423" cy="322480"/>
          </a:xfrm>
        </p:spPr>
        <p:txBody>
          <a:bodyPr anchor="b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Place the subtitle here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75191" y="6880200"/>
            <a:ext cx="4515550" cy="168364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Place a footer: Insert &gt; Header &amp; Footer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9005" y="6880200"/>
            <a:ext cx="264993" cy="16836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Closure #1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2" name="INSTRUCTION">
            <a:extLst>
              <a:ext uri="{FF2B5EF4-FFF2-40B4-BE49-F238E27FC236}">
                <a16:creationId xmlns:a16="http://schemas.microsoft.com/office/drawing/2014/main" id="{1620883A-AEAC-427D-AE02-6B574DAB4787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0C8569E4-79C8-4972-8FE5-10BD82A8EA42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all" spc="0" normalizeH="0" baseline="0" noProof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D6A855FA-6FC1-4285-8C06-14C9906FE8C9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AFB70A6A-07C2-45F4-97D3-69A83B46E91A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A18E4A0C-2BE8-45F3-B940-E15452486E3F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EBB6A4A0-68C4-4E26-865A-92806C3FE8A0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7CC2023D-28BE-47E8-AA66-E61F980AC8D3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FF66F6EC-7D5A-40F7-AD27-60A885D5A3E2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91B3DD5-5CE5-49D8-B83C-C4619DFB9058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1" u="none" strike="noStrike" kern="1200" cap="none" spc="0" normalizeH="0" baseline="0" noProof="0">
                <a:ln>
                  <a:noFill/>
                </a:ln>
                <a:solidFill>
                  <a:srgbClr val="211F2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62CB7E27-C952-4415-AD60-1811B8906F1E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7B4ADAB3-2C78-4A65-826A-D9EB756624F1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92FAB75D-FCFC-4A37-A229-7CA326C80DB4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66" name="Groep 65">
                <a:extLst>
                  <a:ext uri="{FF2B5EF4-FFF2-40B4-BE49-F238E27FC236}">
                    <a16:creationId xmlns:a16="http://schemas.microsoft.com/office/drawing/2014/main" id="{0ECABFF6-64B1-45D9-8F90-634E0357907C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79" name="Rechthoek: afgeronde hoeken 78">
                  <a:extLst>
                    <a:ext uri="{FF2B5EF4-FFF2-40B4-BE49-F238E27FC236}">
                      <a16:creationId xmlns:a16="http://schemas.microsoft.com/office/drawing/2014/main" id="{230C5CEE-C00B-4401-9D15-993E6153C3FB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0" name="Rechthoek 79">
                  <a:extLst>
                    <a:ext uri="{FF2B5EF4-FFF2-40B4-BE49-F238E27FC236}">
                      <a16:creationId xmlns:a16="http://schemas.microsoft.com/office/drawing/2014/main" id="{CAAE964F-75BA-4FC4-B94E-6096DA144614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1" name="Rechthoek 80">
                  <a:extLst>
                    <a:ext uri="{FF2B5EF4-FFF2-40B4-BE49-F238E27FC236}">
                      <a16:creationId xmlns:a16="http://schemas.microsoft.com/office/drawing/2014/main" id="{1E611AAA-2268-4F0A-8BF3-24ECD822FA8B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2" name="Rechthoek 81">
                  <a:extLst>
                    <a:ext uri="{FF2B5EF4-FFF2-40B4-BE49-F238E27FC236}">
                      <a16:creationId xmlns:a16="http://schemas.microsoft.com/office/drawing/2014/main" id="{11E88C70-1CC9-4207-A686-EAF7AE1C568F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3" name="Rechthoek 82">
                  <a:extLst>
                    <a:ext uri="{FF2B5EF4-FFF2-40B4-BE49-F238E27FC236}">
                      <a16:creationId xmlns:a16="http://schemas.microsoft.com/office/drawing/2014/main" id="{97455E33-9163-4FB1-992D-09C5371658F1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4" name="Rechthoek 83">
                  <a:extLst>
                    <a:ext uri="{FF2B5EF4-FFF2-40B4-BE49-F238E27FC236}">
                      <a16:creationId xmlns:a16="http://schemas.microsoft.com/office/drawing/2014/main" id="{84FA7519-4BF3-4DF5-973A-720F1D4B545E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67" name="Groep 66">
                <a:extLst>
                  <a:ext uri="{FF2B5EF4-FFF2-40B4-BE49-F238E27FC236}">
                    <a16:creationId xmlns:a16="http://schemas.microsoft.com/office/drawing/2014/main" id="{DB8F7CF1-D996-4B94-9E3C-DB657B77E5FF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FBF53AFC-562D-48E2-8AB1-478ECFF6D893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73" name="Rechthoek: afgeronde hoeken 72">
                    <a:extLst>
                      <a:ext uri="{FF2B5EF4-FFF2-40B4-BE49-F238E27FC236}">
                        <a16:creationId xmlns:a16="http://schemas.microsoft.com/office/drawing/2014/main" id="{5C4BEEDC-7316-4FE6-B576-E24383A2BEC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4" name="Rechthoek 73">
                    <a:extLst>
                      <a:ext uri="{FF2B5EF4-FFF2-40B4-BE49-F238E27FC236}">
                        <a16:creationId xmlns:a16="http://schemas.microsoft.com/office/drawing/2014/main" id="{10AB93CC-BFB4-4330-9E29-5AF4F2894FF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5" name="Rechthoek 74">
                    <a:extLst>
                      <a:ext uri="{FF2B5EF4-FFF2-40B4-BE49-F238E27FC236}">
                        <a16:creationId xmlns:a16="http://schemas.microsoft.com/office/drawing/2014/main" id="{A74F7C5E-E1F5-4DBF-A593-518A1109D7B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7A6AA024-6F22-471E-80F1-AA5BBA2ED64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7" name="Rechthoek 76">
                    <a:extLst>
                      <a:ext uri="{FF2B5EF4-FFF2-40B4-BE49-F238E27FC236}">
                        <a16:creationId xmlns:a16="http://schemas.microsoft.com/office/drawing/2014/main" id="{FF0B41D6-BABF-4FDC-869D-8B019F21BBA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8" name="Rechthoek 77">
                    <a:extLst>
                      <a:ext uri="{FF2B5EF4-FFF2-40B4-BE49-F238E27FC236}">
                        <a16:creationId xmlns:a16="http://schemas.microsoft.com/office/drawing/2014/main" id="{24F5EA0F-66CF-489B-BEA2-4C1009C2FB1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72" name="Boog 71">
                  <a:extLst>
                    <a:ext uri="{FF2B5EF4-FFF2-40B4-BE49-F238E27FC236}">
                      <a16:creationId xmlns:a16="http://schemas.microsoft.com/office/drawing/2014/main" id="{6683B93F-345D-48B6-91AE-E2A5F999BD27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68" name="Tekstvak 67">
                <a:extLst>
                  <a:ext uri="{FF2B5EF4-FFF2-40B4-BE49-F238E27FC236}">
                    <a16:creationId xmlns:a16="http://schemas.microsoft.com/office/drawing/2014/main" id="{E0448FE8-E463-4DE9-BED3-E885DB8D1686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69" name="Tekstvak 68">
                <a:extLst>
                  <a:ext uri="{FF2B5EF4-FFF2-40B4-BE49-F238E27FC236}">
                    <a16:creationId xmlns:a16="http://schemas.microsoft.com/office/drawing/2014/main" id="{E8C6706A-DC48-4656-BACB-C28D736BEAC4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70" name="Vrije vorm: vorm 69">
                <a:extLst>
                  <a:ext uri="{FF2B5EF4-FFF2-40B4-BE49-F238E27FC236}">
                    <a16:creationId xmlns:a16="http://schemas.microsoft.com/office/drawing/2014/main" id="{FEF1E383-A3B1-4198-BAB9-492C2B968B66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3" name="Groep 22">
              <a:extLst>
                <a:ext uri="{FF2B5EF4-FFF2-40B4-BE49-F238E27FC236}">
                  <a16:creationId xmlns:a16="http://schemas.microsoft.com/office/drawing/2014/main" id="{720DAE9A-F00C-4B80-B3CF-2CE80CD6478D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7C471CAF-ED9F-4462-83F0-E73C8F7D06DE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Want to know more?</a:t>
                </a:r>
                <a:b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Go to the tab</a:t>
                </a:r>
                <a: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'SLIDEBUILDER’ </a:t>
                </a: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55" name="ICOON_info">
                <a:extLst>
                  <a:ext uri="{FF2B5EF4-FFF2-40B4-BE49-F238E27FC236}">
                    <a16:creationId xmlns:a16="http://schemas.microsoft.com/office/drawing/2014/main" id="{A38D796A-DAE0-4EEB-AFE2-502A2EB8AFBF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62" name="Ovaal 61">
                  <a:extLst>
                    <a:ext uri="{FF2B5EF4-FFF2-40B4-BE49-F238E27FC236}">
                      <a16:creationId xmlns:a16="http://schemas.microsoft.com/office/drawing/2014/main" id="{A38DD6B5-66C2-4700-82DF-18A4575B8ABC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600" b="0" i="0" u="none" strike="noStrike" kern="1200" cap="all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63" name="Graphic 163" descr="Informatie">
                  <a:extLst>
                    <a:ext uri="{FF2B5EF4-FFF2-40B4-BE49-F238E27FC236}">
                      <a16:creationId xmlns:a16="http://schemas.microsoft.com/office/drawing/2014/main" id="{B89C07AD-A909-47C6-A298-5882A8912C68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6" name="Groep 55">
                <a:extLst>
                  <a:ext uri="{FF2B5EF4-FFF2-40B4-BE49-F238E27FC236}">
                    <a16:creationId xmlns:a16="http://schemas.microsoft.com/office/drawing/2014/main" id="{9FB7A505-85A6-4736-988F-017CD8CCBD56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57" name="Inspireren">
                  <a:extLst>
                    <a:ext uri="{FF2B5EF4-FFF2-40B4-BE49-F238E27FC236}">
                      <a16:creationId xmlns:a16="http://schemas.microsoft.com/office/drawing/2014/main" id="{DE3B47A5-E7BF-47A9-90D3-4EBC4D74A67D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59" name="Freeform 12">
                    <a:extLst>
                      <a:ext uri="{FF2B5EF4-FFF2-40B4-BE49-F238E27FC236}">
                        <a16:creationId xmlns:a16="http://schemas.microsoft.com/office/drawing/2014/main" id="{99855EF6-0C38-4CA1-B90C-AB9CC21BBC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" name="Freeform 13">
                    <a:extLst>
                      <a:ext uri="{FF2B5EF4-FFF2-40B4-BE49-F238E27FC236}">
                        <a16:creationId xmlns:a16="http://schemas.microsoft.com/office/drawing/2014/main" id="{BFF5E3A3-2A45-4725-A110-817FE0E140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1" name="Freeform 14">
                    <a:extLst>
                      <a:ext uri="{FF2B5EF4-FFF2-40B4-BE49-F238E27FC236}">
                        <a16:creationId xmlns:a16="http://schemas.microsoft.com/office/drawing/2014/main" id="{85F77F70-76CD-488A-B4DC-ED73FE15E53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8" name="Tekstvak 57">
                  <a:extLst>
                    <a:ext uri="{FF2B5EF4-FFF2-40B4-BE49-F238E27FC236}">
                      <a16:creationId xmlns:a16="http://schemas.microsoft.com/office/drawing/2014/main" id="{C693FEA4-6DFD-4F46-AEA5-65BD8328FDE9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9CF098ED-5E4C-4388-A352-76CBB4CD92D3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38" name="Groep 37">
                <a:extLst>
                  <a:ext uri="{FF2B5EF4-FFF2-40B4-BE49-F238E27FC236}">
                    <a16:creationId xmlns:a16="http://schemas.microsoft.com/office/drawing/2014/main" id="{185E395B-50FB-4ADC-867C-A437A4A89744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41" name="Groep 40">
                  <a:extLst>
                    <a:ext uri="{FF2B5EF4-FFF2-40B4-BE49-F238E27FC236}">
                      <a16:creationId xmlns:a16="http://schemas.microsoft.com/office/drawing/2014/main" id="{BCC04A42-4FBD-453C-B308-9BBE76FE8885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48" name="Groep 47">
                    <a:extLst>
                      <a:ext uri="{FF2B5EF4-FFF2-40B4-BE49-F238E27FC236}">
                        <a16:creationId xmlns:a16="http://schemas.microsoft.com/office/drawing/2014/main" id="{E5226C49-1680-44E3-B006-1203BC2E068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51" name="Rechthoek 50">
                      <a:extLst>
                        <a:ext uri="{FF2B5EF4-FFF2-40B4-BE49-F238E27FC236}">
                          <a16:creationId xmlns:a16="http://schemas.microsoft.com/office/drawing/2014/main" id="{1A3FAAFC-0040-4A01-922C-BECD87ED910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2" name="Rechthoek 51">
                      <a:extLst>
                        <a:ext uri="{FF2B5EF4-FFF2-40B4-BE49-F238E27FC236}">
                          <a16:creationId xmlns:a16="http://schemas.microsoft.com/office/drawing/2014/main" id="{6AE826D9-686F-4267-9846-08B66AF3C44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3" name="Ovaal 52">
                      <a:extLst>
                        <a:ext uri="{FF2B5EF4-FFF2-40B4-BE49-F238E27FC236}">
                          <a16:creationId xmlns:a16="http://schemas.microsoft.com/office/drawing/2014/main" id="{27370145-FF43-49EE-A5FD-1A93372CCB6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49" name="Afbeelding 48">
                    <a:extLst>
                      <a:ext uri="{FF2B5EF4-FFF2-40B4-BE49-F238E27FC236}">
                        <a16:creationId xmlns:a16="http://schemas.microsoft.com/office/drawing/2014/main" id="{980FF3A9-9627-477A-842F-BDDCA2CC27C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50" name="Afbeelding 49">
                    <a:extLst>
                      <a:ext uri="{FF2B5EF4-FFF2-40B4-BE49-F238E27FC236}">
                        <a16:creationId xmlns:a16="http://schemas.microsoft.com/office/drawing/2014/main" id="{3CB00F95-2A9A-4FDA-AE61-CB7A580C1905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2" name="Groep 41">
                  <a:extLst>
                    <a:ext uri="{FF2B5EF4-FFF2-40B4-BE49-F238E27FC236}">
                      <a16:creationId xmlns:a16="http://schemas.microsoft.com/office/drawing/2014/main" id="{F61ED55E-8218-44D6-A6F5-6BF94958A582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6" name="Rechthoek 45">
                    <a:extLst>
                      <a:ext uri="{FF2B5EF4-FFF2-40B4-BE49-F238E27FC236}">
                        <a16:creationId xmlns:a16="http://schemas.microsoft.com/office/drawing/2014/main" id="{C575DCEF-7ED3-4897-817A-5D5ECCC3B15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7" name="Rechthoek 46">
                    <a:extLst>
                      <a:ext uri="{FF2B5EF4-FFF2-40B4-BE49-F238E27FC236}">
                        <a16:creationId xmlns:a16="http://schemas.microsoft.com/office/drawing/2014/main" id="{7D2A2EBF-8287-4AE6-96EC-C6E7A570402E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43" name="Groep 42">
                  <a:extLst>
                    <a:ext uri="{FF2B5EF4-FFF2-40B4-BE49-F238E27FC236}">
                      <a16:creationId xmlns:a16="http://schemas.microsoft.com/office/drawing/2014/main" id="{49F7F11B-F22A-4AFD-B89A-B453BB000B4D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4" name="Rechthoek 43">
                    <a:extLst>
                      <a:ext uri="{FF2B5EF4-FFF2-40B4-BE49-F238E27FC236}">
                        <a16:creationId xmlns:a16="http://schemas.microsoft.com/office/drawing/2014/main" id="{1448FC31-FD0B-4D4E-97E7-0AD7655B79E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5" name="Rechthoek 44">
                    <a:extLst>
                      <a:ext uri="{FF2B5EF4-FFF2-40B4-BE49-F238E27FC236}">
                        <a16:creationId xmlns:a16="http://schemas.microsoft.com/office/drawing/2014/main" id="{1EFEE8F9-0E68-4D07-8495-D2A7468A08FC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39" name="Rechthoek 38">
                <a:extLst>
                  <a:ext uri="{FF2B5EF4-FFF2-40B4-BE49-F238E27FC236}">
                    <a16:creationId xmlns:a16="http://schemas.microsoft.com/office/drawing/2014/main" id="{56068CC8-8396-4D00-BF7B-0479DC5DC35C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40" name="Gelijkbenige driehoek 39">
                <a:extLst>
                  <a:ext uri="{FF2B5EF4-FFF2-40B4-BE49-F238E27FC236}">
                    <a16:creationId xmlns:a16="http://schemas.microsoft.com/office/drawing/2014/main" id="{3510198B-1951-4E81-A667-B7085995E0BA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830C28BB-84A3-431C-BFC8-74A6A206C426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5369F202-9696-4DCF-AE82-4EF286CB5037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55FACAB5-6924-4771-B086-223B0B869D3F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31" name="Groep 30">
              <a:extLst>
                <a:ext uri="{FF2B5EF4-FFF2-40B4-BE49-F238E27FC236}">
                  <a16:creationId xmlns:a16="http://schemas.microsoft.com/office/drawing/2014/main" id="{155BCAF9-B15C-48C1-865C-ED05A600DF75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32" name="Groep 31">
                <a:extLst>
                  <a:ext uri="{FF2B5EF4-FFF2-40B4-BE49-F238E27FC236}">
                    <a16:creationId xmlns:a16="http://schemas.microsoft.com/office/drawing/2014/main" id="{47D5A24F-F827-4F8B-9ED5-27768A9FB281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34" name="Vrije vorm: vorm 33">
                  <a:extLst>
                    <a:ext uri="{FF2B5EF4-FFF2-40B4-BE49-F238E27FC236}">
                      <a16:creationId xmlns:a16="http://schemas.microsoft.com/office/drawing/2014/main" id="{51A3646F-6053-4890-8A8D-7C67D633BE56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grpSp>
              <p:nvGrpSpPr>
                <p:cNvPr id="35" name="Groep 34">
                  <a:extLst>
                    <a:ext uri="{FF2B5EF4-FFF2-40B4-BE49-F238E27FC236}">
                      <a16:creationId xmlns:a16="http://schemas.microsoft.com/office/drawing/2014/main" id="{D579DA37-DC3D-45A7-803C-F5233FE25DAA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36" name="Vrije vorm: vorm 35">
                    <a:extLst>
                      <a:ext uri="{FF2B5EF4-FFF2-40B4-BE49-F238E27FC236}">
                        <a16:creationId xmlns:a16="http://schemas.microsoft.com/office/drawing/2014/main" id="{A36929E8-7183-4E4C-9164-0F2EC8A343E0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" name="Vrije vorm: vorm 36">
                    <a:extLst>
                      <a:ext uri="{FF2B5EF4-FFF2-40B4-BE49-F238E27FC236}">
                        <a16:creationId xmlns:a16="http://schemas.microsoft.com/office/drawing/2014/main" id="{3056B2B7-FFEE-4189-8CF5-365C2CE51D3A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33" name="Tekstvak 32">
                <a:extLst>
                  <a:ext uri="{FF2B5EF4-FFF2-40B4-BE49-F238E27FC236}">
                    <a16:creationId xmlns:a16="http://schemas.microsoft.com/office/drawing/2014/main" id="{F7FC4609-E603-485D-822E-2EB0B483CB22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sp>
        <p:nvSpPr>
          <p:cNvPr id="85" name="WAAS">
            <a:extLst>
              <a:ext uri="{FF2B5EF4-FFF2-40B4-BE49-F238E27FC236}">
                <a16:creationId xmlns:a16="http://schemas.microsoft.com/office/drawing/2014/main" id="{2C763CED-A290-4D2A-9A14-6A0F9158496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1" y="2334126"/>
            <a:ext cx="9921521" cy="4523874"/>
          </a:xfrm>
          <a:prstGeom prst="rect">
            <a:avLst/>
          </a:prstGeom>
          <a:gradFill flip="none" rotWithShape="1">
            <a:gsLst>
              <a:gs pos="13000">
                <a:schemeClr val="bg1">
                  <a:alpha val="85000"/>
                </a:schemeClr>
              </a:gs>
              <a:gs pos="40000">
                <a:schemeClr val="bg1">
                  <a:alpha val="0"/>
                </a:schemeClr>
              </a:gs>
            </a:gsLst>
            <a:lin ang="18900000" scaled="1"/>
            <a:tileRect/>
          </a:gra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86" name="Tijdelijke aanduiding voor tekst 13">
            <a:extLst>
              <a:ext uri="{FF2B5EF4-FFF2-40B4-BE49-F238E27FC236}">
                <a16:creationId xmlns:a16="http://schemas.microsoft.com/office/drawing/2014/main" id="{33757869-AC9B-48B2-A354-109A117859E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53806" y="6255077"/>
            <a:ext cx="1748641" cy="437160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rgbClr val="457AB3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846345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E9E84-48B4-490B-827E-CEBCBCF3A9DB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Title only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1699375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x / Left &amp;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2D1B2A0E-71F6-41DB-AEF8-78FB800754F0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47700" y="1809751"/>
            <a:ext cx="5123869" cy="3705216"/>
          </a:xfrm>
          <a:solidFill>
            <a:schemeClr val="bg1"/>
          </a:solidFill>
          <a:effectLst>
            <a:outerShdw blurRad="381000" dist="254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  <a:endParaRPr lang="en-GB"/>
          </a:p>
        </p:txBody>
      </p:sp>
      <p:sp>
        <p:nvSpPr>
          <p:cNvPr id="80" name="Tijdelijke aanduiding voor tekst 6">
            <a:extLst>
              <a:ext uri="{FF2B5EF4-FFF2-40B4-BE49-F238E27FC236}">
                <a16:creationId xmlns:a16="http://schemas.microsoft.com/office/drawing/2014/main" id="{320CED88-A2EB-42D8-A879-EAAE10425F2A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19056" y="1809751"/>
            <a:ext cx="5123869" cy="3705216"/>
          </a:xfrm>
          <a:solidFill>
            <a:schemeClr val="bg1"/>
          </a:solidFill>
          <a:effectLst>
            <a:outerShdw blurRad="381000" dist="254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  <a:endParaRPr lang="en-GB"/>
          </a:p>
        </p:txBody>
      </p:sp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BA9F74-45CC-4132-B9A6-BB7E3A0A9E5B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Table 2x / Left &amp; Right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66" name="UILICHTING BALK">
            <a:extLst>
              <a:ext uri="{FF2B5EF4-FFF2-40B4-BE49-F238E27FC236}">
                <a16:creationId xmlns:a16="http://schemas.microsoft.com/office/drawing/2014/main" id="{2485E384-60F0-4583-8ED8-25B1ED9809C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47139" y="5788843"/>
            <a:ext cx="5124430" cy="187144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sp>
        <p:nvSpPr>
          <p:cNvPr id="67" name="UILICHTING BALK">
            <a:extLst>
              <a:ext uri="{FF2B5EF4-FFF2-40B4-BE49-F238E27FC236}">
                <a16:creationId xmlns:a16="http://schemas.microsoft.com/office/drawing/2014/main" id="{D4E86C64-C84E-4E24-9FC4-F6F2D10AAF16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418776" y="5788843"/>
            <a:ext cx="5124430" cy="187144"/>
          </a:xfrm>
          <a:prstGeom prst="rect">
            <a:avLst/>
          </a:prstGeom>
          <a:noFill/>
          <a:effectLst/>
        </p:spPr>
        <p:txBody>
          <a:bodyPr lIns="0" anchor="b"/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/>
              <a:t> Source…</a:t>
            </a:r>
          </a:p>
        </p:txBody>
      </p:sp>
      <p:sp>
        <p:nvSpPr>
          <p:cNvPr id="141" name="Tijdelijke aanduiding voor tabel 16">
            <a:extLst>
              <a:ext uri="{FF2B5EF4-FFF2-40B4-BE49-F238E27FC236}">
                <a16:creationId xmlns:a16="http://schemas.microsoft.com/office/drawing/2014/main" id="{CC5CD1DF-FD72-41AA-9445-AEECB1CB8D5E}"/>
              </a:ext>
            </a:extLst>
          </p:cNvPr>
          <p:cNvSpPr>
            <a:spLocks noGrp="1"/>
          </p:cNvSpPr>
          <p:nvPr>
            <p:ph type="tbl" sz="quarter" idx="67" hasCustomPrompt="1"/>
          </p:nvPr>
        </p:nvSpPr>
        <p:spPr>
          <a:xfrm>
            <a:off x="993325" y="2075518"/>
            <a:ext cx="4432619" cy="3173684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table</a:t>
            </a:r>
          </a:p>
        </p:txBody>
      </p:sp>
      <p:sp>
        <p:nvSpPr>
          <p:cNvPr id="142" name="Tijdelijke aanduiding voor tabel 16">
            <a:extLst>
              <a:ext uri="{FF2B5EF4-FFF2-40B4-BE49-F238E27FC236}">
                <a16:creationId xmlns:a16="http://schemas.microsoft.com/office/drawing/2014/main" id="{A79D7D17-D585-4D2D-AF0C-5B51505FA6EA}"/>
              </a:ext>
            </a:extLst>
          </p:cNvPr>
          <p:cNvSpPr>
            <a:spLocks noGrp="1"/>
          </p:cNvSpPr>
          <p:nvPr>
            <p:ph type="tbl" sz="quarter" idx="68" hasCustomPrompt="1"/>
          </p:nvPr>
        </p:nvSpPr>
        <p:spPr>
          <a:xfrm>
            <a:off x="6764681" y="2075517"/>
            <a:ext cx="4432619" cy="3173684"/>
          </a:xfrm>
          <a:noFill/>
        </p:spPr>
        <p:txBody>
          <a:bodyPr tIns="126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on the pictogram below to insert a table</a:t>
            </a:r>
          </a:p>
        </p:txBody>
      </p:sp>
      <p:grpSp>
        <p:nvGrpSpPr>
          <p:cNvPr id="143" name="INSTRUCTIE">
            <a:extLst>
              <a:ext uri="{FF2B5EF4-FFF2-40B4-BE49-F238E27FC236}">
                <a16:creationId xmlns:a16="http://schemas.microsoft.com/office/drawing/2014/main" id="{3955ECF6-05D6-41BA-8FD7-5F60BE37FB90}"/>
              </a:ext>
            </a:extLst>
          </p:cNvPr>
          <p:cNvGrpSpPr/>
          <p:nvPr userDrawn="1"/>
        </p:nvGrpSpPr>
        <p:grpSpPr>
          <a:xfrm>
            <a:off x="12378141" y="2"/>
            <a:ext cx="3693113" cy="4255687"/>
            <a:chOff x="-3786164" y="2"/>
            <a:chExt cx="3693113" cy="4255687"/>
          </a:xfrm>
        </p:grpSpPr>
        <p:sp>
          <p:nvSpPr>
            <p:cNvPr id="144" name="Rechthoek 143">
              <a:extLst>
                <a:ext uri="{FF2B5EF4-FFF2-40B4-BE49-F238E27FC236}">
                  <a16:creationId xmlns:a16="http://schemas.microsoft.com/office/drawing/2014/main" id="{6B500FAB-080A-48EF-82D1-A8B98FEB437C}"/>
                </a:ext>
              </a:extLst>
            </p:cNvPr>
            <p:cNvSpPr/>
            <p:nvPr userDrawn="1"/>
          </p:nvSpPr>
          <p:spPr>
            <a:xfrm>
              <a:off x="-3786164" y="3427689"/>
              <a:ext cx="3592800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MEER WETEN?</a:t>
              </a:r>
              <a:b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Ga </a:t>
              </a:r>
              <a:r>
                <a:rPr kumimoji="0" lang="en-GB" sz="1200" b="0" i="0" u="none" strike="noStrike" kern="1200" cap="none" spc="0" normalizeH="0" baseline="0" noProof="0" err="1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naar</a:t>
              </a: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de tab</a:t>
              </a: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'SLIDEBUILDER’ </a:t>
              </a:r>
              <a:r>
                <a:rPr kumimoji="0" lang="en-GB" sz="1200" b="0" i="0" u="none" strike="noStrike" kern="1200" cap="none" spc="0" normalizeH="0" baseline="0" noProof="0" err="1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en</a:t>
              </a: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GB" sz="1200" b="0" i="0" u="none" strike="noStrike" kern="1200" cap="none" spc="0" normalizeH="0" baseline="0" noProof="0" err="1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klik</a:t>
              </a:r>
              <a:b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op de knop </a:t>
              </a: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'Support &amp; </a:t>
              </a:r>
              <a:r>
                <a:rPr kumimoji="0" lang="en-GB" sz="1200" b="1" i="0" u="none" strike="noStrike" kern="1200" cap="all" spc="0" normalizeH="0" baseline="0" noProof="0" err="1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Inspiratie</a:t>
              </a: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'</a:t>
              </a:r>
            </a:p>
          </p:txBody>
        </p:sp>
        <p:grpSp>
          <p:nvGrpSpPr>
            <p:cNvPr id="145" name="INSTRUCTIE">
              <a:extLst>
                <a:ext uri="{FF2B5EF4-FFF2-40B4-BE49-F238E27FC236}">
                  <a16:creationId xmlns:a16="http://schemas.microsoft.com/office/drawing/2014/main" id="{884E7035-031B-4CF2-BD51-234AAD9D2DEC}"/>
                </a:ext>
              </a:extLst>
            </p:cNvPr>
            <p:cNvGrpSpPr/>
            <p:nvPr userDrawn="1"/>
          </p:nvGrpSpPr>
          <p:grpSpPr>
            <a:xfrm>
              <a:off x="-3786164" y="2"/>
              <a:ext cx="3693113" cy="3543653"/>
              <a:chOff x="-3786164" y="2"/>
              <a:chExt cx="3693113" cy="3543653"/>
            </a:xfrm>
          </p:grpSpPr>
          <p:sp>
            <p:nvSpPr>
              <p:cNvPr id="152" name="Rechthoek 151">
                <a:extLst>
                  <a:ext uri="{FF2B5EF4-FFF2-40B4-BE49-F238E27FC236}">
                    <a16:creationId xmlns:a16="http://schemas.microsoft.com/office/drawing/2014/main" id="{682C326B-AA35-464F-AFEF-B29104788282}"/>
                  </a:ext>
                </a:extLst>
              </p:cNvPr>
              <p:cNvSpPr/>
              <p:nvPr userDrawn="1"/>
            </p:nvSpPr>
            <p:spPr>
              <a:xfrm>
                <a:off x="-3786164" y="2"/>
                <a:ext cx="3592800" cy="3427688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0" u="none" strike="noStrike" kern="1200" cap="all" spc="0" normalizeH="0" baseline="0" noProof="0" err="1">
                    <a:ln>
                      <a:noFill/>
                    </a:ln>
                    <a:solidFill>
                      <a:srgbClr val="29497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Tabel</a:t>
                </a:r>
                <a:r>
                  <a:rPr kumimoji="0" lang="en-GB" sz="1400" b="1" i="0" u="none" strike="noStrike" kern="1200" cap="all" spc="0" normalizeH="0" baseline="0" noProof="0">
                    <a:ln>
                      <a:noFill/>
                    </a:ln>
                    <a:solidFill>
                      <a:srgbClr val="29497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400" b="1" i="0" u="none" strike="noStrike" kern="1200" cap="all" spc="0" normalizeH="0" baseline="0" noProof="0" err="1">
                    <a:ln>
                      <a:noFill/>
                    </a:ln>
                    <a:solidFill>
                      <a:srgbClr val="29497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invoegen</a:t>
                </a:r>
                <a:r>
                  <a:rPr kumimoji="0" lang="en-GB" sz="1400" b="1" i="0" u="none" strike="noStrike" kern="1200" cap="all" spc="0" normalizeH="0" baseline="0" noProof="0">
                    <a:ln>
                      <a:noFill/>
                    </a:ln>
                    <a:solidFill>
                      <a:srgbClr val="29497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/</a:t>
                </a:r>
                <a:r>
                  <a:rPr kumimoji="0" lang="en-GB" sz="1400" b="1" i="0" u="none" strike="noStrike" kern="1200" cap="all" spc="0" normalizeH="0" baseline="0" noProof="0" err="1">
                    <a:ln>
                      <a:noFill/>
                    </a:ln>
                    <a:solidFill>
                      <a:srgbClr val="29497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opmaken</a:t>
                </a:r>
                <a:endParaRPr kumimoji="0" lang="en-GB" sz="1400" b="1" i="0" u="none" strike="noStrike" kern="1200" cap="all" spc="0" normalizeH="0" baseline="0" noProof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53" name="Ovaal 152">
                <a:extLst>
                  <a:ext uri="{FF2B5EF4-FFF2-40B4-BE49-F238E27FC236}">
                    <a16:creationId xmlns:a16="http://schemas.microsoft.com/office/drawing/2014/main" id="{1DC06549-3F8E-45BA-8ADF-341BCF5A96AF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54" name="Rechthoek 153">
                <a:extLst>
                  <a:ext uri="{FF2B5EF4-FFF2-40B4-BE49-F238E27FC236}">
                    <a16:creationId xmlns:a16="http://schemas.microsoft.com/office/drawing/2014/main" id="{16E09450-941F-4C0C-AD45-14332081FD98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Wanneer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nodig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,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verwijder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de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bestaande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tabel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d.m.v.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de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‘backspace </a:t>
                </a:r>
                <a:r>
                  <a:rPr kumimoji="0" lang="en-GB" sz="12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toets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’.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Klik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op het pictogram om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een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nieuwe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tabel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in te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voegen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2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(</a:t>
                </a:r>
                <a:r>
                  <a:rPr kumimoji="0" lang="en-GB" sz="1200" b="0" i="1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zie</a:t>
                </a:r>
                <a:r>
                  <a:rPr kumimoji="0" lang="en-GB" sz="12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1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onderstaand</a:t>
                </a:r>
                <a:r>
                  <a:rPr kumimoji="0" lang="en-GB" sz="12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1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voorbeeld</a:t>
                </a:r>
                <a:r>
                  <a:rPr kumimoji="0" lang="en-GB" sz="12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)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55" name="Ovaal 154">
                <a:extLst>
                  <a:ext uri="{FF2B5EF4-FFF2-40B4-BE49-F238E27FC236}">
                    <a16:creationId xmlns:a16="http://schemas.microsoft.com/office/drawing/2014/main" id="{CCFB8F35-123B-4478-B421-E24E1AFF7155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56" name="Rechthoek 155">
                <a:extLst>
                  <a:ext uri="{FF2B5EF4-FFF2-40B4-BE49-F238E27FC236}">
                    <a16:creationId xmlns:a16="http://schemas.microsoft.com/office/drawing/2014/main" id="{2AEFD879-13EE-4AC5-A146-7043DBBB49E1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Selecteer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het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gewenste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aantal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rijen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en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kolommen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en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klik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op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‘OK’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157" name="Groep 156">
                <a:extLst>
                  <a:ext uri="{FF2B5EF4-FFF2-40B4-BE49-F238E27FC236}">
                    <a16:creationId xmlns:a16="http://schemas.microsoft.com/office/drawing/2014/main" id="{B4E48F1F-DEF3-43EB-922C-4E7162BC0B0B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172" name="Rechthoek 171">
                  <a:extLst>
                    <a:ext uri="{FF2B5EF4-FFF2-40B4-BE49-F238E27FC236}">
                      <a16:creationId xmlns:a16="http://schemas.microsoft.com/office/drawing/2014/main" id="{16CD61A5-3403-469C-9E15-6A6071AF3E7B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252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OK</a:t>
                  </a:r>
                </a:p>
              </p:txBody>
            </p:sp>
            <p:cxnSp>
              <p:nvCxnSpPr>
                <p:cNvPr id="173" name="Rechte verbindingslijn 172">
                  <a:extLst>
                    <a:ext uri="{FF2B5EF4-FFF2-40B4-BE49-F238E27FC236}">
                      <a16:creationId xmlns:a16="http://schemas.microsoft.com/office/drawing/2014/main" id="{D4B7BAB4-7C96-4B66-BC1D-0C112842D62B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174" name="Gelijkbenige driehoek 173">
                  <a:extLst>
                    <a:ext uri="{FF2B5EF4-FFF2-40B4-BE49-F238E27FC236}">
                      <a16:creationId xmlns:a16="http://schemas.microsoft.com/office/drawing/2014/main" id="{5C015B65-D5A9-4CE9-B8C4-CEEF2EC3B71A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58" name="Ovaal 157">
                <a:extLst>
                  <a:ext uri="{FF2B5EF4-FFF2-40B4-BE49-F238E27FC236}">
                    <a16:creationId xmlns:a16="http://schemas.microsoft.com/office/drawing/2014/main" id="{6E30B259-149A-4CD5-A236-B7D9DC933211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159" name="Rechthoek 158">
                <a:extLst>
                  <a:ext uri="{FF2B5EF4-FFF2-40B4-BE49-F238E27FC236}">
                    <a16:creationId xmlns:a16="http://schemas.microsoft.com/office/drawing/2014/main" id="{80B19AB3-D349-4930-B236-1C31A72A40AE}"/>
                  </a:ext>
                </a:extLst>
              </p:cNvPr>
              <p:cNvSpPr/>
              <p:nvPr userDrawn="1"/>
            </p:nvSpPr>
            <p:spPr>
              <a:xfrm>
                <a:off x="-3319415" y="2555609"/>
                <a:ext cx="2944682" cy="81360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Verander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de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opmaak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van de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tabel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door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verschillende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onderdelen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van de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tabel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te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selecteren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en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naar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de tab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‘</a:t>
                </a:r>
                <a:r>
                  <a:rPr kumimoji="0" lang="en-GB" sz="12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Hulpmiddelen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van </a:t>
                </a:r>
                <a:r>
                  <a:rPr kumimoji="0" lang="en-GB" sz="12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tabellen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- </a:t>
                </a:r>
                <a:r>
                  <a:rPr kumimoji="0" lang="en-GB" sz="12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Ontwerpen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’ 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te </a:t>
                </a:r>
                <a:r>
                  <a:rPr kumimoji="0" lang="en-GB" sz="12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gaan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. </a:t>
                </a:r>
              </a:p>
            </p:txBody>
          </p:sp>
          <p:grpSp>
            <p:nvGrpSpPr>
              <p:cNvPr id="160" name="Tabel icoon">
                <a:extLst>
                  <a:ext uri="{FF2B5EF4-FFF2-40B4-BE49-F238E27FC236}">
                    <a16:creationId xmlns:a16="http://schemas.microsoft.com/office/drawing/2014/main" id="{0C9FB2CE-9810-4F1F-BA4B-D42E6C13B388}"/>
                  </a:ext>
                </a:extLst>
              </p:cNvPr>
              <p:cNvGrpSpPr/>
              <p:nvPr userDrawn="1"/>
            </p:nvGrpSpPr>
            <p:grpSpPr>
              <a:xfrm>
                <a:off x="-3308869" y="1240695"/>
                <a:ext cx="338201" cy="305477"/>
                <a:chOff x="6072040" y="3376043"/>
                <a:chExt cx="1227920" cy="1109109"/>
              </a:xfrm>
            </p:grpSpPr>
            <p:sp>
              <p:nvSpPr>
                <p:cNvPr id="164" name="Rechthoek 163">
                  <a:extLst>
                    <a:ext uri="{FF2B5EF4-FFF2-40B4-BE49-F238E27FC236}">
                      <a16:creationId xmlns:a16="http://schemas.microsoft.com/office/drawing/2014/main" id="{3F0442CB-72FC-47A3-A034-72763BE45EC2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29497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5" name="Rechthoek 164">
                  <a:extLst>
                    <a:ext uri="{FF2B5EF4-FFF2-40B4-BE49-F238E27FC236}">
                      <a16:creationId xmlns:a16="http://schemas.microsoft.com/office/drawing/2014/main" id="{350A75A4-3F40-4D72-A112-17C55856C712}"/>
                    </a:ext>
                  </a:extLst>
                </p:cNvPr>
                <p:cNvSpPr/>
                <p:nvPr userDrawn="1"/>
              </p:nvSpPr>
              <p:spPr>
                <a:xfrm>
                  <a:off x="6090829" y="3393962"/>
                  <a:ext cx="1209131" cy="218971"/>
                </a:xfrm>
                <a:prstGeom prst="rect">
                  <a:avLst/>
                </a:prstGeom>
                <a:solidFill>
                  <a:srgbClr val="6C6C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29497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66" name="Rechte verbindingslijn 165">
                  <a:extLst>
                    <a:ext uri="{FF2B5EF4-FFF2-40B4-BE49-F238E27FC236}">
                      <a16:creationId xmlns:a16="http://schemas.microsoft.com/office/drawing/2014/main" id="{BD34F9BE-C4D3-4E1C-B0E1-69CFFAF64932}"/>
                    </a:ext>
                  </a:extLst>
                </p:cNvPr>
                <p:cNvCxnSpPr/>
                <p:nvPr userDrawn="1"/>
              </p:nvCxnSpPr>
              <p:spPr>
                <a:xfrm>
                  <a:off x="6493304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Rechte verbindingslijn 166">
                  <a:extLst>
                    <a:ext uri="{FF2B5EF4-FFF2-40B4-BE49-F238E27FC236}">
                      <a16:creationId xmlns:a16="http://schemas.microsoft.com/office/drawing/2014/main" id="{4B69858B-A820-4CD4-9507-36FBA1814EF0}"/>
                    </a:ext>
                  </a:extLst>
                </p:cNvPr>
                <p:cNvCxnSpPr/>
                <p:nvPr userDrawn="1"/>
              </p:nvCxnSpPr>
              <p:spPr>
                <a:xfrm>
                  <a:off x="6883025" y="3605313"/>
                  <a:ext cx="0" cy="872219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Rechte verbindingslijn 167">
                  <a:extLst>
                    <a:ext uri="{FF2B5EF4-FFF2-40B4-BE49-F238E27FC236}">
                      <a16:creationId xmlns:a16="http://schemas.microsoft.com/office/drawing/2014/main" id="{21461596-6C76-4B8D-9C49-2DFE65BEE64C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38271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Rechte verbindingslijn 168">
                  <a:extLst>
                    <a:ext uri="{FF2B5EF4-FFF2-40B4-BE49-F238E27FC236}">
                      <a16:creationId xmlns:a16="http://schemas.microsoft.com/office/drawing/2014/main" id="{524C9C11-2F67-4375-85E5-ED0791DB0E9A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05570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Rechte verbindingslijn 169">
                  <a:extLst>
                    <a:ext uri="{FF2B5EF4-FFF2-40B4-BE49-F238E27FC236}">
                      <a16:creationId xmlns:a16="http://schemas.microsoft.com/office/drawing/2014/main" id="{948B12D5-CC7B-40AC-982F-D6DC3E505320}"/>
                    </a:ext>
                  </a:extLst>
                </p:cNvPr>
                <p:cNvCxnSpPr/>
                <p:nvPr userDrawn="1"/>
              </p:nvCxnSpPr>
              <p:spPr>
                <a:xfrm flipH="1">
                  <a:off x="6090561" y="4276688"/>
                  <a:ext cx="1209399" cy="0"/>
                </a:xfrm>
                <a:prstGeom prst="line">
                  <a:avLst/>
                </a:prstGeom>
                <a:ln w="12700">
                  <a:solidFill>
                    <a:srgbClr val="B5B5B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1" name="Rechthoek 170">
                  <a:extLst>
                    <a:ext uri="{FF2B5EF4-FFF2-40B4-BE49-F238E27FC236}">
                      <a16:creationId xmlns:a16="http://schemas.microsoft.com/office/drawing/2014/main" id="{B20C60D8-E13D-46E7-9765-578EB9D42405}"/>
                    </a:ext>
                  </a:extLst>
                </p:cNvPr>
                <p:cNvSpPr/>
                <p:nvPr userDrawn="1"/>
              </p:nvSpPr>
              <p:spPr>
                <a:xfrm>
                  <a:off x="6072040" y="3376043"/>
                  <a:ext cx="1227920" cy="1109109"/>
                </a:xfrm>
                <a:prstGeom prst="rect">
                  <a:avLst/>
                </a:prstGeom>
                <a:noFill/>
                <a:ln w="12700">
                  <a:solidFill>
                    <a:srgbClr val="6C6C6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29497C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1" name="ICOON_info">
                <a:extLst>
                  <a:ext uri="{FF2B5EF4-FFF2-40B4-BE49-F238E27FC236}">
                    <a16:creationId xmlns:a16="http://schemas.microsoft.com/office/drawing/2014/main" id="{22950DB8-99B9-4DFE-9FC1-6149C8F4E431}"/>
                  </a:ext>
                </a:extLst>
              </p:cNvPr>
              <p:cNvGrpSpPr/>
              <p:nvPr userDrawn="1"/>
            </p:nvGrpSpPr>
            <p:grpSpPr>
              <a:xfrm>
                <a:off x="-376736" y="3259970"/>
                <a:ext cx="283685" cy="283685"/>
                <a:chOff x="-510741" y="5913713"/>
                <a:chExt cx="267555" cy="267555"/>
              </a:xfrm>
            </p:grpSpPr>
            <p:sp>
              <p:nvSpPr>
                <p:cNvPr id="162" name="Ovaal 161">
                  <a:extLst>
                    <a:ext uri="{FF2B5EF4-FFF2-40B4-BE49-F238E27FC236}">
                      <a16:creationId xmlns:a16="http://schemas.microsoft.com/office/drawing/2014/main" id="{F62BBBAB-9C20-444D-996F-0BBC67AFDFA9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600" b="0" i="0" u="none" strike="noStrike" kern="1200" cap="all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63" name="Graphic 163" descr="Informatie">
                  <a:extLst>
                    <a:ext uri="{FF2B5EF4-FFF2-40B4-BE49-F238E27FC236}">
                      <a16:creationId xmlns:a16="http://schemas.microsoft.com/office/drawing/2014/main" id="{814A57A3-62CB-47C8-A03F-E69D57227140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46" name="Groep 145">
              <a:extLst>
                <a:ext uri="{FF2B5EF4-FFF2-40B4-BE49-F238E27FC236}">
                  <a16:creationId xmlns:a16="http://schemas.microsoft.com/office/drawing/2014/main" id="{F7A8E344-1E5B-4BED-A87A-E7A11FA4D667}"/>
                </a:ext>
              </a:extLst>
            </p:cNvPr>
            <p:cNvGrpSpPr/>
            <p:nvPr userDrawn="1"/>
          </p:nvGrpSpPr>
          <p:grpSpPr>
            <a:xfrm>
              <a:off x="-938434" y="3565066"/>
              <a:ext cx="627798" cy="576693"/>
              <a:chOff x="-938434" y="4570310"/>
              <a:chExt cx="627798" cy="576693"/>
            </a:xfrm>
          </p:grpSpPr>
          <p:grpSp>
            <p:nvGrpSpPr>
              <p:cNvPr id="147" name="Inspireren">
                <a:extLst>
                  <a:ext uri="{FF2B5EF4-FFF2-40B4-BE49-F238E27FC236}">
                    <a16:creationId xmlns:a16="http://schemas.microsoft.com/office/drawing/2014/main" id="{68A5B14E-FFA7-4F1B-9CCB-5039FC357FB8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716116" y="4570310"/>
                <a:ext cx="169778" cy="242385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49" name="Freeform 12">
                  <a:extLst>
                    <a:ext uri="{FF2B5EF4-FFF2-40B4-BE49-F238E27FC236}">
                      <a16:creationId xmlns:a16="http://schemas.microsoft.com/office/drawing/2014/main" id="{14EFF5AD-7E16-4871-BDC0-3D069623CE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 13">
                  <a:extLst>
                    <a:ext uri="{FF2B5EF4-FFF2-40B4-BE49-F238E27FC236}">
                      <a16:creationId xmlns:a16="http://schemas.microsoft.com/office/drawing/2014/main" id="{AB30C5EE-48DA-48D3-BE4D-6C586BD12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 14">
                  <a:extLst>
                    <a:ext uri="{FF2B5EF4-FFF2-40B4-BE49-F238E27FC236}">
                      <a16:creationId xmlns:a16="http://schemas.microsoft.com/office/drawing/2014/main" id="{C14A1D4F-C347-40A3-9E96-C6DBDBF290F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8" name="Tekstvak 147">
                <a:extLst>
                  <a:ext uri="{FF2B5EF4-FFF2-40B4-BE49-F238E27FC236}">
                    <a16:creationId xmlns:a16="http://schemas.microsoft.com/office/drawing/2014/main" id="{925275A6-5FF8-4553-BF1A-A6AA4BDF8340}"/>
                  </a:ext>
                </a:extLst>
              </p:cNvPr>
              <p:cNvSpPr txBox="1"/>
              <p:nvPr userDrawn="1"/>
            </p:nvSpPr>
            <p:spPr>
              <a:xfrm>
                <a:off x="-938434" y="4824764"/>
                <a:ext cx="627798" cy="322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Inspiratie</a:t>
                </a:r>
                <a:endParaRPr kumimoji="0" lang="en-GB" sz="1000" b="0" i="0" u="none" strike="noStrike" kern="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064637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/ Image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jdelijke aanduiding voor afbeelding 40">
            <a:extLst>
              <a:ext uri="{FF2B5EF4-FFF2-40B4-BE49-F238E27FC236}">
                <a16:creationId xmlns:a16="http://schemas.microsoft.com/office/drawing/2014/main" id="{3B88A158-4DF2-464F-8543-2AD627656A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75161" y="-6986"/>
            <a:ext cx="5316839" cy="6864986"/>
          </a:xfrm>
          <a:custGeom>
            <a:avLst/>
            <a:gdLst>
              <a:gd name="connsiteX0" fmla="*/ 3121447 w 5316839"/>
              <a:gd name="connsiteY0" fmla="*/ 0 h 6864986"/>
              <a:gd name="connsiteX1" fmla="*/ 5316839 w 5316839"/>
              <a:gd name="connsiteY1" fmla="*/ 0 h 6864986"/>
              <a:gd name="connsiteX2" fmla="*/ 5316839 w 5316839"/>
              <a:gd name="connsiteY2" fmla="*/ 6864986 h 6864986"/>
              <a:gd name="connsiteX3" fmla="*/ 0 w 5316839"/>
              <a:gd name="connsiteY3" fmla="*/ 6864986 h 686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6839" h="6864986">
                <a:moveTo>
                  <a:pt x="3121447" y="0"/>
                </a:moveTo>
                <a:lnTo>
                  <a:pt x="5316839" y="0"/>
                </a:lnTo>
                <a:lnTo>
                  <a:pt x="5316839" y="6864986"/>
                </a:lnTo>
                <a:lnTo>
                  <a:pt x="0" y="6864986"/>
                </a:lnTo>
                <a:close/>
              </a:path>
            </a:pathLst>
          </a:custGeom>
          <a:solidFill>
            <a:schemeClr val="bg2"/>
          </a:solidFill>
          <a:effectLst>
            <a:outerShdw blurRad="127000" dist="38100" dir="5400000" algn="tl" rotWithShape="0">
              <a:prstClr val="black">
                <a:alpha val="20000"/>
              </a:prstClr>
            </a:outerShdw>
          </a:effectLst>
        </p:spPr>
        <p:txBody>
          <a:bodyPr wrap="square" lIns="2016000" tIns="2808000" r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</a:t>
            </a:r>
          </a:p>
        </p:txBody>
      </p:sp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9" y="719999"/>
            <a:ext cx="8662032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8045625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8000" y="1797668"/>
            <a:ext cx="6279832" cy="4171967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0D9A6-CEE9-4332-840E-CC8E78AFB300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Text / Image (S)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7" name="Scheidingslijntje">
            <a:extLst>
              <a:ext uri="{FF2B5EF4-FFF2-40B4-BE49-F238E27FC236}">
                <a16:creationId xmlns:a16="http://schemas.microsoft.com/office/drawing/2014/main" id="{CFB05505-3EE3-4916-BE69-A556CC5AE69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 rot="1465817">
            <a:off x="11214429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183" name="INSTRUCTION">
            <a:extLst>
              <a:ext uri="{FF2B5EF4-FFF2-40B4-BE49-F238E27FC236}">
                <a16:creationId xmlns:a16="http://schemas.microsoft.com/office/drawing/2014/main" id="{6A16668A-41DD-4CD8-8577-713AB8800907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84" name="Rechthoek 183">
              <a:extLst>
                <a:ext uri="{FF2B5EF4-FFF2-40B4-BE49-F238E27FC236}">
                  <a16:creationId xmlns:a16="http://schemas.microsoft.com/office/drawing/2014/main" id="{7E3B8019-A982-479E-8A3E-BA068FFE8874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all" spc="0" normalizeH="0" baseline="0" noProof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85" name="Ovaal 184">
              <a:extLst>
                <a:ext uri="{FF2B5EF4-FFF2-40B4-BE49-F238E27FC236}">
                  <a16:creationId xmlns:a16="http://schemas.microsoft.com/office/drawing/2014/main" id="{4DBD9B38-7BC9-4FD9-852C-3FA4C7D1A60F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86" name="Rechthoek 185">
              <a:extLst>
                <a:ext uri="{FF2B5EF4-FFF2-40B4-BE49-F238E27FC236}">
                  <a16:creationId xmlns:a16="http://schemas.microsoft.com/office/drawing/2014/main" id="{6D57FA0B-C985-46D7-AB0C-AD48356714C3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87" name="Ovaal 186">
              <a:extLst>
                <a:ext uri="{FF2B5EF4-FFF2-40B4-BE49-F238E27FC236}">
                  <a16:creationId xmlns:a16="http://schemas.microsoft.com/office/drawing/2014/main" id="{DB835D79-B153-4118-884C-29945A9BBBAD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88" name="Rechthoek 187">
              <a:extLst>
                <a:ext uri="{FF2B5EF4-FFF2-40B4-BE49-F238E27FC236}">
                  <a16:creationId xmlns:a16="http://schemas.microsoft.com/office/drawing/2014/main" id="{0EF56CA2-9AAF-4D1C-8D9D-12D3DF5187CC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89" name="Ovaal 188">
              <a:extLst>
                <a:ext uri="{FF2B5EF4-FFF2-40B4-BE49-F238E27FC236}">
                  <a16:creationId xmlns:a16="http://schemas.microsoft.com/office/drawing/2014/main" id="{42FE410C-8847-40E1-86A8-9672F36D2B6A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90" name="Rechthoek 189">
              <a:extLst>
                <a:ext uri="{FF2B5EF4-FFF2-40B4-BE49-F238E27FC236}">
                  <a16:creationId xmlns:a16="http://schemas.microsoft.com/office/drawing/2014/main" id="{F97CFD7C-6675-4693-AC2C-AC45EA8D4584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91" name="Rechthoek 190">
              <a:extLst>
                <a:ext uri="{FF2B5EF4-FFF2-40B4-BE49-F238E27FC236}">
                  <a16:creationId xmlns:a16="http://schemas.microsoft.com/office/drawing/2014/main" id="{EA139052-3C7C-4D56-8795-FBAFC42D1DED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1" u="none" strike="noStrike" kern="1200" cap="none" spc="0" normalizeH="0" baseline="0" noProof="0">
                <a:ln>
                  <a:noFill/>
                </a:ln>
                <a:solidFill>
                  <a:srgbClr val="211F2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grpSp>
          <p:nvGrpSpPr>
            <p:cNvPr id="192" name="Groep 191">
              <a:extLst>
                <a:ext uri="{FF2B5EF4-FFF2-40B4-BE49-F238E27FC236}">
                  <a16:creationId xmlns:a16="http://schemas.microsoft.com/office/drawing/2014/main" id="{2F552C2E-EC65-4DED-92BD-5114A806DC13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231" name="Rechthoek 230">
                <a:extLst>
                  <a:ext uri="{FF2B5EF4-FFF2-40B4-BE49-F238E27FC236}">
                    <a16:creationId xmlns:a16="http://schemas.microsoft.com/office/drawing/2014/main" id="{57559F65-C24E-4787-896F-7A82596F7A95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232" name="Rechthoek 231">
                <a:extLst>
                  <a:ext uri="{FF2B5EF4-FFF2-40B4-BE49-F238E27FC236}">
                    <a16:creationId xmlns:a16="http://schemas.microsoft.com/office/drawing/2014/main" id="{E4DA698F-AC3B-43A2-8292-31E9AF2F135B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233" name="Groep 232">
                <a:extLst>
                  <a:ext uri="{FF2B5EF4-FFF2-40B4-BE49-F238E27FC236}">
                    <a16:creationId xmlns:a16="http://schemas.microsoft.com/office/drawing/2014/main" id="{6F6F3419-F7DE-4CF1-B3DC-A0CEAF3AF7B2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46" name="Rechthoek: afgeronde hoeken 245">
                  <a:extLst>
                    <a:ext uri="{FF2B5EF4-FFF2-40B4-BE49-F238E27FC236}">
                      <a16:creationId xmlns:a16="http://schemas.microsoft.com/office/drawing/2014/main" id="{1528920D-68A5-4E88-A052-B4B973F5CFC0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47" name="Rechthoek 246">
                  <a:extLst>
                    <a:ext uri="{FF2B5EF4-FFF2-40B4-BE49-F238E27FC236}">
                      <a16:creationId xmlns:a16="http://schemas.microsoft.com/office/drawing/2014/main" id="{C438CD20-8079-45FD-AE5A-E32EBB1DF2A3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48" name="Rechthoek 247">
                  <a:extLst>
                    <a:ext uri="{FF2B5EF4-FFF2-40B4-BE49-F238E27FC236}">
                      <a16:creationId xmlns:a16="http://schemas.microsoft.com/office/drawing/2014/main" id="{812E46AE-E46B-42BA-8DBD-0347A9F49A14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49" name="Rechthoek 248">
                  <a:extLst>
                    <a:ext uri="{FF2B5EF4-FFF2-40B4-BE49-F238E27FC236}">
                      <a16:creationId xmlns:a16="http://schemas.microsoft.com/office/drawing/2014/main" id="{DF37A093-66D4-47F1-8648-DA2DBE22223A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0" name="Rechthoek 249">
                  <a:extLst>
                    <a:ext uri="{FF2B5EF4-FFF2-40B4-BE49-F238E27FC236}">
                      <a16:creationId xmlns:a16="http://schemas.microsoft.com/office/drawing/2014/main" id="{36A183C3-B1EE-44BB-B7AD-B785245626C7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1" name="Rechthoek 250">
                  <a:extLst>
                    <a:ext uri="{FF2B5EF4-FFF2-40B4-BE49-F238E27FC236}">
                      <a16:creationId xmlns:a16="http://schemas.microsoft.com/office/drawing/2014/main" id="{B10B84E7-88B0-40AD-B2F9-C1CCB3874BCA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4" name="Groep 233">
                <a:extLst>
                  <a:ext uri="{FF2B5EF4-FFF2-40B4-BE49-F238E27FC236}">
                    <a16:creationId xmlns:a16="http://schemas.microsoft.com/office/drawing/2014/main" id="{0EE0C226-EE84-4BBF-9B41-72AE19B3E3A1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38" name="Groep 237">
                  <a:extLst>
                    <a:ext uri="{FF2B5EF4-FFF2-40B4-BE49-F238E27FC236}">
                      <a16:creationId xmlns:a16="http://schemas.microsoft.com/office/drawing/2014/main" id="{E5FC4189-38E2-41F3-B098-D44BE94E5A5E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40" name="Rechthoek: afgeronde hoeken 239">
                    <a:extLst>
                      <a:ext uri="{FF2B5EF4-FFF2-40B4-BE49-F238E27FC236}">
                        <a16:creationId xmlns:a16="http://schemas.microsoft.com/office/drawing/2014/main" id="{3527A891-A825-46EA-9E9F-614C24BFF40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1" name="Rechthoek 240">
                    <a:extLst>
                      <a:ext uri="{FF2B5EF4-FFF2-40B4-BE49-F238E27FC236}">
                        <a16:creationId xmlns:a16="http://schemas.microsoft.com/office/drawing/2014/main" id="{034A66D6-8B01-4969-B667-6019AF48A3A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2" name="Rechthoek 241">
                    <a:extLst>
                      <a:ext uri="{FF2B5EF4-FFF2-40B4-BE49-F238E27FC236}">
                        <a16:creationId xmlns:a16="http://schemas.microsoft.com/office/drawing/2014/main" id="{E7B8F343-BCBC-43A5-9F22-CBFD4F306B2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3" name="Rechthoek 242">
                    <a:extLst>
                      <a:ext uri="{FF2B5EF4-FFF2-40B4-BE49-F238E27FC236}">
                        <a16:creationId xmlns:a16="http://schemas.microsoft.com/office/drawing/2014/main" id="{2CE7B117-F58C-46F6-AB22-4297D4A8AA6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4" name="Rechthoek 243">
                    <a:extLst>
                      <a:ext uri="{FF2B5EF4-FFF2-40B4-BE49-F238E27FC236}">
                        <a16:creationId xmlns:a16="http://schemas.microsoft.com/office/drawing/2014/main" id="{95C46394-8C5B-46E3-80D1-EA3188DB9B5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5" name="Rechthoek 244">
                    <a:extLst>
                      <a:ext uri="{FF2B5EF4-FFF2-40B4-BE49-F238E27FC236}">
                        <a16:creationId xmlns:a16="http://schemas.microsoft.com/office/drawing/2014/main" id="{F3E6EA86-03A6-4EAA-A19D-725CAF88D57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9" name="Boog 238">
                  <a:extLst>
                    <a:ext uri="{FF2B5EF4-FFF2-40B4-BE49-F238E27FC236}">
                      <a16:creationId xmlns:a16="http://schemas.microsoft.com/office/drawing/2014/main" id="{0264191B-5306-4B5D-97CE-3FEA32863E3D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35" name="Tekstvak 234">
                <a:extLst>
                  <a:ext uri="{FF2B5EF4-FFF2-40B4-BE49-F238E27FC236}">
                    <a16:creationId xmlns:a16="http://schemas.microsoft.com/office/drawing/2014/main" id="{E78E4A28-0927-4B45-ACE7-9ECBA90F00D7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236" name="Tekstvak 235">
                <a:extLst>
                  <a:ext uri="{FF2B5EF4-FFF2-40B4-BE49-F238E27FC236}">
                    <a16:creationId xmlns:a16="http://schemas.microsoft.com/office/drawing/2014/main" id="{DEF24C5F-88DB-46B7-81AC-772A020D7BAF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237" name="Vrije vorm: vorm 236">
                <a:extLst>
                  <a:ext uri="{FF2B5EF4-FFF2-40B4-BE49-F238E27FC236}">
                    <a16:creationId xmlns:a16="http://schemas.microsoft.com/office/drawing/2014/main" id="{95A4AC46-63D2-4ECD-970A-29CF487DED47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93" name="Groep 192">
              <a:extLst>
                <a:ext uri="{FF2B5EF4-FFF2-40B4-BE49-F238E27FC236}">
                  <a16:creationId xmlns:a16="http://schemas.microsoft.com/office/drawing/2014/main" id="{BC32FD25-3F2F-4E00-AF69-A7D84D6F8B35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221" name="Rechthoek 220">
                <a:extLst>
                  <a:ext uri="{FF2B5EF4-FFF2-40B4-BE49-F238E27FC236}">
                    <a16:creationId xmlns:a16="http://schemas.microsoft.com/office/drawing/2014/main" id="{03356F5F-7668-4018-BAC3-D28AFC9F8CE7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Want to know more?</a:t>
                </a:r>
                <a:b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Go to the tab</a:t>
                </a:r>
                <a: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'SLIDEBUILDER’ </a:t>
                </a: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222" name="ICOON_info">
                <a:extLst>
                  <a:ext uri="{FF2B5EF4-FFF2-40B4-BE49-F238E27FC236}">
                    <a16:creationId xmlns:a16="http://schemas.microsoft.com/office/drawing/2014/main" id="{859D7825-FE26-4BF3-8697-9C128A141C91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229" name="Ovaal 228">
                  <a:extLst>
                    <a:ext uri="{FF2B5EF4-FFF2-40B4-BE49-F238E27FC236}">
                      <a16:creationId xmlns:a16="http://schemas.microsoft.com/office/drawing/2014/main" id="{E28FFD67-B035-4883-A5DA-BB93AB92BFB2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600" b="0" i="0" u="none" strike="noStrike" kern="1200" cap="all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30" name="Graphic 163" descr="Informatie">
                  <a:extLst>
                    <a:ext uri="{FF2B5EF4-FFF2-40B4-BE49-F238E27FC236}">
                      <a16:creationId xmlns:a16="http://schemas.microsoft.com/office/drawing/2014/main" id="{572497A6-B514-4AAD-851F-A2FB7751E09F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3" name="Groep 222">
                <a:extLst>
                  <a:ext uri="{FF2B5EF4-FFF2-40B4-BE49-F238E27FC236}">
                    <a16:creationId xmlns:a16="http://schemas.microsoft.com/office/drawing/2014/main" id="{B109916B-2E47-4B89-9D7B-05170DA04F53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224" name="Inspireren">
                  <a:extLst>
                    <a:ext uri="{FF2B5EF4-FFF2-40B4-BE49-F238E27FC236}">
                      <a16:creationId xmlns:a16="http://schemas.microsoft.com/office/drawing/2014/main" id="{06D9ACD6-F6A4-423E-AFDF-49E0D4EB4417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26" name="Freeform 12">
                    <a:extLst>
                      <a:ext uri="{FF2B5EF4-FFF2-40B4-BE49-F238E27FC236}">
                        <a16:creationId xmlns:a16="http://schemas.microsoft.com/office/drawing/2014/main" id="{D185710A-4C42-4733-97DC-A5F3F8C60E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7" name="Freeform 13">
                    <a:extLst>
                      <a:ext uri="{FF2B5EF4-FFF2-40B4-BE49-F238E27FC236}">
                        <a16:creationId xmlns:a16="http://schemas.microsoft.com/office/drawing/2014/main" id="{24CAD6B8-AED3-434B-83E9-117574A3915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8" name="Freeform 14">
                    <a:extLst>
                      <a:ext uri="{FF2B5EF4-FFF2-40B4-BE49-F238E27FC236}">
                        <a16:creationId xmlns:a16="http://schemas.microsoft.com/office/drawing/2014/main" id="{FA298E8E-AD15-45C4-9371-A1DAB76BF09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225" name="Tekstvak 224">
                  <a:extLst>
                    <a:ext uri="{FF2B5EF4-FFF2-40B4-BE49-F238E27FC236}">
                      <a16:creationId xmlns:a16="http://schemas.microsoft.com/office/drawing/2014/main" id="{11C95632-B40E-4607-8988-01C4806A7890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194" name="Groep 193">
              <a:extLst>
                <a:ext uri="{FF2B5EF4-FFF2-40B4-BE49-F238E27FC236}">
                  <a16:creationId xmlns:a16="http://schemas.microsoft.com/office/drawing/2014/main" id="{3FFC5A8E-0652-4836-9D0C-0A64AECD689B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205" name="Groep 204">
                <a:extLst>
                  <a:ext uri="{FF2B5EF4-FFF2-40B4-BE49-F238E27FC236}">
                    <a16:creationId xmlns:a16="http://schemas.microsoft.com/office/drawing/2014/main" id="{7982C03F-0F29-4A62-B5A8-B74773C136F2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208" name="Groep 207">
                  <a:extLst>
                    <a:ext uri="{FF2B5EF4-FFF2-40B4-BE49-F238E27FC236}">
                      <a16:creationId xmlns:a16="http://schemas.microsoft.com/office/drawing/2014/main" id="{2DF7A239-07F6-4A3C-906D-7E25F6E5FEDA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215" name="Groep 214">
                    <a:extLst>
                      <a:ext uri="{FF2B5EF4-FFF2-40B4-BE49-F238E27FC236}">
                        <a16:creationId xmlns:a16="http://schemas.microsoft.com/office/drawing/2014/main" id="{EA151D1C-ECC3-4A91-B902-D4306C3744B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218" name="Rechthoek 217">
                      <a:extLst>
                        <a:ext uri="{FF2B5EF4-FFF2-40B4-BE49-F238E27FC236}">
                          <a16:creationId xmlns:a16="http://schemas.microsoft.com/office/drawing/2014/main" id="{89CFB379-6221-451C-B2DF-35D46EEF4DD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19" name="Rechthoek 218">
                      <a:extLst>
                        <a:ext uri="{FF2B5EF4-FFF2-40B4-BE49-F238E27FC236}">
                          <a16:creationId xmlns:a16="http://schemas.microsoft.com/office/drawing/2014/main" id="{95721394-8480-44A7-87AB-0CA9E090EE2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20" name="Ovaal 219">
                      <a:extLst>
                        <a:ext uri="{FF2B5EF4-FFF2-40B4-BE49-F238E27FC236}">
                          <a16:creationId xmlns:a16="http://schemas.microsoft.com/office/drawing/2014/main" id="{60DC8F6C-AC25-4933-80D9-9F7008C2ED4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216" name="Afbeelding 215">
                    <a:extLst>
                      <a:ext uri="{FF2B5EF4-FFF2-40B4-BE49-F238E27FC236}">
                        <a16:creationId xmlns:a16="http://schemas.microsoft.com/office/drawing/2014/main" id="{5AC53DAC-C572-49F6-8512-6E04E4F40FA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217" name="Afbeelding 216">
                    <a:extLst>
                      <a:ext uri="{FF2B5EF4-FFF2-40B4-BE49-F238E27FC236}">
                        <a16:creationId xmlns:a16="http://schemas.microsoft.com/office/drawing/2014/main" id="{B899A9FD-A93E-42C0-AA70-976F8DA460D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9" name="Groep 208">
                  <a:extLst>
                    <a:ext uri="{FF2B5EF4-FFF2-40B4-BE49-F238E27FC236}">
                      <a16:creationId xmlns:a16="http://schemas.microsoft.com/office/drawing/2014/main" id="{1B798ADA-6EBC-4510-9527-3D31772F2BB5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13" name="Rechthoek 212">
                    <a:extLst>
                      <a:ext uri="{FF2B5EF4-FFF2-40B4-BE49-F238E27FC236}">
                        <a16:creationId xmlns:a16="http://schemas.microsoft.com/office/drawing/2014/main" id="{13D5D76E-47D4-4DD6-BD9F-82DE9680665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4" name="Rechthoek 213">
                    <a:extLst>
                      <a:ext uri="{FF2B5EF4-FFF2-40B4-BE49-F238E27FC236}">
                        <a16:creationId xmlns:a16="http://schemas.microsoft.com/office/drawing/2014/main" id="{A9A84CA6-22F0-4972-980F-70DC19636859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" name="Groep 209">
                  <a:extLst>
                    <a:ext uri="{FF2B5EF4-FFF2-40B4-BE49-F238E27FC236}">
                      <a16:creationId xmlns:a16="http://schemas.microsoft.com/office/drawing/2014/main" id="{4D696458-0ED7-4F31-9953-CD2D6412771B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11" name="Rechthoek 210">
                    <a:extLst>
                      <a:ext uri="{FF2B5EF4-FFF2-40B4-BE49-F238E27FC236}">
                        <a16:creationId xmlns:a16="http://schemas.microsoft.com/office/drawing/2014/main" id="{1E34C241-7DCA-4474-A35A-06E2E5DF88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2" name="Rechthoek 211">
                    <a:extLst>
                      <a:ext uri="{FF2B5EF4-FFF2-40B4-BE49-F238E27FC236}">
                        <a16:creationId xmlns:a16="http://schemas.microsoft.com/office/drawing/2014/main" id="{24C1CD12-D262-49A9-8E40-7BEB27C6F9B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06" name="Rechthoek 205">
                <a:extLst>
                  <a:ext uri="{FF2B5EF4-FFF2-40B4-BE49-F238E27FC236}">
                    <a16:creationId xmlns:a16="http://schemas.microsoft.com/office/drawing/2014/main" id="{20DD8FAF-9E7D-467A-9AAD-E168FF5A9D0D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207" name="Gelijkbenige driehoek 206">
                <a:extLst>
                  <a:ext uri="{FF2B5EF4-FFF2-40B4-BE49-F238E27FC236}">
                    <a16:creationId xmlns:a16="http://schemas.microsoft.com/office/drawing/2014/main" id="{57C472E9-C9DE-4EF4-B6F2-EA4F7F152984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95" name="Ovaal 194">
              <a:extLst>
                <a:ext uri="{FF2B5EF4-FFF2-40B4-BE49-F238E27FC236}">
                  <a16:creationId xmlns:a16="http://schemas.microsoft.com/office/drawing/2014/main" id="{AACE5B03-B89E-4A4B-9124-7E34497794C2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96" name="Rechthoek 195">
              <a:extLst>
                <a:ext uri="{FF2B5EF4-FFF2-40B4-BE49-F238E27FC236}">
                  <a16:creationId xmlns:a16="http://schemas.microsoft.com/office/drawing/2014/main" id="{3997CEF7-E652-465A-BFE1-7A1B6315BBEC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97" name="Rechthoek 196">
              <a:extLst>
                <a:ext uri="{FF2B5EF4-FFF2-40B4-BE49-F238E27FC236}">
                  <a16:creationId xmlns:a16="http://schemas.microsoft.com/office/drawing/2014/main" id="{CE21AA05-34E2-40B4-A1CB-1C523F86759A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198" name="Groep 197">
              <a:extLst>
                <a:ext uri="{FF2B5EF4-FFF2-40B4-BE49-F238E27FC236}">
                  <a16:creationId xmlns:a16="http://schemas.microsoft.com/office/drawing/2014/main" id="{9DB5855C-5927-4A17-9389-56844844CE55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199" name="Groep 198">
                <a:extLst>
                  <a:ext uri="{FF2B5EF4-FFF2-40B4-BE49-F238E27FC236}">
                    <a16:creationId xmlns:a16="http://schemas.microsoft.com/office/drawing/2014/main" id="{938CFD16-7E4C-4589-A238-431811B96145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201" name="Vrije vorm: vorm 200">
                  <a:extLst>
                    <a:ext uri="{FF2B5EF4-FFF2-40B4-BE49-F238E27FC236}">
                      <a16:creationId xmlns:a16="http://schemas.microsoft.com/office/drawing/2014/main" id="{19A1E0D0-D5FC-4D50-B61A-541297A51533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grpSp>
              <p:nvGrpSpPr>
                <p:cNvPr id="202" name="Groep 201">
                  <a:extLst>
                    <a:ext uri="{FF2B5EF4-FFF2-40B4-BE49-F238E27FC236}">
                      <a16:creationId xmlns:a16="http://schemas.microsoft.com/office/drawing/2014/main" id="{D5D95007-AA48-45FD-B70B-F348789EF6AB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03" name="Vrije vorm: vorm 202">
                    <a:extLst>
                      <a:ext uri="{FF2B5EF4-FFF2-40B4-BE49-F238E27FC236}">
                        <a16:creationId xmlns:a16="http://schemas.microsoft.com/office/drawing/2014/main" id="{725BCD8B-25B8-44BC-B8E4-10ED31F30943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4" name="Vrije vorm: vorm 203">
                    <a:extLst>
                      <a:ext uri="{FF2B5EF4-FFF2-40B4-BE49-F238E27FC236}">
                        <a16:creationId xmlns:a16="http://schemas.microsoft.com/office/drawing/2014/main" id="{F5C429BA-8F85-45DF-B63E-7B3AE5BCC4AC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200" name="Tekstvak 199">
                <a:extLst>
                  <a:ext uri="{FF2B5EF4-FFF2-40B4-BE49-F238E27FC236}">
                    <a16:creationId xmlns:a16="http://schemas.microsoft.com/office/drawing/2014/main" id="{60EECC13-5702-446E-81AE-2FBFCA63FE2F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grpSp>
        <p:nvGrpSpPr>
          <p:cNvPr id="252" name="INSTRUCTION">
            <a:extLst>
              <a:ext uri="{FF2B5EF4-FFF2-40B4-BE49-F238E27FC236}">
                <a16:creationId xmlns:a16="http://schemas.microsoft.com/office/drawing/2014/main" id="{33E22945-08E6-4C28-95A8-0FF388C26332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53" name="Rechthoek 252">
              <a:extLst>
                <a:ext uri="{FF2B5EF4-FFF2-40B4-BE49-F238E27FC236}">
                  <a16:creationId xmlns:a16="http://schemas.microsoft.com/office/drawing/2014/main" id="{21BC01CC-2CF2-48B5-B917-087EAA44A00B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all" spc="0" normalizeH="0" baseline="0" noProof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AF6DF230-1B3A-4392-8A17-3E7D285F48F5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55" name="Rechthoek 254">
              <a:extLst>
                <a:ext uri="{FF2B5EF4-FFF2-40B4-BE49-F238E27FC236}">
                  <a16:creationId xmlns:a16="http://schemas.microsoft.com/office/drawing/2014/main" id="{4BAC02A0-8921-478D-A2F1-C3A0DCAF7D3E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771767E-9FE5-47BF-921E-B9BEC2EB1EC0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57" name="Rechthoek 256">
              <a:extLst>
                <a:ext uri="{FF2B5EF4-FFF2-40B4-BE49-F238E27FC236}">
                  <a16:creationId xmlns:a16="http://schemas.microsoft.com/office/drawing/2014/main" id="{3D12CDD4-46B1-4C02-94C6-F5C9372E5479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258" name="Rechthoek 257">
              <a:extLst>
                <a:ext uri="{FF2B5EF4-FFF2-40B4-BE49-F238E27FC236}">
                  <a16:creationId xmlns:a16="http://schemas.microsoft.com/office/drawing/2014/main" id="{A6412B0C-4B01-42DE-B448-44A8360EAB62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>
                    <a:lumMod val="60000"/>
                    <a:lumOff val="40000"/>
                  </a:srgb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65E899E6-303F-4CBD-B34A-CA425B1EE32A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60" name="Rechthoek 259">
              <a:extLst>
                <a:ext uri="{FF2B5EF4-FFF2-40B4-BE49-F238E27FC236}">
                  <a16:creationId xmlns:a16="http://schemas.microsoft.com/office/drawing/2014/main" id="{6C6FBB00-A6A3-49DB-B465-6D132D497258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BEC6C9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BA08C176-238C-4B1C-8151-D9C014DEB604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62" name="Rechthoek 261">
              <a:extLst>
                <a:ext uri="{FF2B5EF4-FFF2-40B4-BE49-F238E27FC236}">
                  <a16:creationId xmlns:a16="http://schemas.microsoft.com/office/drawing/2014/main" id="{DBADA703-4123-497D-AAD6-463C1A651BB5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7606062C-5831-4890-B084-D20F5002BB88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64" name="Rechthoek 263">
              <a:extLst>
                <a:ext uri="{FF2B5EF4-FFF2-40B4-BE49-F238E27FC236}">
                  <a16:creationId xmlns:a16="http://schemas.microsoft.com/office/drawing/2014/main" id="{F69B28BC-7563-4B1B-8982-FE9943D6004D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>
                  <a:ln>
                    <a:noFill/>
                  </a:ln>
                  <a:solidFill>
                    <a:srgbClr val="60A2B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5919C1F0-8D9D-48E3-A3D0-6C5C8C9C8281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66" name="Rechthoek 265">
              <a:extLst>
                <a:ext uri="{FF2B5EF4-FFF2-40B4-BE49-F238E27FC236}">
                  <a16:creationId xmlns:a16="http://schemas.microsoft.com/office/drawing/2014/main" id="{29B1F5FB-038B-4A4A-9011-8B94D21C7BB9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1C7F66C8-B7AE-411C-BD5E-6EED558D156F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268" name="Rechthoek 267">
              <a:extLst>
                <a:ext uri="{FF2B5EF4-FFF2-40B4-BE49-F238E27FC236}">
                  <a16:creationId xmlns:a16="http://schemas.microsoft.com/office/drawing/2014/main" id="{DBDC9525-5D47-4381-A609-1849C83F84D0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0717EA91-8AFB-4A3D-89CD-1CA3A23A80A7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270" name="Rechthoek 269">
              <a:extLst>
                <a:ext uri="{FF2B5EF4-FFF2-40B4-BE49-F238E27FC236}">
                  <a16:creationId xmlns:a16="http://schemas.microsoft.com/office/drawing/2014/main" id="{C930DC5C-162B-4C57-B1A2-EA1F85360472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3200" b="0" i="1" u="none" strike="noStrike" kern="1200" cap="none" spc="0" normalizeH="0" baseline="0" noProof="0">
                  <a:ln>
                    <a:noFill/>
                  </a:ln>
                  <a:solidFill>
                    <a:srgbClr val="60A2B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222D8419-D16C-4D17-8E68-C3FE5E7440A4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272" name="Rechthoek 271">
              <a:extLst>
                <a:ext uri="{FF2B5EF4-FFF2-40B4-BE49-F238E27FC236}">
                  <a16:creationId xmlns:a16="http://schemas.microsoft.com/office/drawing/2014/main" id="{CEDA3627-D0AC-4D4F-9C82-9E618AAC74D4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5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1" i="0" u="none" strike="noStrike" kern="1200" cap="all" spc="0" normalizeH="0" baseline="0" noProof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273" name="Rechthoek 272">
              <a:extLst>
                <a:ext uri="{FF2B5EF4-FFF2-40B4-BE49-F238E27FC236}">
                  <a16:creationId xmlns:a16="http://schemas.microsoft.com/office/drawing/2014/main" id="{CB3FC0CA-78EC-4ED4-BEBD-44529C4F83B0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Want to know more?</a:t>
              </a:r>
              <a:b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Go to the tab</a:t>
              </a: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'SLIDEBUILDER’ </a:t>
              </a: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274" name="ICOON_info">
              <a:extLst>
                <a:ext uri="{FF2B5EF4-FFF2-40B4-BE49-F238E27FC236}">
                  <a16:creationId xmlns:a16="http://schemas.microsoft.com/office/drawing/2014/main" id="{CB0D7D7D-692A-4643-8077-AF8447DB4295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322" name="Ovaal 321">
                <a:extLst>
                  <a:ext uri="{FF2B5EF4-FFF2-40B4-BE49-F238E27FC236}">
                    <a16:creationId xmlns:a16="http://schemas.microsoft.com/office/drawing/2014/main" id="{BB151706-4CE5-4D35-9001-4DF37D10354C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323" name="Graphic 163" descr="Informatie">
                <a:extLst>
                  <a:ext uri="{FF2B5EF4-FFF2-40B4-BE49-F238E27FC236}">
                    <a16:creationId xmlns:a16="http://schemas.microsoft.com/office/drawing/2014/main" id="{C79A1F93-2D3D-4E9C-BA21-B861B61AE4C6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75" name="VOORBEELD">
              <a:extLst>
                <a:ext uri="{FF2B5EF4-FFF2-40B4-BE49-F238E27FC236}">
                  <a16:creationId xmlns:a16="http://schemas.microsoft.com/office/drawing/2014/main" id="{F4A40C6F-C3B0-405A-B528-035FAB8A5881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282" name="Rechthoek 281">
                <a:extLst>
                  <a:ext uri="{FF2B5EF4-FFF2-40B4-BE49-F238E27FC236}">
                    <a16:creationId xmlns:a16="http://schemas.microsoft.com/office/drawing/2014/main" id="{124F4903-9CFB-4E32-83E8-E43D330BE42F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283" name="Rechthoek 282">
                <a:extLst>
                  <a:ext uri="{FF2B5EF4-FFF2-40B4-BE49-F238E27FC236}">
                    <a16:creationId xmlns:a16="http://schemas.microsoft.com/office/drawing/2014/main" id="{3099F41E-C70A-4686-AC68-6F70C7FB2BF2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284" name="Groep 283">
                <a:extLst>
                  <a:ext uri="{FF2B5EF4-FFF2-40B4-BE49-F238E27FC236}">
                    <a16:creationId xmlns:a16="http://schemas.microsoft.com/office/drawing/2014/main" id="{7FEEAAF6-517B-41D7-B8D5-B885C00A73D2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315" name="Groep 314">
                  <a:extLst>
                    <a:ext uri="{FF2B5EF4-FFF2-40B4-BE49-F238E27FC236}">
                      <a16:creationId xmlns:a16="http://schemas.microsoft.com/office/drawing/2014/main" id="{C741531D-C5DA-467F-810E-FFB4354E0321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17" name="Rechte verbindingslijn 316">
                    <a:extLst>
                      <a:ext uri="{FF2B5EF4-FFF2-40B4-BE49-F238E27FC236}">
                        <a16:creationId xmlns:a16="http://schemas.microsoft.com/office/drawing/2014/main" id="{5F3994F1-D956-40F4-A9F9-A91A700B197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8" name="Rechte verbindingslijn 317">
                    <a:extLst>
                      <a:ext uri="{FF2B5EF4-FFF2-40B4-BE49-F238E27FC236}">
                        <a16:creationId xmlns:a16="http://schemas.microsoft.com/office/drawing/2014/main" id="{47AC38B5-D238-412D-A08D-F8CD1F973C3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9" name="Rechte verbindingslijn 318">
                    <a:extLst>
                      <a:ext uri="{FF2B5EF4-FFF2-40B4-BE49-F238E27FC236}">
                        <a16:creationId xmlns:a16="http://schemas.microsoft.com/office/drawing/2014/main" id="{D033DDF9-A15B-4A4D-A1C8-C9ACC14C53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0" name="Rechte verbindingslijn 319">
                    <a:extLst>
                      <a:ext uri="{FF2B5EF4-FFF2-40B4-BE49-F238E27FC236}">
                        <a16:creationId xmlns:a16="http://schemas.microsoft.com/office/drawing/2014/main" id="{8DD40D25-E8DC-4241-BAC7-0D4368F3817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1" name="Rechte verbindingslijn 320">
                    <a:extLst>
                      <a:ext uri="{FF2B5EF4-FFF2-40B4-BE49-F238E27FC236}">
                        <a16:creationId xmlns:a16="http://schemas.microsoft.com/office/drawing/2014/main" id="{0CCF7FBD-A591-42B5-8067-7E4FB550D1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16" name="Pijl: rechts 315">
                  <a:extLst>
                    <a:ext uri="{FF2B5EF4-FFF2-40B4-BE49-F238E27FC236}">
                      <a16:creationId xmlns:a16="http://schemas.microsoft.com/office/drawing/2014/main" id="{51AC0707-65C9-43E4-9E91-3F59DC5141C9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5" name="Groep 284">
                <a:extLst>
                  <a:ext uri="{FF2B5EF4-FFF2-40B4-BE49-F238E27FC236}">
                    <a16:creationId xmlns:a16="http://schemas.microsoft.com/office/drawing/2014/main" id="{874FD133-7E68-4DF5-AECD-627A765F0CA8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308" name="Groep 307">
                  <a:extLst>
                    <a:ext uri="{FF2B5EF4-FFF2-40B4-BE49-F238E27FC236}">
                      <a16:creationId xmlns:a16="http://schemas.microsoft.com/office/drawing/2014/main" id="{A8C38E13-6305-4563-A1F0-A150AE312C9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310" name="Rechte verbindingslijn 309">
                    <a:extLst>
                      <a:ext uri="{FF2B5EF4-FFF2-40B4-BE49-F238E27FC236}">
                        <a16:creationId xmlns:a16="http://schemas.microsoft.com/office/drawing/2014/main" id="{69879612-F594-4B28-8035-AB503BD0C2E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1" name="Rechte verbindingslijn 310">
                    <a:extLst>
                      <a:ext uri="{FF2B5EF4-FFF2-40B4-BE49-F238E27FC236}">
                        <a16:creationId xmlns:a16="http://schemas.microsoft.com/office/drawing/2014/main" id="{653BE81B-0255-4462-97CA-CFD96BC4079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2" name="Rechte verbindingslijn 311">
                    <a:extLst>
                      <a:ext uri="{FF2B5EF4-FFF2-40B4-BE49-F238E27FC236}">
                        <a16:creationId xmlns:a16="http://schemas.microsoft.com/office/drawing/2014/main" id="{C124F69D-EB7A-4397-8537-44A48790C0C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3" name="Rechte verbindingslijn 312">
                    <a:extLst>
                      <a:ext uri="{FF2B5EF4-FFF2-40B4-BE49-F238E27FC236}">
                        <a16:creationId xmlns:a16="http://schemas.microsoft.com/office/drawing/2014/main" id="{629A752D-F4F6-4A2E-9BB8-11EAAC2C004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4" name="Rechte verbindingslijn 313">
                    <a:extLst>
                      <a:ext uri="{FF2B5EF4-FFF2-40B4-BE49-F238E27FC236}">
                        <a16:creationId xmlns:a16="http://schemas.microsoft.com/office/drawing/2014/main" id="{AE340B4D-E93B-4E33-A1E0-22FE15C4BC3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09" name="Pijl: rechts 308">
                  <a:extLst>
                    <a:ext uri="{FF2B5EF4-FFF2-40B4-BE49-F238E27FC236}">
                      <a16:creationId xmlns:a16="http://schemas.microsoft.com/office/drawing/2014/main" id="{0E2E77DD-212F-4416-8046-DC3D9AF71B09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286" name="Rechte verbindingslijn 285">
                <a:extLst>
                  <a:ext uri="{FF2B5EF4-FFF2-40B4-BE49-F238E27FC236}">
                    <a16:creationId xmlns:a16="http://schemas.microsoft.com/office/drawing/2014/main" id="{6845DC2C-5578-41DB-ADB0-5EC3E76480D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87" name="Rechte verbindingslijn 286">
                <a:extLst>
                  <a:ext uri="{FF2B5EF4-FFF2-40B4-BE49-F238E27FC236}">
                    <a16:creationId xmlns:a16="http://schemas.microsoft.com/office/drawing/2014/main" id="{3FFDF22D-7333-43D9-8284-6BB32B9B26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288" name="Rechthoek 287">
                <a:extLst>
                  <a:ext uri="{FF2B5EF4-FFF2-40B4-BE49-F238E27FC236}">
                    <a16:creationId xmlns:a16="http://schemas.microsoft.com/office/drawing/2014/main" id="{6485E0B3-EDA5-48DA-A80D-C03D56464ECC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289" name="Rechthoek 288">
                <a:extLst>
                  <a:ext uri="{FF2B5EF4-FFF2-40B4-BE49-F238E27FC236}">
                    <a16:creationId xmlns:a16="http://schemas.microsoft.com/office/drawing/2014/main" id="{198BBEB3-416E-4919-8D61-86DF7D4AB4F4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290" name="Groep 289">
                <a:extLst>
                  <a:ext uri="{FF2B5EF4-FFF2-40B4-BE49-F238E27FC236}">
                    <a16:creationId xmlns:a16="http://schemas.microsoft.com/office/drawing/2014/main" id="{F98EE8B2-2817-4E7E-A7EF-0402FBC9283F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300" name="Rechthoek 299">
                  <a:extLst>
                    <a:ext uri="{FF2B5EF4-FFF2-40B4-BE49-F238E27FC236}">
                      <a16:creationId xmlns:a16="http://schemas.microsoft.com/office/drawing/2014/main" id="{44E8AD4D-C4C8-47E0-BD9C-7C9871F8C3CF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01" name="Groep 300">
                  <a:extLst>
                    <a:ext uri="{FF2B5EF4-FFF2-40B4-BE49-F238E27FC236}">
                      <a16:creationId xmlns:a16="http://schemas.microsoft.com/office/drawing/2014/main" id="{9DDD6219-135E-44EC-85E5-48C5262FC3F5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03" name="Rechte verbindingslijn 302">
                    <a:extLst>
                      <a:ext uri="{FF2B5EF4-FFF2-40B4-BE49-F238E27FC236}">
                        <a16:creationId xmlns:a16="http://schemas.microsoft.com/office/drawing/2014/main" id="{2D620341-9017-4B06-8BF3-770BCC7BCD2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4" name="Rechte verbindingslijn 303">
                    <a:extLst>
                      <a:ext uri="{FF2B5EF4-FFF2-40B4-BE49-F238E27FC236}">
                        <a16:creationId xmlns:a16="http://schemas.microsoft.com/office/drawing/2014/main" id="{D64D9295-6DAB-4820-8093-42BC3711A86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5" name="Rechte verbindingslijn 304">
                    <a:extLst>
                      <a:ext uri="{FF2B5EF4-FFF2-40B4-BE49-F238E27FC236}">
                        <a16:creationId xmlns:a16="http://schemas.microsoft.com/office/drawing/2014/main" id="{3EA691C7-3AAD-4ED5-90EB-4279CA60150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6" name="Rechte verbindingslijn 305">
                    <a:extLst>
                      <a:ext uri="{FF2B5EF4-FFF2-40B4-BE49-F238E27FC236}">
                        <a16:creationId xmlns:a16="http://schemas.microsoft.com/office/drawing/2014/main" id="{71DE9113-462A-4B79-9462-3C28541EC55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7" name="Rechte verbindingslijn 306">
                    <a:extLst>
                      <a:ext uri="{FF2B5EF4-FFF2-40B4-BE49-F238E27FC236}">
                        <a16:creationId xmlns:a16="http://schemas.microsoft.com/office/drawing/2014/main" id="{FC99A161-DF07-4E52-B028-51DF019881F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02" name="Pijl: rechts 301">
                  <a:extLst>
                    <a:ext uri="{FF2B5EF4-FFF2-40B4-BE49-F238E27FC236}">
                      <a16:creationId xmlns:a16="http://schemas.microsoft.com/office/drawing/2014/main" id="{608DCCD0-CCB8-40BB-BA35-5E5A39899BCC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91" name="Groep 290">
                <a:extLst>
                  <a:ext uri="{FF2B5EF4-FFF2-40B4-BE49-F238E27FC236}">
                    <a16:creationId xmlns:a16="http://schemas.microsoft.com/office/drawing/2014/main" id="{9AF3E716-065B-4A08-93A4-8CCD9BC79355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292" name="Rechthoek 291">
                  <a:extLst>
                    <a:ext uri="{FF2B5EF4-FFF2-40B4-BE49-F238E27FC236}">
                      <a16:creationId xmlns:a16="http://schemas.microsoft.com/office/drawing/2014/main" id="{A2BA08B8-02B8-4514-B168-4EF79EE1332E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93" name="Groep 292">
                  <a:extLst>
                    <a:ext uri="{FF2B5EF4-FFF2-40B4-BE49-F238E27FC236}">
                      <a16:creationId xmlns:a16="http://schemas.microsoft.com/office/drawing/2014/main" id="{3A8CE698-608D-4FA2-9C52-8E907429228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95" name="Rechte verbindingslijn 294">
                    <a:extLst>
                      <a:ext uri="{FF2B5EF4-FFF2-40B4-BE49-F238E27FC236}">
                        <a16:creationId xmlns:a16="http://schemas.microsoft.com/office/drawing/2014/main" id="{B7446526-368F-4B96-9837-27E08626B20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6" name="Rechte verbindingslijn 295">
                    <a:extLst>
                      <a:ext uri="{FF2B5EF4-FFF2-40B4-BE49-F238E27FC236}">
                        <a16:creationId xmlns:a16="http://schemas.microsoft.com/office/drawing/2014/main" id="{B6A46CE1-6054-47E6-8EF5-A2CD7C58C0E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7" name="Rechte verbindingslijn 296">
                    <a:extLst>
                      <a:ext uri="{FF2B5EF4-FFF2-40B4-BE49-F238E27FC236}">
                        <a16:creationId xmlns:a16="http://schemas.microsoft.com/office/drawing/2014/main" id="{CAD7E9EA-337E-4B84-B420-ABE6020E68E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8" name="Rechte verbindingslijn 297">
                    <a:extLst>
                      <a:ext uri="{FF2B5EF4-FFF2-40B4-BE49-F238E27FC236}">
                        <a16:creationId xmlns:a16="http://schemas.microsoft.com/office/drawing/2014/main" id="{098951DD-648F-4E86-96BD-A1054DC02A8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9" name="Rechte verbindingslijn 298">
                    <a:extLst>
                      <a:ext uri="{FF2B5EF4-FFF2-40B4-BE49-F238E27FC236}">
                        <a16:creationId xmlns:a16="http://schemas.microsoft.com/office/drawing/2014/main" id="{4B04B647-863D-4D6C-89AD-9D163439577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94" name="Pijl: rechts 293">
                  <a:extLst>
                    <a:ext uri="{FF2B5EF4-FFF2-40B4-BE49-F238E27FC236}">
                      <a16:creationId xmlns:a16="http://schemas.microsoft.com/office/drawing/2014/main" id="{9EFA67D3-913F-4932-AC63-FB9B1559E706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76" name="Groep 275">
              <a:extLst>
                <a:ext uri="{FF2B5EF4-FFF2-40B4-BE49-F238E27FC236}">
                  <a16:creationId xmlns:a16="http://schemas.microsoft.com/office/drawing/2014/main" id="{0CA2DE08-540A-434A-9E57-7087E58F9C0C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277" name="Inspireren">
                <a:extLst>
                  <a:ext uri="{FF2B5EF4-FFF2-40B4-BE49-F238E27FC236}">
                    <a16:creationId xmlns:a16="http://schemas.microsoft.com/office/drawing/2014/main" id="{3ECBA504-1100-4D31-B8F8-3C2A014BE45B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279" name="Freeform 12">
                  <a:extLst>
                    <a:ext uri="{FF2B5EF4-FFF2-40B4-BE49-F238E27FC236}">
                      <a16:creationId xmlns:a16="http://schemas.microsoft.com/office/drawing/2014/main" id="{FDBDB0FF-13B7-4E9B-B051-24E9E55F2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280" name="Freeform 13">
                  <a:extLst>
                    <a:ext uri="{FF2B5EF4-FFF2-40B4-BE49-F238E27FC236}">
                      <a16:creationId xmlns:a16="http://schemas.microsoft.com/office/drawing/2014/main" id="{B7F695D6-FD8F-47D2-AC19-2436A461BC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281" name="Freeform 14">
                  <a:extLst>
                    <a:ext uri="{FF2B5EF4-FFF2-40B4-BE49-F238E27FC236}">
                      <a16:creationId xmlns:a16="http://schemas.microsoft.com/office/drawing/2014/main" id="{679EAC23-3291-4722-9380-05DA82DCE0C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78" name="Tekstvak 277">
                <a:extLst>
                  <a:ext uri="{FF2B5EF4-FFF2-40B4-BE49-F238E27FC236}">
                    <a16:creationId xmlns:a16="http://schemas.microsoft.com/office/drawing/2014/main" id="{B39AF23A-F53B-47B7-B800-D8075EEBED3C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36834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  <a:lvl6pPr>
              <a:defRPr>
                <a:latin typeface="+mn-lt"/>
              </a:defRPr>
            </a:lvl6pPr>
            <a:lvl7pPr>
              <a:defRPr>
                <a:latin typeface="+mn-lt"/>
              </a:defRPr>
            </a:lvl7pPr>
            <a:lvl8pPr>
              <a:defRPr>
                <a:latin typeface="+mn-lt"/>
              </a:defRPr>
            </a:lvl8pPr>
            <a:lvl9pPr>
              <a:defRPr>
                <a:latin typeface="+mn-lt"/>
              </a:defRPr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4EA779CE-C322-4DFE-A90C-4151EBE2CF70}" type="datetime4">
              <a:rPr lang="en-GB" smtClean="0"/>
              <a:pPr/>
              <a:t>07 June 2023</a:t>
            </a:fld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>
                  <a:latin typeface="+mn-lt"/>
                </a:rPr>
                <a:t>Text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>
                <a:latin typeface="+mn-lt"/>
              </a:endParaRPr>
            </a:p>
          </p:txBody>
        </p:sp>
      </p:grpSp>
      <p:grpSp>
        <p:nvGrpSpPr>
          <p:cNvPr id="27" name="GRID" hidden="1">
            <a:extLst>
              <a:ext uri="{FF2B5EF4-FFF2-40B4-BE49-F238E27FC236}">
                <a16:creationId xmlns:a16="http://schemas.microsoft.com/office/drawing/2014/main" id="{FD6E95A9-41AF-4CDC-BDF2-15BDCE08F679}"/>
              </a:ext>
            </a:extLst>
          </p:cNvPr>
          <p:cNvGrpSpPr/>
          <p:nvPr userDrawn="1"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5013B105-BAEB-446F-B45E-7BEFF050DBF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9A3373C7-4F58-4EAA-96A9-1B2EEA0CF32E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4EE7379A-F55C-4233-AEB5-F5947E43FBBA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BD036481-285A-462B-9F31-CAE2528D8EC2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2BE1D0C7-745F-4EDE-8917-4D681012B99B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84AEDCC4-5215-4227-BA6B-9D21526BFBEA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924E0EEE-652B-42AE-ADB0-D5829197E51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62F3BF4-5793-41D9-8E72-65C3596204DE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09" name="INSTRUCTION">
            <a:extLst>
              <a:ext uri="{FF2B5EF4-FFF2-40B4-BE49-F238E27FC236}">
                <a16:creationId xmlns:a16="http://schemas.microsoft.com/office/drawing/2014/main" id="{5BEDB8FB-8137-4231-9A18-16A3AE2E188A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0DE66E50-5AF6-4DC8-988B-0ACDB2C38A0E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FF884010-92D1-4605-B685-0AAA7C0DFECA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56A65022-2C65-4717-B513-2113A3037280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AED8427F-2ADC-4AB1-AC50-E3F9339707D8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6C417E24-13B6-42FB-80E6-AEA55529E8A0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6E77B769-697B-4522-B546-FA9CF99BBDD6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>
                    <a:lumMod val="60000"/>
                    <a:lumOff val="40000"/>
                  </a:scheme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D64C7CE7-DA58-4A26-8DB7-8A6BCC49416B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9EA961C0-8A01-47D0-9CDE-3905D15EC98E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3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2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118" name="Ovaal 117">
              <a:extLst>
                <a:ext uri="{FF2B5EF4-FFF2-40B4-BE49-F238E27FC236}">
                  <a16:creationId xmlns:a16="http://schemas.microsoft.com/office/drawing/2014/main" id="{EEA9BEF2-6163-4B86-A2CD-FB7E69CCDE9B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19" name="Rechthoek 118">
              <a:extLst>
                <a:ext uri="{FF2B5EF4-FFF2-40B4-BE49-F238E27FC236}">
                  <a16:creationId xmlns:a16="http://schemas.microsoft.com/office/drawing/2014/main" id="{469F8BEA-8818-4829-8529-0C635E1B1F3E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3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120" name="Ovaal 119">
              <a:extLst>
                <a:ext uri="{FF2B5EF4-FFF2-40B4-BE49-F238E27FC236}">
                  <a16:creationId xmlns:a16="http://schemas.microsoft.com/office/drawing/2014/main" id="{1454A4FB-D840-4701-B99A-815DF8EFFED1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21" name="Rechthoek 120">
              <a:extLst>
                <a:ext uri="{FF2B5EF4-FFF2-40B4-BE49-F238E27FC236}">
                  <a16:creationId xmlns:a16="http://schemas.microsoft.com/office/drawing/2014/main" id="{B3E8D17B-80A7-4C4C-8ADD-3EA3CC8F706F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4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600" b="1" kern="1200" noProof="0">
                  <a:solidFill>
                    <a:schemeClr val="accent6"/>
                  </a:solidFill>
                  <a:latin typeface="+mj-lt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122" name="Ovaal 121">
              <a:extLst>
                <a:ext uri="{FF2B5EF4-FFF2-40B4-BE49-F238E27FC236}">
                  <a16:creationId xmlns:a16="http://schemas.microsoft.com/office/drawing/2014/main" id="{8090FE27-E8BD-49C2-A888-C7DF564A5EDB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23" name="Rechthoek 122">
              <a:extLst>
                <a:ext uri="{FF2B5EF4-FFF2-40B4-BE49-F238E27FC236}">
                  <a16:creationId xmlns:a16="http://schemas.microsoft.com/office/drawing/2014/main" id="{AED4BD40-E8F7-4284-99DE-65367C2E3D20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F1943946-5221-4BDF-8A32-6E8AECE33198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25" name="Rechthoek 124">
              <a:extLst>
                <a:ext uri="{FF2B5EF4-FFF2-40B4-BE49-F238E27FC236}">
                  <a16:creationId xmlns:a16="http://schemas.microsoft.com/office/drawing/2014/main" id="{28E51CA2-F5E2-4655-B753-04F14FDC21EC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F3B08ED5-B8E6-417C-BF36-797DD8BFAEB6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27" name="Rechthoek 126">
              <a:extLst>
                <a:ext uri="{FF2B5EF4-FFF2-40B4-BE49-F238E27FC236}">
                  <a16:creationId xmlns:a16="http://schemas.microsoft.com/office/drawing/2014/main" id="{9A65F12B-1942-4ABC-A45C-4A3A63A9EE06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3200" b="0" i="1" kern="1200" noProof="0">
                  <a:solidFill>
                    <a:schemeClr val="accent6"/>
                  </a:solidFill>
                  <a:latin typeface="+mn-lt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128" name="Ovaal 127">
              <a:extLst>
                <a:ext uri="{FF2B5EF4-FFF2-40B4-BE49-F238E27FC236}">
                  <a16:creationId xmlns:a16="http://schemas.microsoft.com/office/drawing/2014/main" id="{DF88439B-D884-404A-86CD-4ED808604ACB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29" name="Rechthoek 128">
              <a:extLst>
                <a:ext uri="{FF2B5EF4-FFF2-40B4-BE49-F238E27FC236}">
                  <a16:creationId xmlns:a16="http://schemas.microsoft.com/office/drawing/2014/main" id="{083240AC-FE15-4CD3-A10B-9DCD860DD6CA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5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GB" sz="1600" b="1" kern="1200" cap="all" baseline="0" noProof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130" name="Rechthoek 129">
              <a:extLst>
                <a:ext uri="{FF2B5EF4-FFF2-40B4-BE49-F238E27FC236}">
                  <a16:creationId xmlns:a16="http://schemas.microsoft.com/office/drawing/2014/main" id="{F45318DE-E543-44FB-80C8-59302FFD9C16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131" name="ICOON_info">
              <a:extLst>
                <a:ext uri="{FF2B5EF4-FFF2-40B4-BE49-F238E27FC236}">
                  <a16:creationId xmlns:a16="http://schemas.microsoft.com/office/drawing/2014/main" id="{CB380E96-F44C-4E12-B32C-8DAE2147A4C1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179" name="Ovaal 178">
                <a:extLst>
                  <a:ext uri="{FF2B5EF4-FFF2-40B4-BE49-F238E27FC236}">
                    <a16:creationId xmlns:a16="http://schemas.microsoft.com/office/drawing/2014/main" id="{CC9BFF95-B3ED-4566-AC2F-E8FFE8258B6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0" name="Graphic 163" descr="Informatie">
                <a:extLst>
                  <a:ext uri="{FF2B5EF4-FFF2-40B4-BE49-F238E27FC236}">
                    <a16:creationId xmlns:a16="http://schemas.microsoft.com/office/drawing/2014/main" id="{C9435A2D-02CD-4C5F-B1DE-B75B120D221B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32" name="VOORBEELD">
              <a:extLst>
                <a:ext uri="{FF2B5EF4-FFF2-40B4-BE49-F238E27FC236}">
                  <a16:creationId xmlns:a16="http://schemas.microsoft.com/office/drawing/2014/main" id="{F61E1AEF-CE2E-4038-AEFD-D3D4E3846293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39" name="Rechthoek 138">
                <a:extLst>
                  <a:ext uri="{FF2B5EF4-FFF2-40B4-BE49-F238E27FC236}">
                    <a16:creationId xmlns:a16="http://schemas.microsoft.com/office/drawing/2014/main" id="{14E18101-64FA-4849-A3D3-3EE0940ED3D9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56E7375D-3062-4B1B-B996-8AE46EEC648B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41" name="Groep 140">
                <a:extLst>
                  <a:ext uri="{FF2B5EF4-FFF2-40B4-BE49-F238E27FC236}">
                    <a16:creationId xmlns:a16="http://schemas.microsoft.com/office/drawing/2014/main" id="{C747B9D2-64AE-4094-8F4C-007F3DDB1F76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172" name="Groep 171">
                  <a:extLst>
                    <a:ext uri="{FF2B5EF4-FFF2-40B4-BE49-F238E27FC236}">
                      <a16:creationId xmlns:a16="http://schemas.microsoft.com/office/drawing/2014/main" id="{1D7C079B-2F01-4CAE-AB9E-14D22663080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74" name="Rechte verbindingslijn 173">
                    <a:extLst>
                      <a:ext uri="{FF2B5EF4-FFF2-40B4-BE49-F238E27FC236}">
                        <a16:creationId xmlns:a16="http://schemas.microsoft.com/office/drawing/2014/main" id="{36DF4FA4-C089-46FE-850A-275FAF9CD4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5" name="Rechte verbindingslijn 174">
                    <a:extLst>
                      <a:ext uri="{FF2B5EF4-FFF2-40B4-BE49-F238E27FC236}">
                        <a16:creationId xmlns:a16="http://schemas.microsoft.com/office/drawing/2014/main" id="{F288CBF2-8E47-48D5-815F-6B4A936A4B6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6" name="Rechte verbindingslijn 175">
                    <a:extLst>
                      <a:ext uri="{FF2B5EF4-FFF2-40B4-BE49-F238E27FC236}">
                        <a16:creationId xmlns:a16="http://schemas.microsoft.com/office/drawing/2014/main" id="{73DB915A-0DE1-4F0B-AB49-05F89839378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7" name="Rechte verbindingslijn 176">
                    <a:extLst>
                      <a:ext uri="{FF2B5EF4-FFF2-40B4-BE49-F238E27FC236}">
                        <a16:creationId xmlns:a16="http://schemas.microsoft.com/office/drawing/2014/main" id="{D6DEA524-5230-4DC3-99E4-7A82BB2633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8" name="Rechte verbindingslijn 177">
                    <a:extLst>
                      <a:ext uri="{FF2B5EF4-FFF2-40B4-BE49-F238E27FC236}">
                        <a16:creationId xmlns:a16="http://schemas.microsoft.com/office/drawing/2014/main" id="{74033319-6FB9-4575-A4C3-164BCD1D19A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73" name="Pijl: rechts 172">
                  <a:extLst>
                    <a:ext uri="{FF2B5EF4-FFF2-40B4-BE49-F238E27FC236}">
                      <a16:creationId xmlns:a16="http://schemas.microsoft.com/office/drawing/2014/main" id="{DA5D98CA-5791-421C-BF6B-5DC588DE96E4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C7046929-78C3-4AB7-958F-D448F70B2887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165" name="Groep 164">
                  <a:extLst>
                    <a:ext uri="{FF2B5EF4-FFF2-40B4-BE49-F238E27FC236}">
                      <a16:creationId xmlns:a16="http://schemas.microsoft.com/office/drawing/2014/main" id="{F3F1347F-3E87-4744-9117-77D981058F5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67" name="Rechte verbindingslijn 166">
                    <a:extLst>
                      <a:ext uri="{FF2B5EF4-FFF2-40B4-BE49-F238E27FC236}">
                        <a16:creationId xmlns:a16="http://schemas.microsoft.com/office/drawing/2014/main" id="{F9D8D2E3-7F12-4126-B23B-B970B3F3E9B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8" name="Rechte verbindingslijn 167">
                    <a:extLst>
                      <a:ext uri="{FF2B5EF4-FFF2-40B4-BE49-F238E27FC236}">
                        <a16:creationId xmlns:a16="http://schemas.microsoft.com/office/drawing/2014/main" id="{81E376FE-DB03-4542-BD5F-26D6A8EDC47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9" name="Rechte verbindingslijn 168">
                    <a:extLst>
                      <a:ext uri="{FF2B5EF4-FFF2-40B4-BE49-F238E27FC236}">
                        <a16:creationId xmlns:a16="http://schemas.microsoft.com/office/drawing/2014/main" id="{4F2B99DE-0C3D-4820-95B3-93C096EEE26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0" name="Rechte verbindingslijn 169">
                    <a:extLst>
                      <a:ext uri="{FF2B5EF4-FFF2-40B4-BE49-F238E27FC236}">
                        <a16:creationId xmlns:a16="http://schemas.microsoft.com/office/drawing/2014/main" id="{FDCC1D44-435E-4A3B-83A5-F104365E48C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1" name="Rechte verbindingslijn 170">
                    <a:extLst>
                      <a:ext uri="{FF2B5EF4-FFF2-40B4-BE49-F238E27FC236}">
                        <a16:creationId xmlns:a16="http://schemas.microsoft.com/office/drawing/2014/main" id="{12CA2E92-A71F-4ADC-ADF3-29F2E41AC05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66" name="Pijl: rechts 165">
                  <a:extLst>
                    <a:ext uri="{FF2B5EF4-FFF2-40B4-BE49-F238E27FC236}">
                      <a16:creationId xmlns:a16="http://schemas.microsoft.com/office/drawing/2014/main" id="{4F14E07D-1A62-4992-A4DC-E70D848F7C17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43" name="Rechte verbindingslijn 142">
                <a:extLst>
                  <a:ext uri="{FF2B5EF4-FFF2-40B4-BE49-F238E27FC236}">
                    <a16:creationId xmlns:a16="http://schemas.microsoft.com/office/drawing/2014/main" id="{C07C474E-6E0A-4242-B7F9-74EF5F022F7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44" name="Rechte verbindingslijn 143">
                <a:extLst>
                  <a:ext uri="{FF2B5EF4-FFF2-40B4-BE49-F238E27FC236}">
                    <a16:creationId xmlns:a16="http://schemas.microsoft.com/office/drawing/2014/main" id="{AC06AA26-4E88-4D15-BAA4-2A9A2F5BDD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145" name="Rechthoek 144">
                <a:extLst>
                  <a:ext uri="{FF2B5EF4-FFF2-40B4-BE49-F238E27FC236}">
                    <a16:creationId xmlns:a16="http://schemas.microsoft.com/office/drawing/2014/main" id="{A8ECF465-2AC4-4112-A303-31F944781F43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146" name="Rechthoek 145">
                <a:extLst>
                  <a:ext uri="{FF2B5EF4-FFF2-40B4-BE49-F238E27FC236}">
                    <a16:creationId xmlns:a16="http://schemas.microsoft.com/office/drawing/2014/main" id="{7E0E37A0-B3D8-4223-9748-51A26A3000E4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147" name="Groep 146">
                <a:extLst>
                  <a:ext uri="{FF2B5EF4-FFF2-40B4-BE49-F238E27FC236}">
                    <a16:creationId xmlns:a16="http://schemas.microsoft.com/office/drawing/2014/main" id="{62938E6D-01DB-4E46-8356-62A7B77B6536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157" name="Rechthoek 156">
                  <a:extLst>
                    <a:ext uri="{FF2B5EF4-FFF2-40B4-BE49-F238E27FC236}">
                      <a16:creationId xmlns:a16="http://schemas.microsoft.com/office/drawing/2014/main" id="{598387C7-303B-4DDB-A5A8-67D0F20E0798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8" name="Groep 157">
                  <a:extLst>
                    <a:ext uri="{FF2B5EF4-FFF2-40B4-BE49-F238E27FC236}">
                      <a16:creationId xmlns:a16="http://schemas.microsoft.com/office/drawing/2014/main" id="{6C1A2F00-AA06-4394-894B-5D985E99FEA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60" name="Rechte verbindingslijn 159">
                    <a:extLst>
                      <a:ext uri="{FF2B5EF4-FFF2-40B4-BE49-F238E27FC236}">
                        <a16:creationId xmlns:a16="http://schemas.microsoft.com/office/drawing/2014/main" id="{AE316800-A676-4561-9C76-96B73CCE8C3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1" name="Rechte verbindingslijn 160">
                    <a:extLst>
                      <a:ext uri="{FF2B5EF4-FFF2-40B4-BE49-F238E27FC236}">
                        <a16:creationId xmlns:a16="http://schemas.microsoft.com/office/drawing/2014/main" id="{C3592054-135E-4247-B69A-A0B75952205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2" name="Rechte verbindingslijn 161">
                    <a:extLst>
                      <a:ext uri="{FF2B5EF4-FFF2-40B4-BE49-F238E27FC236}">
                        <a16:creationId xmlns:a16="http://schemas.microsoft.com/office/drawing/2014/main" id="{62338238-1419-4F58-9724-0F5C395C314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3" name="Rechte verbindingslijn 162">
                    <a:extLst>
                      <a:ext uri="{FF2B5EF4-FFF2-40B4-BE49-F238E27FC236}">
                        <a16:creationId xmlns:a16="http://schemas.microsoft.com/office/drawing/2014/main" id="{30D7AB03-071B-4D1E-A3F5-A9E72FD6F58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4" name="Rechte verbindingslijn 163">
                    <a:extLst>
                      <a:ext uri="{FF2B5EF4-FFF2-40B4-BE49-F238E27FC236}">
                        <a16:creationId xmlns:a16="http://schemas.microsoft.com/office/drawing/2014/main" id="{76D9FC72-5C49-4585-89D4-4B956466E2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59" name="Pijl: rechts 158">
                  <a:extLst>
                    <a:ext uri="{FF2B5EF4-FFF2-40B4-BE49-F238E27FC236}">
                      <a16:creationId xmlns:a16="http://schemas.microsoft.com/office/drawing/2014/main" id="{916FE75F-8AD8-4759-B6F8-8B7EB5DD818A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8" name="Groep 147">
                <a:extLst>
                  <a:ext uri="{FF2B5EF4-FFF2-40B4-BE49-F238E27FC236}">
                    <a16:creationId xmlns:a16="http://schemas.microsoft.com/office/drawing/2014/main" id="{4CFDF48E-A2AD-461E-844C-2E2346073BE0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149" name="Rechthoek 148">
                  <a:extLst>
                    <a:ext uri="{FF2B5EF4-FFF2-40B4-BE49-F238E27FC236}">
                      <a16:creationId xmlns:a16="http://schemas.microsoft.com/office/drawing/2014/main" id="{158B5AAA-7992-4B22-8CEB-A27F8F7885A2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0" name="Groep 149">
                  <a:extLst>
                    <a:ext uri="{FF2B5EF4-FFF2-40B4-BE49-F238E27FC236}">
                      <a16:creationId xmlns:a16="http://schemas.microsoft.com/office/drawing/2014/main" id="{14C4C7F5-643E-4399-9D76-179F1AE4AA8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52" name="Rechte verbindingslijn 151">
                    <a:extLst>
                      <a:ext uri="{FF2B5EF4-FFF2-40B4-BE49-F238E27FC236}">
                        <a16:creationId xmlns:a16="http://schemas.microsoft.com/office/drawing/2014/main" id="{07B7B7E0-592E-4C8E-8143-7B27CFD77BF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3" name="Rechte verbindingslijn 152">
                    <a:extLst>
                      <a:ext uri="{FF2B5EF4-FFF2-40B4-BE49-F238E27FC236}">
                        <a16:creationId xmlns:a16="http://schemas.microsoft.com/office/drawing/2014/main" id="{5AFFCBFF-4A87-47D5-A03D-2DD29CAC4D2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4" name="Rechte verbindingslijn 153">
                    <a:extLst>
                      <a:ext uri="{FF2B5EF4-FFF2-40B4-BE49-F238E27FC236}">
                        <a16:creationId xmlns:a16="http://schemas.microsoft.com/office/drawing/2014/main" id="{17351FAF-6B0D-435A-9F7A-0E690F46D45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5" name="Rechte verbindingslijn 154">
                    <a:extLst>
                      <a:ext uri="{FF2B5EF4-FFF2-40B4-BE49-F238E27FC236}">
                        <a16:creationId xmlns:a16="http://schemas.microsoft.com/office/drawing/2014/main" id="{DF906CE4-4DCE-482B-9315-7235DE2E7E0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6" name="Rechte verbindingslijn 155">
                    <a:extLst>
                      <a:ext uri="{FF2B5EF4-FFF2-40B4-BE49-F238E27FC236}">
                        <a16:creationId xmlns:a16="http://schemas.microsoft.com/office/drawing/2014/main" id="{8A6B31C7-3E43-4E98-A620-774FC59A4B1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51" name="Pijl: rechts 150">
                  <a:extLst>
                    <a:ext uri="{FF2B5EF4-FFF2-40B4-BE49-F238E27FC236}">
                      <a16:creationId xmlns:a16="http://schemas.microsoft.com/office/drawing/2014/main" id="{49C18DEA-49F6-44A9-88C6-5E3706EF37C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33" name="Groep 132">
              <a:extLst>
                <a:ext uri="{FF2B5EF4-FFF2-40B4-BE49-F238E27FC236}">
                  <a16:creationId xmlns:a16="http://schemas.microsoft.com/office/drawing/2014/main" id="{D9C68137-9BA3-436F-89F1-67FCBD2BEBE5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134" name="Inspireren">
                <a:extLst>
                  <a:ext uri="{FF2B5EF4-FFF2-40B4-BE49-F238E27FC236}">
                    <a16:creationId xmlns:a16="http://schemas.microsoft.com/office/drawing/2014/main" id="{72C7A547-3A07-452E-806C-589D836B5442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36" name="Freeform 12">
                  <a:extLst>
                    <a:ext uri="{FF2B5EF4-FFF2-40B4-BE49-F238E27FC236}">
                      <a16:creationId xmlns:a16="http://schemas.microsoft.com/office/drawing/2014/main" id="{3E68D2B4-4DDB-4C24-ACF2-B6522D356D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37" name="Freeform 13">
                  <a:extLst>
                    <a:ext uri="{FF2B5EF4-FFF2-40B4-BE49-F238E27FC236}">
                      <a16:creationId xmlns:a16="http://schemas.microsoft.com/office/drawing/2014/main" id="{02F597EB-FBD5-4AEE-8136-89A739C020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38" name="Freeform 14">
                  <a:extLst>
                    <a:ext uri="{FF2B5EF4-FFF2-40B4-BE49-F238E27FC236}">
                      <a16:creationId xmlns:a16="http://schemas.microsoft.com/office/drawing/2014/main" id="{6A8A3D3C-2956-4CC7-8812-E1D2727560C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135" name="Tekstvak 134">
                <a:extLst>
                  <a:ext uri="{FF2B5EF4-FFF2-40B4-BE49-F238E27FC236}">
                    <a16:creationId xmlns:a16="http://schemas.microsoft.com/office/drawing/2014/main" id="{81D4441C-F5A3-4C5B-A0B3-79A8CBA81326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365986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(Diagonal - 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38">
            <a:extLst>
              <a:ext uri="{FF2B5EF4-FFF2-40B4-BE49-F238E27FC236}">
                <a16:creationId xmlns:a16="http://schemas.microsoft.com/office/drawing/2014/main" id="{0F95DF84-2218-4D72-B04D-EF5EC1D3A80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76196" y="-6986"/>
            <a:ext cx="9215803" cy="6864986"/>
          </a:xfrm>
          <a:custGeom>
            <a:avLst/>
            <a:gdLst>
              <a:gd name="connsiteX0" fmla="*/ 3121447 w 9215803"/>
              <a:gd name="connsiteY0" fmla="*/ 0 h 6864986"/>
              <a:gd name="connsiteX1" fmla="*/ 6133984 w 9215803"/>
              <a:gd name="connsiteY1" fmla="*/ 0 h 6864986"/>
              <a:gd name="connsiteX2" fmla="*/ 6531491 w 9215803"/>
              <a:gd name="connsiteY2" fmla="*/ 0 h 6864986"/>
              <a:gd name="connsiteX3" fmla="*/ 9215803 w 9215803"/>
              <a:gd name="connsiteY3" fmla="*/ 0 h 6864986"/>
              <a:gd name="connsiteX4" fmla="*/ 9215803 w 9215803"/>
              <a:gd name="connsiteY4" fmla="*/ 6864986 h 6864986"/>
              <a:gd name="connsiteX5" fmla="*/ 6531491 w 9215803"/>
              <a:gd name="connsiteY5" fmla="*/ 6864986 h 6864986"/>
              <a:gd name="connsiteX6" fmla="*/ 6133984 w 9215803"/>
              <a:gd name="connsiteY6" fmla="*/ 6864986 h 6864986"/>
              <a:gd name="connsiteX7" fmla="*/ 0 w 9215803"/>
              <a:gd name="connsiteY7" fmla="*/ 6864986 h 686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15803" h="6864986">
                <a:moveTo>
                  <a:pt x="3121447" y="0"/>
                </a:moveTo>
                <a:lnTo>
                  <a:pt x="6133984" y="0"/>
                </a:lnTo>
                <a:lnTo>
                  <a:pt x="6531491" y="0"/>
                </a:lnTo>
                <a:lnTo>
                  <a:pt x="9215803" y="0"/>
                </a:lnTo>
                <a:lnTo>
                  <a:pt x="9215803" y="6864986"/>
                </a:lnTo>
                <a:lnTo>
                  <a:pt x="6531491" y="6864986"/>
                </a:lnTo>
                <a:lnTo>
                  <a:pt x="6133984" y="6864986"/>
                </a:lnTo>
                <a:lnTo>
                  <a:pt x="0" y="6864986"/>
                </a:lnTo>
                <a:close/>
              </a:path>
            </a:pathLst>
          </a:custGeom>
          <a:solidFill>
            <a:schemeClr val="bg2"/>
          </a:solidFill>
          <a:effectLst>
            <a:outerShdw blurRad="127000" dist="38100" dir="5400000" algn="tl" rotWithShape="0">
              <a:prstClr val="black">
                <a:alpha val="20000"/>
              </a:prstClr>
            </a:outerShdw>
          </a:effectLst>
        </p:spPr>
        <p:txBody>
          <a:bodyPr wrap="square" lIns="2952000" tIns="2700000" rIns="295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Select this frame, go to the tab ‘Slidebuilder’, click on ‘Images’, select the preferred image and click on ‘Insert’</a:t>
            </a:r>
          </a:p>
        </p:txBody>
      </p:sp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A4836-F40C-4DB2-84C9-36A36349F3E4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Image (Diagonal - Right)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14" name="Scheidingslijntje">
            <a:extLst>
              <a:ext uri="{FF2B5EF4-FFF2-40B4-BE49-F238E27FC236}">
                <a16:creationId xmlns:a16="http://schemas.microsoft.com/office/drawing/2014/main" id="{5C3896CE-DD32-4D95-ABE5-2C2E41791548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 rot="1465817">
            <a:off x="11214429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17" name="INSTRUCTION">
            <a:extLst>
              <a:ext uri="{FF2B5EF4-FFF2-40B4-BE49-F238E27FC236}">
                <a16:creationId xmlns:a16="http://schemas.microsoft.com/office/drawing/2014/main" id="{B2BD8D11-AE08-464C-BEB0-0708FEF855EF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9EEBC092-7B32-4E48-9732-5661F045F5BA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all" spc="0" normalizeH="0" baseline="0" noProof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7DDE2B36-AFBC-4FD3-BFDB-2E697B56EE61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1C184808-D524-422F-82BB-493CF08CDC1A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C60B40E5-3DE8-4166-A651-0FCAD763EF6C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4E2FEB5D-7C23-4000-A0E2-533BBE9E0BC9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4D3AD1C2-A4D4-45F0-ADE0-98BF6C870E79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AE3F05F2-2EE9-4414-8B48-036BB0AED86B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24BEB69A-896D-496C-AB74-30C059FBDA19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1" u="none" strike="noStrike" kern="1200" cap="none" spc="0" normalizeH="0" baseline="0" noProof="0">
                <a:ln>
                  <a:noFill/>
                </a:ln>
                <a:solidFill>
                  <a:srgbClr val="211F2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grpSp>
          <p:nvGrpSpPr>
            <p:cNvPr id="32" name="Groep 31">
              <a:extLst>
                <a:ext uri="{FF2B5EF4-FFF2-40B4-BE49-F238E27FC236}">
                  <a16:creationId xmlns:a16="http://schemas.microsoft.com/office/drawing/2014/main" id="{42662F65-BD32-44BD-94E3-65117032582C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71" name="Rechthoek 70">
                <a:extLst>
                  <a:ext uri="{FF2B5EF4-FFF2-40B4-BE49-F238E27FC236}">
                    <a16:creationId xmlns:a16="http://schemas.microsoft.com/office/drawing/2014/main" id="{7A603301-8C6C-4D5C-BAC9-529025298DBB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72" name="Rechthoek 71">
                <a:extLst>
                  <a:ext uri="{FF2B5EF4-FFF2-40B4-BE49-F238E27FC236}">
                    <a16:creationId xmlns:a16="http://schemas.microsoft.com/office/drawing/2014/main" id="{4FFBD3AA-3018-4E5E-90BA-647B8FC6B96B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73" name="Groep 72">
                <a:extLst>
                  <a:ext uri="{FF2B5EF4-FFF2-40B4-BE49-F238E27FC236}">
                    <a16:creationId xmlns:a16="http://schemas.microsoft.com/office/drawing/2014/main" id="{CBAB9007-CAB3-4E11-87E7-D52BF77C8168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86" name="Rechthoek: afgeronde hoeken 85">
                  <a:extLst>
                    <a:ext uri="{FF2B5EF4-FFF2-40B4-BE49-F238E27FC236}">
                      <a16:creationId xmlns:a16="http://schemas.microsoft.com/office/drawing/2014/main" id="{1104B578-367B-454F-89C4-F19B03A7CF8B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7" name="Rechthoek 86">
                  <a:extLst>
                    <a:ext uri="{FF2B5EF4-FFF2-40B4-BE49-F238E27FC236}">
                      <a16:creationId xmlns:a16="http://schemas.microsoft.com/office/drawing/2014/main" id="{AE8F2967-8A12-4E20-849F-6FFE796500A4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8" name="Rechthoek 87">
                  <a:extLst>
                    <a:ext uri="{FF2B5EF4-FFF2-40B4-BE49-F238E27FC236}">
                      <a16:creationId xmlns:a16="http://schemas.microsoft.com/office/drawing/2014/main" id="{23644F79-0F36-4BFC-BFA3-308255BD4A11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9" name="Rechthoek 88">
                  <a:extLst>
                    <a:ext uri="{FF2B5EF4-FFF2-40B4-BE49-F238E27FC236}">
                      <a16:creationId xmlns:a16="http://schemas.microsoft.com/office/drawing/2014/main" id="{1180A9D0-8A92-472B-AA0D-1C42172F038F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0" name="Rechthoek 89">
                  <a:extLst>
                    <a:ext uri="{FF2B5EF4-FFF2-40B4-BE49-F238E27FC236}">
                      <a16:creationId xmlns:a16="http://schemas.microsoft.com/office/drawing/2014/main" id="{9630A4AE-19FA-4B43-A45B-B085049F804B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1" name="Rechthoek 90">
                  <a:extLst>
                    <a:ext uri="{FF2B5EF4-FFF2-40B4-BE49-F238E27FC236}">
                      <a16:creationId xmlns:a16="http://schemas.microsoft.com/office/drawing/2014/main" id="{4FAB8A73-D1FF-4B3F-B56B-3B40AB569B1D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74" name="Groep 73">
                <a:extLst>
                  <a:ext uri="{FF2B5EF4-FFF2-40B4-BE49-F238E27FC236}">
                    <a16:creationId xmlns:a16="http://schemas.microsoft.com/office/drawing/2014/main" id="{7D0422CB-FACB-4366-B6BB-0011F0C969BE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6914FB6C-3B16-40B7-8E39-33E2A4A7365C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80" name="Rechthoek: afgeronde hoeken 79">
                    <a:extLst>
                      <a:ext uri="{FF2B5EF4-FFF2-40B4-BE49-F238E27FC236}">
                        <a16:creationId xmlns:a16="http://schemas.microsoft.com/office/drawing/2014/main" id="{539336B3-CC0D-4E41-A4C6-C3AFAB03187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1" name="Rechthoek 80">
                    <a:extLst>
                      <a:ext uri="{FF2B5EF4-FFF2-40B4-BE49-F238E27FC236}">
                        <a16:creationId xmlns:a16="http://schemas.microsoft.com/office/drawing/2014/main" id="{67A66F61-377D-4F9F-9B39-9AE42AC07A7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2" name="Rechthoek 81">
                    <a:extLst>
                      <a:ext uri="{FF2B5EF4-FFF2-40B4-BE49-F238E27FC236}">
                        <a16:creationId xmlns:a16="http://schemas.microsoft.com/office/drawing/2014/main" id="{4CDFFC4C-4CA7-43F5-83CF-D7831FEE091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3" name="Rechthoek 82">
                    <a:extLst>
                      <a:ext uri="{FF2B5EF4-FFF2-40B4-BE49-F238E27FC236}">
                        <a16:creationId xmlns:a16="http://schemas.microsoft.com/office/drawing/2014/main" id="{F90B9ED4-80A3-4337-AAC4-6594558D945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4" name="Rechthoek 83">
                    <a:extLst>
                      <a:ext uri="{FF2B5EF4-FFF2-40B4-BE49-F238E27FC236}">
                        <a16:creationId xmlns:a16="http://schemas.microsoft.com/office/drawing/2014/main" id="{067EAAC8-65FF-4798-82DC-99A29675823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85" name="Rechthoek 84">
                    <a:extLst>
                      <a:ext uri="{FF2B5EF4-FFF2-40B4-BE49-F238E27FC236}">
                        <a16:creationId xmlns:a16="http://schemas.microsoft.com/office/drawing/2014/main" id="{6D518D58-A490-4F8D-8260-9EC4E06CF36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79" name="Boog 78">
                  <a:extLst>
                    <a:ext uri="{FF2B5EF4-FFF2-40B4-BE49-F238E27FC236}">
                      <a16:creationId xmlns:a16="http://schemas.microsoft.com/office/drawing/2014/main" id="{42A8B083-1321-479F-8F11-701D7974C386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75" name="Tekstvak 74">
                <a:extLst>
                  <a:ext uri="{FF2B5EF4-FFF2-40B4-BE49-F238E27FC236}">
                    <a16:creationId xmlns:a16="http://schemas.microsoft.com/office/drawing/2014/main" id="{473BD46F-5422-4AF4-BAD8-F1FF767E410A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76" name="Tekstvak 75">
                <a:extLst>
                  <a:ext uri="{FF2B5EF4-FFF2-40B4-BE49-F238E27FC236}">
                    <a16:creationId xmlns:a16="http://schemas.microsoft.com/office/drawing/2014/main" id="{E53E2F89-2ED4-4127-AADC-342F5213D9E4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77" name="Vrije vorm: vorm 76">
                <a:extLst>
                  <a:ext uri="{FF2B5EF4-FFF2-40B4-BE49-F238E27FC236}">
                    <a16:creationId xmlns:a16="http://schemas.microsoft.com/office/drawing/2014/main" id="{E8D821F8-41B5-4F50-9D4E-91B3D7ED9F26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3" name="Groep 32">
              <a:extLst>
                <a:ext uri="{FF2B5EF4-FFF2-40B4-BE49-F238E27FC236}">
                  <a16:creationId xmlns:a16="http://schemas.microsoft.com/office/drawing/2014/main" id="{CF9CE31E-59EE-4FE6-AC57-FA4F7248568F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61" name="Rechthoek 60">
                <a:extLst>
                  <a:ext uri="{FF2B5EF4-FFF2-40B4-BE49-F238E27FC236}">
                    <a16:creationId xmlns:a16="http://schemas.microsoft.com/office/drawing/2014/main" id="{965B7403-06D6-4CDE-A0BA-3FB84D80101F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Want to know more?</a:t>
                </a:r>
                <a:b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Go to the tab</a:t>
                </a:r>
                <a: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'SLIDEBUILDER’ </a:t>
                </a: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kumimoji="0" lang="en-GB" sz="1200" b="1" i="0" u="none" strike="noStrike" kern="1200" cap="all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62" name="ICOON_info">
                <a:extLst>
                  <a:ext uri="{FF2B5EF4-FFF2-40B4-BE49-F238E27FC236}">
                    <a16:creationId xmlns:a16="http://schemas.microsoft.com/office/drawing/2014/main" id="{AF45D615-D551-4A07-954D-4E7A82FA8507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69" name="Ovaal 68">
                  <a:extLst>
                    <a:ext uri="{FF2B5EF4-FFF2-40B4-BE49-F238E27FC236}">
                      <a16:creationId xmlns:a16="http://schemas.microsoft.com/office/drawing/2014/main" id="{329CD2F5-5E49-4C95-A101-5BFB2CDFDE27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600" b="0" i="0" u="none" strike="noStrike" kern="1200" cap="all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0" name="Graphic 163" descr="Informatie">
                  <a:extLst>
                    <a:ext uri="{FF2B5EF4-FFF2-40B4-BE49-F238E27FC236}">
                      <a16:creationId xmlns:a16="http://schemas.microsoft.com/office/drawing/2014/main" id="{2F55ED54-E397-4011-A833-E98B69339900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63" name="Groep 62">
                <a:extLst>
                  <a:ext uri="{FF2B5EF4-FFF2-40B4-BE49-F238E27FC236}">
                    <a16:creationId xmlns:a16="http://schemas.microsoft.com/office/drawing/2014/main" id="{0780521F-2F7E-41D8-8876-F5DDFD0A1B00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64" name="Inspireren">
                  <a:extLst>
                    <a:ext uri="{FF2B5EF4-FFF2-40B4-BE49-F238E27FC236}">
                      <a16:creationId xmlns:a16="http://schemas.microsoft.com/office/drawing/2014/main" id="{E2AECBA9-7853-45AD-A828-0EBDE486EFA7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66" name="Freeform 12">
                    <a:extLst>
                      <a:ext uri="{FF2B5EF4-FFF2-40B4-BE49-F238E27FC236}">
                        <a16:creationId xmlns:a16="http://schemas.microsoft.com/office/drawing/2014/main" id="{7F0E3342-ED5A-4096-AF65-B942C09FCF5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Freeform 13">
                    <a:extLst>
                      <a:ext uri="{FF2B5EF4-FFF2-40B4-BE49-F238E27FC236}">
                        <a16:creationId xmlns:a16="http://schemas.microsoft.com/office/drawing/2014/main" id="{4A9D0E70-E347-4115-B998-EDB929B15B0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" name="Freeform 14">
                    <a:extLst>
                      <a:ext uri="{FF2B5EF4-FFF2-40B4-BE49-F238E27FC236}">
                        <a16:creationId xmlns:a16="http://schemas.microsoft.com/office/drawing/2014/main" id="{052327A3-38E2-40A5-9899-5ED153A71C0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65" name="Tekstvak 64">
                  <a:extLst>
                    <a:ext uri="{FF2B5EF4-FFF2-40B4-BE49-F238E27FC236}">
                      <a16:creationId xmlns:a16="http://schemas.microsoft.com/office/drawing/2014/main" id="{D8FB3D3F-5D4C-4765-AAA9-A92234DD8ACE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34" name="Groep 33">
              <a:extLst>
                <a:ext uri="{FF2B5EF4-FFF2-40B4-BE49-F238E27FC236}">
                  <a16:creationId xmlns:a16="http://schemas.microsoft.com/office/drawing/2014/main" id="{101C0673-F55E-4B17-99AF-EA4B83C7A0FB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45" name="Groep 44">
                <a:extLst>
                  <a:ext uri="{FF2B5EF4-FFF2-40B4-BE49-F238E27FC236}">
                    <a16:creationId xmlns:a16="http://schemas.microsoft.com/office/drawing/2014/main" id="{5A3F4041-DD7D-4DD3-A71C-F1A6D0D0428D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48" name="Groep 47">
                  <a:extLst>
                    <a:ext uri="{FF2B5EF4-FFF2-40B4-BE49-F238E27FC236}">
                      <a16:creationId xmlns:a16="http://schemas.microsoft.com/office/drawing/2014/main" id="{1825759F-F853-42E8-959F-0FA0E4CFFE2C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55" name="Groep 54">
                    <a:extLst>
                      <a:ext uri="{FF2B5EF4-FFF2-40B4-BE49-F238E27FC236}">
                        <a16:creationId xmlns:a16="http://schemas.microsoft.com/office/drawing/2014/main" id="{D4B36BFD-5048-4559-A97C-38D64310009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58" name="Rechthoek 57">
                      <a:extLst>
                        <a:ext uri="{FF2B5EF4-FFF2-40B4-BE49-F238E27FC236}">
                          <a16:creationId xmlns:a16="http://schemas.microsoft.com/office/drawing/2014/main" id="{B0E81048-A007-40EB-868F-1D563FCF13B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59" name="Rechthoek 58">
                      <a:extLst>
                        <a:ext uri="{FF2B5EF4-FFF2-40B4-BE49-F238E27FC236}">
                          <a16:creationId xmlns:a16="http://schemas.microsoft.com/office/drawing/2014/main" id="{754E9FCB-83F0-4A08-A254-5972DF29082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60" name="Ovaal 59">
                      <a:extLst>
                        <a:ext uri="{FF2B5EF4-FFF2-40B4-BE49-F238E27FC236}">
                          <a16:creationId xmlns:a16="http://schemas.microsoft.com/office/drawing/2014/main" id="{46266F1F-97F1-446F-AD3B-7C3EE163B7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56" name="Afbeelding 55">
                    <a:extLst>
                      <a:ext uri="{FF2B5EF4-FFF2-40B4-BE49-F238E27FC236}">
                        <a16:creationId xmlns:a16="http://schemas.microsoft.com/office/drawing/2014/main" id="{DB2B9E3A-5CCA-4CD5-B2A1-0737D8B4EFE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57" name="Afbeelding 56">
                    <a:extLst>
                      <a:ext uri="{FF2B5EF4-FFF2-40B4-BE49-F238E27FC236}">
                        <a16:creationId xmlns:a16="http://schemas.microsoft.com/office/drawing/2014/main" id="{90174B67-374E-428C-A165-F84EE124A3B4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9" name="Groep 48">
                  <a:extLst>
                    <a:ext uri="{FF2B5EF4-FFF2-40B4-BE49-F238E27FC236}">
                      <a16:creationId xmlns:a16="http://schemas.microsoft.com/office/drawing/2014/main" id="{0BB825F6-FDEF-4D10-B8E0-F87513FEE6BE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3" name="Rechthoek 52">
                    <a:extLst>
                      <a:ext uri="{FF2B5EF4-FFF2-40B4-BE49-F238E27FC236}">
                        <a16:creationId xmlns:a16="http://schemas.microsoft.com/office/drawing/2014/main" id="{9B138F6A-2720-4F45-B79C-992F53D5732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4" name="Rechthoek 53">
                    <a:extLst>
                      <a:ext uri="{FF2B5EF4-FFF2-40B4-BE49-F238E27FC236}">
                        <a16:creationId xmlns:a16="http://schemas.microsoft.com/office/drawing/2014/main" id="{C607C5D3-C7EF-4559-8974-E5C514FE692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50" name="Groep 49">
                  <a:extLst>
                    <a:ext uri="{FF2B5EF4-FFF2-40B4-BE49-F238E27FC236}">
                      <a16:creationId xmlns:a16="http://schemas.microsoft.com/office/drawing/2014/main" id="{BD81E021-220D-412B-BC3E-5DEAE2A51683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1" name="Rechthoek 50">
                    <a:extLst>
                      <a:ext uri="{FF2B5EF4-FFF2-40B4-BE49-F238E27FC236}">
                        <a16:creationId xmlns:a16="http://schemas.microsoft.com/office/drawing/2014/main" id="{2BFD8EBE-04F1-4960-8F97-FE5D7C5DC45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52" name="Rechthoek 51">
                    <a:extLst>
                      <a:ext uri="{FF2B5EF4-FFF2-40B4-BE49-F238E27FC236}">
                        <a16:creationId xmlns:a16="http://schemas.microsoft.com/office/drawing/2014/main" id="{A59EA9D8-3BF8-491E-8FF0-97E0DD91BD19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1AE65456-7999-4F12-9131-590EF169A1C8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47" name="Gelijkbenige driehoek 46">
                <a:extLst>
                  <a:ext uri="{FF2B5EF4-FFF2-40B4-BE49-F238E27FC236}">
                    <a16:creationId xmlns:a16="http://schemas.microsoft.com/office/drawing/2014/main" id="{58F72272-CCF3-41F8-9CE7-ECF3E11E9B6F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C98DC20C-DEB6-4DD2-AD0D-D8B13F0EC4BC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DE30EEC6-AAFC-48BB-B2BB-B0B1CB64F308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F63F5A9B-AD40-4DC0-8974-5C44958A89FB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38" name="Groep 37">
              <a:extLst>
                <a:ext uri="{FF2B5EF4-FFF2-40B4-BE49-F238E27FC236}">
                  <a16:creationId xmlns:a16="http://schemas.microsoft.com/office/drawing/2014/main" id="{550F527A-287F-4CDC-A4EB-AA79FE4EA8BD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39" name="Groep 38">
                <a:extLst>
                  <a:ext uri="{FF2B5EF4-FFF2-40B4-BE49-F238E27FC236}">
                    <a16:creationId xmlns:a16="http://schemas.microsoft.com/office/drawing/2014/main" id="{E56F238F-5FC2-48D0-AE95-D7E3868BFB00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41" name="Vrije vorm: vorm 40">
                  <a:extLst>
                    <a:ext uri="{FF2B5EF4-FFF2-40B4-BE49-F238E27FC236}">
                      <a16:creationId xmlns:a16="http://schemas.microsoft.com/office/drawing/2014/main" id="{632E585D-ACC9-406B-ADC0-C20F388A7823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2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grpSp>
              <p:nvGrpSpPr>
                <p:cNvPr id="42" name="Groep 41">
                  <a:extLst>
                    <a:ext uri="{FF2B5EF4-FFF2-40B4-BE49-F238E27FC236}">
                      <a16:creationId xmlns:a16="http://schemas.microsoft.com/office/drawing/2014/main" id="{1F653DDE-3A2A-4F53-92D8-5C37D463714C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43" name="Vrije vorm: vorm 42">
                    <a:extLst>
                      <a:ext uri="{FF2B5EF4-FFF2-40B4-BE49-F238E27FC236}">
                        <a16:creationId xmlns:a16="http://schemas.microsoft.com/office/drawing/2014/main" id="{9E4E7A95-FE65-4427-A635-8FD34016AC40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" name="Vrije vorm: vorm 43">
                    <a:extLst>
                      <a:ext uri="{FF2B5EF4-FFF2-40B4-BE49-F238E27FC236}">
                        <a16:creationId xmlns:a16="http://schemas.microsoft.com/office/drawing/2014/main" id="{252C332E-63E7-4F1E-9404-8A04AB7704F2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9546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40" name="Tekstvak 39">
                <a:extLst>
                  <a:ext uri="{FF2B5EF4-FFF2-40B4-BE49-F238E27FC236}">
                    <a16:creationId xmlns:a16="http://schemas.microsoft.com/office/drawing/2014/main" id="{1B291973-C1F8-446C-9B3C-26EB2C124847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1587668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3" descr="img couv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 b="24765"/>
          <a:stretch/>
        </p:blipFill>
        <p:spPr>
          <a:xfrm>
            <a:off x="0" y="0"/>
            <a:ext cx="12192000" cy="6981395"/>
          </a:xfrm>
          <a:prstGeom prst="rect">
            <a:avLst/>
          </a:prstGeom>
          <a:ln>
            <a:noFill/>
          </a:ln>
        </p:spPr>
      </p:pic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749072"/>
            <a:ext cx="12335933" cy="792163"/>
          </a:xfrm>
          <a:prstGeom prst="rect">
            <a:avLst/>
          </a:prstGeom>
        </p:spPr>
        <p:txBody>
          <a:bodyPr vert="horz" lIns="121917" tIns="60958" rIns="121917" bIns="60958"/>
          <a:lstStyle>
            <a:lvl1pPr marL="0" indent="0" algn="ctr">
              <a:buNone/>
              <a:defRPr sz="5300" spc="400">
                <a:solidFill>
                  <a:srgbClr val="82C93F"/>
                </a:solidFill>
                <a:latin typeface="Century Gothic"/>
                <a:cs typeface="Century Gothic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GB"/>
              <a:t>SUBTITLE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t="33333"/>
          <a:stretch>
            <a:fillRect/>
          </a:stretch>
        </p:blipFill>
        <p:spPr bwMode="auto">
          <a:xfrm>
            <a:off x="3" y="6693365"/>
            <a:ext cx="12191999" cy="42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04797"/>
            <a:ext cx="12335933" cy="2304256"/>
          </a:xfrm>
          <a:prstGeom prst="rect">
            <a:avLst/>
          </a:prstGeom>
        </p:spPr>
        <p:txBody>
          <a:bodyPr vert="horz" lIns="121917" tIns="60958" rIns="121917" bIns="60958"/>
          <a:lstStyle>
            <a:lvl1pPr marL="0" indent="0" algn="ctr">
              <a:lnSpc>
                <a:spcPct val="100000"/>
              </a:lnSpc>
              <a:spcBef>
                <a:spcPts val="2400"/>
              </a:spcBef>
              <a:buNone/>
              <a:defRPr sz="6700" b="1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pPr lvl="0"/>
            <a:r>
              <a:rPr lang="en-GB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25463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vidence Management">
    <p:bg>
      <p:bgPr>
        <a:solidFill>
          <a:srgbClr val="13B1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onnecteur droit 6"/>
          <p:cNvCxnSpPr/>
          <p:nvPr/>
        </p:nvCxnSpPr>
        <p:spPr>
          <a:xfrm>
            <a:off x="5445764" y="4293096"/>
            <a:ext cx="1346923" cy="0"/>
          </a:xfrm>
          <a:prstGeom prst="straightConnector1">
            <a:avLst/>
          </a:prstGeom>
          <a:noFill/>
          <a:ln w="6345">
            <a:solidFill>
              <a:srgbClr val="FFFFFF"/>
            </a:solidFill>
            <a:prstDash val="solid"/>
            <a:miter/>
          </a:ln>
        </p:spPr>
      </p:cxnSp>
      <p:sp>
        <p:nvSpPr>
          <p:cNvPr id="11" name="Rectangle 8"/>
          <p:cNvSpPr/>
          <p:nvPr/>
        </p:nvSpPr>
        <p:spPr>
          <a:xfrm rot="5400013">
            <a:off x="-394449" y="5362907"/>
            <a:ext cx="1889552" cy="1100644"/>
          </a:xfrm>
          <a:prstGeom prst="rect">
            <a:avLst/>
          </a:prstGeom>
          <a:solidFill>
            <a:srgbClr val="004B78"/>
          </a:solidFill>
          <a:ln w="12701">
            <a:solidFill>
              <a:srgbClr val="084671"/>
            </a:solidFill>
            <a:prstDash val="solid"/>
            <a:miter/>
          </a:ln>
        </p:spPr>
        <p:txBody>
          <a:bodyPr vert="horz" wrap="square" lIns="121917" tIns="60958" rIns="121917" bIns="60958" anchor="ctr" anchorCtr="1" compatLnSpc="1"/>
          <a:lstStyle/>
          <a:p>
            <a:pPr algn="ctr" defTabSz="121917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2400" b="1">
              <a:solidFill>
                <a:srgbClr val="FFFFFF"/>
              </a:solidFill>
            </a:endParaRPr>
          </a:p>
        </p:txBody>
      </p:sp>
      <p:sp>
        <p:nvSpPr>
          <p:cNvPr id="2" name="Title 1"/>
          <p:cNvSpPr txBox="1">
            <a:spLocks noGrp="1"/>
          </p:cNvSpPr>
          <p:nvPr>
            <p:ph type="ctrTitle" hasCustomPrompt="1"/>
          </p:nvPr>
        </p:nvSpPr>
        <p:spPr>
          <a:xfrm>
            <a:off x="99700" y="2060851"/>
            <a:ext cx="11905323" cy="1449112"/>
          </a:xfrm>
          <a:prstGeom prst="rect">
            <a:avLst/>
          </a:prstGeom>
        </p:spPr>
        <p:txBody>
          <a:bodyPr lIns="121917" tIns="60958" rIns="121917" bIns="60958" anchor="t" anchorCtr="1"/>
          <a:lstStyle>
            <a:lvl1pPr algn="ctr">
              <a:defRPr sz="6700" b="1" cap="all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pPr lvl="0"/>
            <a:r>
              <a:rPr lang="fr-FR"/>
              <a:t>EVIDENCE</a:t>
            </a:r>
            <a:br>
              <a:rPr lang="fr-FR"/>
            </a:br>
            <a:r>
              <a:rPr lang="fr-FR"/>
              <a:t>MANAGEMENT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941169"/>
            <a:ext cx="1102784" cy="1916832"/>
          </a:xfrm>
          <a:prstGeom prst="rect">
            <a:avLst/>
          </a:prstGeom>
        </p:spPr>
        <p:txBody>
          <a:bodyPr vert="horz" lIns="121917" tIns="60958" rIns="121917" bIns="60958" anchor="ctr"/>
          <a:lstStyle>
            <a:lvl1pPr marL="0" indent="0" algn="ctr">
              <a:buNone/>
              <a:defRPr b="1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pPr lvl="0"/>
            <a:r>
              <a:rPr lang="en-GB"/>
              <a:t>#.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1557849" y="4964081"/>
            <a:ext cx="9146665" cy="865188"/>
          </a:xfrm>
          <a:prstGeom prst="rect">
            <a:avLst/>
          </a:prstGeom>
        </p:spPr>
        <p:txBody>
          <a:bodyPr vert="horz" lIns="121917" tIns="60958" rIns="121917" bIns="60958"/>
          <a:lstStyle>
            <a:lvl1pPr marL="0" indent="0" algn="ctr">
              <a:buNone/>
              <a:defRPr sz="2700">
                <a:solidFill>
                  <a:srgbClr val="FFFFFF"/>
                </a:solidFill>
                <a:latin typeface="Verdana"/>
                <a:cs typeface="Verdana"/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</a:lstStyle>
          <a:p>
            <a:pPr lvl="0"/>
            <a:r>
              <a:rPr lang="en-GB"/>
              <a:t>Subtitle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9635" y="644694"/>
            <a:ext cx="1052717" cy="9588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529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vidence: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 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803" y="6050715"/>
            <a:ext cx="360003" cy="312916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Rectangle 27"/>
          <p:cNvSpPr/>
          <p:nvPr/>
        </p:nvSpPr>
        <p:spPr>
          <a:xfrm>
            <a:off x="11604699" y="0"/>
            <a:ext cx="611981" cy="611981"/>
          </a:xfrm>
          <a:prstGeom prst="rect">
            <a:avLst/>
          </a:prstGeom>
          <a:solidFill>
            <a:srgbClr val="94C120"/>
          </a:solidFill>
          <a:ln>
            <a:noFill/>
            <a:prstDash val="solid"/>
          </a:ln>
        </p:spPr>
        <p:txBody>
          <a:bodyPr vert="horz" wrap="square" lIns="121917" tIns="60958" rIns="121917" bIns="60958" anchor="ctr" anchorCtr="1" compatLnSpc="1"/>
          <a:lstStyle/>
          <a:p>
            <a:pPr marL="0" marR="0" lvl="0" indent="0" algn="ctr" defTabSz="121914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24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39" name="Image 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14270" y="127084"/>
            <a:ext cx="392839" cy="35781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-1" y="0"/>
            <a:ext cx="11559941" cy="6128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91750" y="108142"/>
            <a:ext cx="9550267" cy="1042020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 sz="2200" b="1" cap="all" spc="4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14269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36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Evidence: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7"/>
          <p:cNvSpPr/>
          <p:nvPr userDrawn="1"/>
        </p:nvSpPr>
        <p:spPr>
          <a:xfrm>
            <a:off x="11604699" y="0"/>
            <a:ext cx="611981" cy="611981"/>
          </a:xfrm>
          <a:prstGeom prst="rect">
            <a:avLst/>
          </a:prstGeom>
          <a:solidFill>
            <a:srgbClr val="94C120"/>
          </a:solidFill>
          <a:ln>
            <a:noFill/>
            <a:prstDash val="solid"/>
          </a:ln>
        </p:spPr>
        <p:txBody>
          <a:bodyPr vert="horz" wrap="square" lIns="121917" tIns="60958" rIns="121917" bIns="60958" anchor="ctr" anchorCtr="1" compatLnSpc="1"/>
          <a:lstStyle/>
          <a:p>
            <a:pPr marL="0" marR="0" lvl="0" indent="0" algn="ctr" defTabSz="121914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24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10" name="Image 3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714270" y="127084"/>
            <a:ext cx="392839" cy="35781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/>
          <p:nvPr userDrawn="1"/>
        </p:nvSpPr>
        <p:spPr>
          <a:xfrm>
            <a:off x="-1" y="0"/>
            <a:ext cx="11559941" cy="6128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 txBox="1">
            <a:spLocks noGrp="1"/>
          </p:cNvSpPr>
          <p:nvPr>
            <p:ph type="title" hasCustomPrompt="1"/>
          </p:nvPr>
        </p:nvSpPr>
        <p:spPr>
          <a:xfrm>
            <a:off x="191750" y="70042"/>
            <a:ext cx="9550267" cy="1042020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 sz="2400" b="1" cap="all" spc="400" baseline="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pPr lvl="0"/>
            <a:r>
              <a:rPr lang="en-US" noProof="0"/>
              <a:t>Click to edit Master title style ON TWO LINES</a:t>
            </a:r>
            <a:endParaRPr lang="en-GB" noProof="0"/>
          </a:p>
        </p:txBody>
      </p:sp>
      <p:pic>
        <p:nvPicPr>
          <p:cNvPr id="56" name="Image 5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803" y="6050715"/>
            <a:ext cx="360003" cy="312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431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 /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jdelijke aanduiding voor afbeelding 88">
            <a:extLst>
              <a:ext uri="{FF2B5EF4-FFF2-40B4-BE49-F238E27FC236}">
                <a16:creationId xmlns:a16="http://schemas.microsoft.com/office/drawing/2014/main" id="{233ED88C-C6EB-4E37-9401-64E451F01E4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429384"/>
            <a:ext cx="7637525" cy="7287384"/>
          </a:xfrm>
          <a:custGeom>
            <a:avLst/>
            <a:gdLst>
              <a:gd name="connsiteX0" fmla="*/ 6558755 w 7637525"/>
              <a:gd name="connsiteY0" fmla="*/ 0 h 7287384"/>
              <a:gd name="connsiteX1" fmla="*/ 6694257 w 7637525"/>
              <a:gd name="connsiteY1" fmla="*/ 0 h 7287384"/>
              <a:gd name="connsiteX2" fmla="*/ 7009976 w 7637525"/>
              <a:gd name="connsiteY2" fmla="*/ 315719 h 7287384"/>
              <a:gd name="connsiteX3" fmla="*/ 7009976 w 7637525"/>
              <a:gd name="connsiteY3" fmla="*/ 419446 h 7287384"/>
              <a:gd name="connsiteX4" fmla="*/ 7637525 w 7637525"/>
              <a:gd name="connsiteY4" fmla="*/ 419446 h 7287384"/>
              <a:gd name="connsiteX5" fmla="*/ 4514735 w 7637525"/>
              <a:gd name="connsiteY5" fmla="*/ 7287384 h 7287384"/>
              <a:gd name="connsiteX6" fmla="*/ 0 w 7637525"/>
              <a:gd name="connsiteY6" fmla="*/ 7287384 h 7287384"/>
              <a:gd name="connsiteX7" fmla="*/ 0 w 7637525"/>
              <a:gd name="connsiteY7" fmla="*/ 419446 h 7287384"/>
              <a:gd name="connsiteX8" fmla="*/ 6243036 w 7637525"/>
              <a:gd name="connsiteY8" fmla="*/ 419446 h 7287384"/>
              <a:gd name="connsiteX9" fmla="*/ 6243036 w 7637525"/>
              <a:gd name="connsiteY9" fmla="*/ 315719 h 7287384"/>
              <a:gd name="connsiteX10" fmla="*/ 6558755 w 7637525"/>
              <a:gd name="connsiteY10" fmla="*/ 0 h 728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37525" h="7287384">
                <a:moveTo>
                  <a:pt x="6558755" y="0"/>
                </a:moveTo>
                <a:lnTo>
                  <a:pt x="6694257" y="0"/>
                </a:lnTo>
                <a:cubicBezTo>
                  <a:pt x="6868624" y="0"/>
                  <a:pt x="7009976" y="141352"/>
                  <a:pt x="7009976" y="315719"/>
                </a:cubicBezTo>
                <a:lnTo>
                  <a:pt x="7009976" y="419446"/>
                </a:lnTo>
                <a:lnTo>
                  <a:pt x="7637525" y="419446"/>
                </a:lnTo>
                <a:lnTo>
                  <a:pt x="4514735" y="7287384"/>
                </a:lnTo>
                <a:lnTo>
                  <a:pt x="0" y="7287384"/>
                </a:lnTo>
                <a:lnTo>
                  <a:pt x="0" y="419446"/>
                </a:lnTo>
                <a:lnTo>
                  <a:pt x="6243036" y="419446"/>
                </a:lnTo>
                <a:lnTo>
                  <a:pt x="6243036" y="315719"/>
                </a:lnTo>
                <a:cubicBezTo>
                  <a:pt x="6243036" y="141352"/>
                  <a:pt x="6384388" y="0"/>
                  <a:pt x="6558755" y="0"/>
                </a:cubicBezTo>
                <a:close/>
              </a:path>
            </a:pathLst>
          </a:custGeom>
          <a:solidFill>
            <a:schemeClr val="bg2"/>
          </a:solidFill>
          <a:effectLst>
            <a:outerShdw blurRad="127000" dist="38100" dir="5400000" algn="tl" rotWithShape="0">
              <a:prstClr val="black">
                <a:alpha val="20000"/>
              </a:prstClr>
            </a:outerShdw>
          </a:effectLst>
        </p:spPr>
        <p:txBody>
          <a:bodyPr wrap="square" lIns="3564000" tIns="0" rIns="1764000" bIns="748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 sz="1100" i="1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 &gt;</a:t>
            </a:r>
          </a:p>
        </p:txBody>
      </p:sp>
      <p:sp>
        <p:nvSpPr>
          <p:cNvPr id="84" name="Tijdelijke aanduiding voor tekst 83">
            <a:extLst>
              <a:ext uri="{FF2B5EF4-FFF2-40B4-BE49-F238E27FC236}">
                <a16:creationId xmlns:a16="http://schemas.microsoft.com/office/drawing/2014/main" id="{0E7DC9F2-E1D1-4E60-BE56-A7FE020487F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527888" y="0"/>
            <a:ext cx="7664112" cy="6858000"/>
          </a:xfrm>
          <a:custGeom>
            <a:avLst/>
            <a:gdLst>
              <a:gd name="connsiteX0" fmla="*/ 3116487 w 7664111"/>
              <a:gd name="connsiteY0" fmla="*/ 0 h 6858000"/>
              <a:gd name="connsiteX1" fmla="*/ 7664111 w 7664111"/>
              <a:gd name="connsiteY1" fmla="*/ 0 h 6858000"/>
              <a:gd name="connsiteX2" fmla="*/ 7664111 w 7664111"/>
              <a:gd name="connsiteY2" fmla="*/ 6858000 h 6858000"/>
              <a:gd name="connsiteX3" fmla="*/ 0 w 7664111"/>
              <a:gd name="connsiteY3" fmla="*/ 6858000 h 6858000"/>
              <a:gd name="connsiteX4" fmla="*/ 0 w 7664111"/>
              <a:gd name="connsiteY4" fmla="*/ 68540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4111" h="6858000">
                <a:moveTo>
                  <a:pt x="3116487" y="0"/>
                </a:moveTo>
                <a:lnTo>
                  <a:pt x="7664111" y="0"/>
                </a:lnTo>
                <a:lnTo>
                  <a:pt x="7664111" y="6858000"/>
                </a:lnTo>
                <a:lnTo>
                  <a:pt x="0" y="6858000"/>
                </a:lnTo>
                <a:lnTo>
                  <a:pt x="0" y="6854076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56" name="ONDERHOEK">
            <a:extLst>
              <a:ext uri="{FF2B5EF4-FFF2-40B4-BE49-F238E27FC236}">
                <a16:creationId xmlns:a16="http://schemas.microsoft.com/office/drawing/2014/main" id="{CAE1D4E0-7AC9-43F0-8DE6-C495E7D87C2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987471" y="-189706"/>
            <a:ext cx="3204530" cy="7047706"/>
          </a:xfrm>
          <a:custGeom>
            <a:avLst/>
            <a:gdLst>
              <a:gd name="connsiteX0" fmla="*/ 1048001 w 1048001"/>
              <a:gd name="connsiteY0" fmla="*/ 0 h 2304863"/>
              <a:gd name="connsiteX1" fmla="*/ 1048001 w 1048001"/>
              <a:gd name="connsiteY1" fmla="*/ 2304863 h 2304863"/>
              <a:gd name="connsiteX2" fmla="*/ 0 w 1048001"/>
              <a:gd name="connsiteY2" fmla="*/ 2304863 h 230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8001" h="2304863">
                <a:moveTo>
                  <a:pt x="1048001" y="0"/>
                </a:moveTo>
                <a:lnTo>
                  <a:pt x="1048001" y="2304863"/>
                </a:lnTo>
                <a:lnTo>
                  <a:pt x="0" y="2304863"/>
                </a:lnTo>
                <a:close/>
              </a:path>
            </a:pathLst>
          </a:custGeom>
          <a:solidFill>
            <a:schemeClr val="accent1">
              <a:alpha val="8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82" name="Tijdelijke aanduiding voor tekst 81">
            <a:extLst>
              <a:ext uri="{FF2B5EF4-FFF2-40B4-BE49-F238E27FC236}">
                <a16:creationId xmlns:a16="http://schemas.microsoft.com/office/drawing/2014/main" id="{79A4EE0B-0540-4B8C-AC5D-0153D02765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0" y="-1"/>
            <a:ext cx="7633006" cy="6858001"/>
          </a:xfrm>
          <a:custGeom>
            <a:avLst/>
            <a:gdLst>
              <a:gd name="connsiteX0" fmla="*/ 0 w 7633006"/>
              <a:gd name="connsiteY0" fmla="*/ 0 h 6858001"/>
              <a:gd name="connsiteX1" fmla="*/ 7633006 w 7633006"/>
              <a:gd name="connsiteY1" fmla="*/ 0 h 6858001"/>
              <a:gd name="connsiteX2" fmla="*/ 4514735 w 7633006"/>
              <a:gd name="connsiteY2" fmla="*/ 6858001 h 6858001"/>
              <a:gd name="connsiteX3" fmla="*/ 0 w 7633006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3006" h="6858001">
                <a:moveTo>
                  <a:pt x="0" y="0"/>
                </a:moveTo>
                <a:lnTo>
                  <a:pt x="7633006" y="0"/>
                </a:lnTo>
                <a:lnTo>
                  <a:pt x="4514735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85" name="WAAS LOGO">
            <a:extLst>
              <a:ext uri="{FF2B5EF4-FFF2-40B4-BE49-F238E27FC236}">
                <a16:creationId xmlns:a16="http://schemas.microsoft.com/office/drawing/2014/main" id="{347FCECC-69F7-4A14-AE35-DA7C74D2D18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3834064"/>
            <a:ext cx="12192000" cy="3023934"/>
          </a:xfrm>
          <a:prstGeom prst="rect">
            <a:avLst/>
          </a:prstGeom>
          <a:gradFill flip="none" rotWithShape="1">
            <a:gsLst>
              <a:gs pos="2000">
                <a:srgbClr val="FFFFFF">
                  <a:alpha val="95000"/>
                </a:srgbClr>
              </a:gs>
              <a:gs pos="47000">
                <a:schemeClr val="bg1">
                  <a:alpha val="0"/>
                </a:schemeClr>
              </a:gs>
            </a:gsLst>
            <a:lin ang="16800000" scaled="0"/>
            <a:tileRect/>
          </a:gra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62FD6D9-B28F-423D-B4AF-E09C0D5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73271-236F-4BF6-9858-7AB76121EDD4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42BB198-B749-418F-9654-05F9FB28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B2C38B9C-D38E-4D5C-B316-56E586E48422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7" name="Rechthoek: afgeronde hoeken 6">
              <a:extLst>
                <a:ext uri="{FF2B5EF4-FFF2-40B4-BE49-F238E27FC236}">
                  <a16:creationId xmlns:a16="http://schemas.microsoft.com/office/drawing/2014/main" id="{80CE9B7B-97E9-4C0F-801C-88429143A646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>
                  <a:latin typeface="+mn-lt"/>
                </a:rPr>
                <a:t>Menu / Highlight</a:t>
              </a:r>
            </a:p>
          </p:txBody>
        </p:sp>
        <p:sp>
          <p:nvSpPr>
            <p:cNvPr id="8" name="Rechthoekige driehoek 7">
              <a:extLst>
                <a:ext uri="{FF2B5EF4-FFF2-40B4-BE49-F238E27FC236}">
                  <a16:creationId xmlns:a16="http://schemas.microsoft.com/office/drawing/2014/main" id="{B38154C4-85B0-4EA6-9AC8-8CE07B592956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>
                <a:latin typeface="+mn-lt"/>
              </a:endParaRPr>
            </a:p>
          </p:txBody>
        </p:sp>
      </p:grpSp>
      <p:sp>
        <p:nvSpPr>
          <p:cNvPr id="55" name="UILICHTING BALK">
            <a:extLst>
              <a:ext uri="{FF2B5EF4-FFF2-40B4-BE49-F238E27FC236}">
                <a16:creationId xmlns:a16="http://schemas.microsoft.com/office/drawing/2014/main" id="{4642ACBA-A4A7-449E-93D5-4A3C8F698209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927152" y="2769275"/>
            <a:ext cx="4680000" cy="450000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C61956CE-CEC2-4CF9-ACE4-761E4B79041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970284" y="751149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36" name="Tijdelijke aanduiding voor tekst 10">
            <a:extLst>
              <a:ext uri="{FF2B5EF4-FFF2-40B4-BE49-F238E27FC236}">
                <a16:creationId xmlns:a16="http://schemas.microsoft.com/office/drawing/2014/main" id="{7E734C12-45AE-454B-94CE-9433DE42156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660151" y="1418145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37" name="Tijdelijke aanduiding voor tekst 10">
            <a:extLst>
              <a:ext uri="{FF2B5EF4-FFF2-40B4-BE49-F238E27FC236}">
                <a16:creationId xmlns:a16="http://schemas.microsoft.com/office/drawing/2014/main" id="{BB2D9223-6752-4CB6-879D-DE767C9B198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352314" y="2101081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38" name="Tijdelijke aanduiding voor tekst 10">
            <a:extLst>
              <a:ext uri="{FF2B5EF4-FFF2-40B4-BE49-F238E27FC236}">
                <a16:creationId xmlns:a16="http://schemas.microsoft.com/office/drawing/2014/main" id="{323030AC-2340-4868-8F8B-D9DC8EE4A2A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053471" y="2767822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39" name="Tijdelijke aanduiding voor tekst 10">
            <a:extLst>
              <a:ext uri="{FF2B5EF4-FFF2-40B4-BE49-F238E27FC236}">
                <a16:creationId xmlns:a16="http://schemas.microsoft.com/office/drawing/2014/main" id="{7FA32667-FFBA-4D60-8F2D-D44C883B585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748138" y="3442580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40" name="Tijdelijke aanduiding voor tekst 10">
            <a:extLst>
              <a:ext uri="{FF2B5EF4-FFF2-40B4-BE49-F238E27FC236}">
                <a16:creationId xmlns:a16="http://schemas.microsoft.com/office/drawing/2014/main" id="{6080EB04-B95F-4C15-84D6-CE102B26BD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437248" y="4124249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42" name="Tijdelijke aanduiding voor tekst 10">
            <a:extLst>
              <a:ext uri="{FF2B5EF4-FFF2-40B4-BE49-F238E27FC236}">
                <a16:creationId xmlns:a16="http://schemas.microsoft.com/office/drawing/2014/main" id="{BCD62890-001D-4E8C-8E68-58D963AD1D7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140569" y="4790990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44" name="Tijdelijke aanduiding voor tekst 10">
            <a:extLst>
              <a:ext uri="{FF2B5EF4-FFF2-40B4-BE49-F238E27FC236}">
                <a16:creationId xmlns:a16="http://schemas.microsoft.com/office/drawing/2014/main" id="{C2AA0160-8AFC-4A4D-8D97-9B271A7D48C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30408" y="5466263"/>
            <a:ext cx="470536" cy="470536"/>
          </a:xfrm>
          <a:prstGeom prst="ellipse">
            <a:avLst/>
          </a:prstGeom>
          <a:solidFill>
            <a:schemeClr val="bg1">
              <a:alpha val="60000"/>
            </a:schemeClr>
          </a:solidFill>
          <a:ln w="28575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3893BFE0-E370-493F-8552-37FCA9223C6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454282" y="720263"/>
            <a:ext cx="4085198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47" name="Tijdelijke aanduiding voor tekst 8">
            <a:extLst>
              <a:ext uri="{FF2B5EF4-FFF2-40B4-BE49-F238E27FC236}">
                <a16:creationId xmlns:a16="http://schemas.microsoft.com/office/drawing/2014/main" id="{E3780477-BC8A-4D7D-A752-C2AB39D8601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130687" y="1387259"/>
            <a:ext cx="4408793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48" name="Tijdelijke aanduiding voor tekst 8">
            <a:extLst>
              <a:ext uri="{FF2B5EF4-FFF2-40B4-BE49-F238E27FC236}">
                <a16:creationId xmlns:a16="http://schemas.microsoft.com/office/drawing/2014/main" id="{BF640E03-D82C-4A0B-87EC-2105E37982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822849" y="2070195"/>
            <a:ext cx="4716631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49" name="Tijdelijke aanduiding voor tekst 8">
            <a:extLst>
              <a:ext uri="{FF2B5EF4-FFF2-40B4-BE49-F238E27FC236}">
                <a16:creationId xmlns:a16="http://schemas.microsoft.com/office/drawing/2014/main" id="{32A654EE-2888-437F-904D-C49D9E28697A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520014" y="2736936"/>
            <a:ext cx="4992880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50" name="Tijdelijke aanduiding voor tekst 8">
            <a:extLst>
              <a:ext uri="{FF2B5EF4-FFF2-40B4-BE49-F238E27FC236}">
                <a16:creationId xmlns:a16="http://schemas.microsoft.com/office/drawing/2014/main" id="{0D7C15B7-90CC-491C-AF2B-7070DC68ED7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218674" y="3411694"/>
            <a:ext cx="5320806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51" name="Tijdelijke aanduiding voor tekst 8">
            <a:extLst>
              <a:ext uri="{FF2B5EF4-FFF2-40B4-BE49-F238E27FC236}">
                <a16:creationId xmlns:a16="http://schemas.microsoft.com/office/drawing/2014/main" id="{F92F5219-E6B1-4CDD-8616-464C7BD954A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907784" y="4093363"/>
            <a:ext cx="5631696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52" name="Tijdelijke aanduiding voor tekst 8">
            <a:extLst>
              <a:ext uri="{FF2B5EF4-FFF2-40B4-BE49-F238E27FC236}">
                <a16:creationId xmlns:a16="http://schemas.microsoft.com/office/drawing/2014/main" id="{F627C252-C845-43DD-833A-1AAD628D37C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611105" y="4760104"/>
            <a:ext cx="5916343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53" name="Tijdelijke aanduiding voor tekst 8">
            <a:extLst>
              <a:ext uri="{FF2B5EF4-FFF2-40B4-BE49-F238E27FC236}">
                <a16:creationId xmlns:a16="http://schemas.microsoft.com/office/drawing/2014/main" id="{BF249CA0-1826-41CE-8BF1-49DEBCEE967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300943" y="5435377"/>
            <a:ext cx="6202441" cy="532308"/>
          </a:xfrm>
        </p:spPr>
        <p:txBody>
          <a:bodyPr lIns="144000" anchor="ctr"/>
          <a:lstStyle>
            <a:lvl1pPr marL="0" indent="0" algn="l">
              <a:lnSpc>
                <a:spcPct val="9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grpSp>
        <p:nvGrpSpPr>
          <p:cNvPr id="57" name="GRID" hidden="1">
            <a:extLst>
              <a:ext uri="{FF2B5EF4-FFF2-40B4-BE49-F238E27FC236}">
                <a16:creationId xmlns:a16="http://schemas.microsoft.com/office/drawing/2014/main" id="{D9F67335-9433-4C39-A10D-BCB348030435}"/>
              </a:ext>
            </a:extLst>
          </p:cNvPr>
          <p:cNvGrpSpPr/>
          <p:nvPr userDrawn="1"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21DC705C-92CF-4FE7-84B1-4DB49B40C7BB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3C0E7D5B-204C-4B5E-89C9-11C9368F2DC6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0" name="Rechthoek 59">
              <a:extLst>
                <a:ext uri="{FF2B5EF4-FFF2-40B4-BE49-F238E27FC236}">
                  <a16:creationId xmlns:a16="http://schemas.microsoft.com/office/drawing/2014/main" id="{C363233B-8DDB-47EE-9886-7224A5D5304A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1" name="Rechthoek 60">
              <a:extLst>
                <a:ext uri="{FF2B5EF4-FFF2-40B4-BE49-F238E27FC236}">
                  <a16:creationId xmlns:a16="http://schemas.microsoft.com/office/drawing/2014/main" id="{CA2F83AD-D1A0-4D38-810F-5FAD52BCCA52}"/>
                </a:ext>
              </a:extLst>
            </p:cNvPr>
            <p:cNvSpPr/>
            <p:nvPr userDrawn="1"/>
          </p:nvSpPr>
          <p:spPr>
            <a:xfrm>
              <a:off x="0" y="1250205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0349060B-74D7-4276-87C3-2F1E2864017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3" name="Rechthoek 62">
              <a:extLst>
                <a:ext uri="{FF2B5EF4-FFF2-40B4-BE49-F238E27FC236}">
                  <a16:creationId xmlns:a16="http://schemas.microsoft.com/office/drawing/2014/main" id="{68E8DAFD-15B7-4DC6-B5AC-817B98CD64C6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4" name="Rechthoek 63">
              <a:extLst>
                <a:ext uri="{FF2B5EF4-FFF2-40B4-BE49-F238E27FC236}">
                  <a16:creationId xmlns:a16="http://schemas.microsoft.com/office/drawing/2014/main" id="{86D21760-6AC6-4412-9BB1-A56231ED2DE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5" name="Rechthoek 64">
              <a:extLst>
                <a:ext uri="{FF2B5EF4-FFF2-40B4-BE49-F238E27FC236}">
                  <a16:creationId xmlns:a16="http://schemas.microsoft.com/office/drawing/2014/main" id="{16B71604-B4A2-4975-B82C-E11B2F81EC52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8C3C07D8-9E88-4C75-9274-0D6F7E02211A}"/>
                </a:ext>
              </a:extLst>
            </p:cNvPr>
            <p:cNvSpPr/>
            <p:nvPr userDrawn="1"/>
          </p:nvSpPr>
          <p:spPr>
            <a:xfrm>
              <a:off x="0" y="1924410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6" name="Rechthoek 65">
              <a:extLst>
                <a:ext uri="{FF2B5EF4-FFF2-40B4-BE49-F238E27FC236}">
                  <a16:creationId xmlns:a16="http://schemas.microsoft.com/office/drawing/2014/main" id="{C48AE4A2-E5D6-423D-B8C3-00982C47D9E4}"/>
                </a:ext>
              </a:extLst>
            </p:cNvPr>
            <p:cNvSpPr/>
            <p:nvPr userDrawn="1"/>
          </p:nvSpPr>
          <p:spPr>
            <a:xfrm>
              <a:off x="0" y="2598615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7" name="Rechthoek 66">
              <a:extLst>
                <a:ext uri="{FF2B5EF4-FFF2-40B4-BE49-F238E27FC236}">
                  <a16:creationId xmlns:a16="http://schemas.microsoft.com/office/drawing/2014/main" id="{6FAFFD0C-E221-4318-A6F0-D1A12B3C81E0}"/>
                </a:ext>
              </a:extLst>
            </p:cNvPr>
            <p:cNvSpPr/>
            <p:nvPr userDrawn="1"/>
          </p:nvSpPr>
          <p:spPr>
            <a:xfrm>
              <a:off x="0" y="3272820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8" name="Rechthoek 67">
              <a:extLst>
                <a:ext uri="{FF2B5EF4-FFF2-40B4-BE49-F238E27FC236}">
                  <a16:creationId xmlns:a16="http://schemas.microsoft.com/office/drawing/2014/main" id="{E0CE6279-1B42-4098-856C-C3C9EEA0BAD7}"/>
                </a:ext>
              </a:extLst>
            </p:cNvPr>
            <p:cNvSpPr/>
            <p:nvPr userDrawn="1"/>
          </p:nvSpPr>
          <p:spPr>
            <a:xfrm>
              <a:off x="0" y="3947025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9" name="Rechthoek 68">
              <a:extLst>
                <a:ext uri="{FF2B5EF4-FFF2-40B4-BE49-F238E27FC236}">
                  <a16:creationId xmlns:a16="http://schemas.microsoft.com/office/drawing/2014/main" id="{C82C2E51-7601-42ED-9FFA-6E2436CF4D3F}"/>
                </a:ext>
              </a:extLst>
            </p:cNvPr>
            <p:cNvSpPr/>
            <p:nvPr userDrawn="1"/>
          </p:nvSpPr>
          <p:spPr>
            <a:xfrm>
              <a:off x="0" y="4621230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0" name="Rechthoek 69">
              <a:extLst>
                <a:ext uri="{FF2B5EF4-FFF2-40B4-BE49-F238E27FC236}">
                  <a16:creationId xmlns:a16="http://schemas.microsoft.com/office/drawing/2014/main" id="{77E32425-1918-487F-8CEE-5856170C6F41}"/>
                </a:ext>
              </a:extLst>
            </p:cNvPr>
            <p:cNvSpPr/>
            <p:nvPr userDrawn="1"/>
          </p:nvSpPr>
          <p:spPr>
            <a:xfrm>
              <a:off x="0" y="5295435"/>
              <a:ext cx="12192000" cy="14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92" name="Scheidingslijntje">
            <a:extLst>
              <a:ext uri="{FF2B5EF4-FFF2-40B4-BE49-F238E27FC236}">
                <a16:creationId xmlns:a16="http://schemas.microsoft.com/office/drawing/2014/main" id="{8633B6A9-738F-4C0D-A2CF-37F5CFACE1C8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 rot="1465817">
            <a:off x="11214441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  <a:latin typeface="+mn-lt"/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155" name="INSTRUCTION">
            <a:extLst>
              <a:ext uri="{FF2B5EF4-FFF2-40B4-BE49-F238E27FC236}">
                <a16:creationId xmlns:a16="http://schemas.microsoft.com/office/drawing/2014/main" id="{0C720DE1-B8D9-4CEC-B6B8-8AD44F7A999C}"/>
              </a:ext>
            </a:extLst>
          </p:cNvPr>
          <p:cNvGrpSpPr/>
          <p:nvPr userDrawn="1"/>
        </p:nvGrpSpPr>
        <p:grpSpPr>
          <a:xfrm>
            <a:off x="-3786165" y="-1"/>
            <a:ext cx="3693386" cy="6640349"/>
            <a:chOff x="-3786165" y="-1"/>
            <a:chExt cx="3693386" cy="6640349"/>
          </a:xfrm>
        </p:grpSpPr>
        <p:sp>
          <p:nvSpPr>
            <p:cNvPr id="156" name="Rechthoek 155">
              <a:extLst>
                <a:ext uri="{FF2B5EF4-FFF2-40B4-BE49-F238E27FC236}">
                  <a16:creationId xmlns:a16="http://schemas.microsoft.com/office/drawing/2014/main" id="{842FC91D-3C4D-4962-A895-2BF913744760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57" name="Ovaal 156">
              <a:extLst>
                <a:ext uri="{FF2B5EF4-FFF2-40B4-BE49-F238E27FC236}">
                  <a16:creationId xmlns:a16="http://schemas.microsoft.com/office/drawing/2014/main" id="{39628FCA-F901-4C66-BF0A-186A27BE2407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58" name="Rechthoek 157">
              <a:extLst>
                <a:ext uri="{FF2B5EF4-FFF2-40B4-BE49-F238E27FC236}">
                  <a16:creationId xmlns:a16="http://schemas.microsoft.com/office/drawing/2014/main" id="{82BA4387-1F40-46BA-A87A-AFA9F2F21F76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9" name="Ovaal 158">
              <a:extLst>
                <a:ext uri="{FF2B5EF4-FFF2-40B4-BE49-F238E27FC236}">
                  <a16:creationId xmlns:a16="http://schemas.microsoft.com/office/drawing/2014/main" id="{1BA055C2-5358-4189-ABA1-B79A9EAF483A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60" name="Rechthoek 159">
              <a:extLst>
                <a:ext uri="{FF2B5EF4-FFF2-40B4-BE49-F238E27FC236}">
                  <a16:creationId xmlns:a16="http://schemas.microsoft.com/office/drawing/2014/main" id="{CC40BB0A-1E94-4F5E-9C4A-CD72293601E4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61" name="Ovaal 160">
              <a:extLst>
                <a:ext uri="{FF2B5EF4-FFF2-40B4-BE49-F238E27FC236}">
                  <a16:creationId xmlns:a16="http://schemas.microsoft.com/office/drawing/2014/main" id="{EFB5C309-30A4-4B81-B4F6-87C00C6D2816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62" name="Rechthoek 161">
              <a:extLst>
                <a:ext uri="{FF2B5EF4-FFF2-40B4-BE49-F238E27FC236}">
                  <a16:creationId xmlns:a16="http://schemas.microsoft.com/office/drawing/2014/main" id="{5D79603D-B670-443A-944D-D9217852F1A5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63" name="Rechthoek 162">
              <a:extLst>
                <a:ext uri="{FF2B5EF4-FFF2-40B4-BE49-F238E27FC236}">
                  <a16:creationId xmlns:a16="http://schemas.microsoft.com/office/drawing/2014/main" id="{93E02D1A-E705-4353-B675-4BCEE14E322B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64" name="Groep 163">
              <a:extLst>
                <a:ext uri="{FF2B5EF4-FFF2-40B4-BE49-F238E27FC236}">
                  <a16:creationId xmlns:a16="http://schemas.microsoft.com/office/drawing/2014/main" id="{F0A9A212-DE29-4B3F-8819-C19258BE3AFB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203" name="Rechthoek 202">
                <a:extLst>
                  <a:ext uri="{FF2B5EF4-FFF2-40B4-BE49-F238E27FC236}">
                    <a16:creationId xmlns:a16="http://schemas.microsoft.com/office/drawing/2014/main" id="{D5A6A253-0BD3-4840-B25D-BD748B8646C2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4" name="Rechthoek 203">
                <a:extLst>
                  <a:ext uri="{FF2B5EF4-FFF2-40B4-BE49-F238E27FC236}">
                    <a16:creationId xmlns:a16="http://schemas.microsoft.com/office/drawing/2014/main" id="{1776B144-8210-4D6C-94E2-7DCA07A2292C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05" name="Groep 204">
                <a:extLst>
                  <a:ext uri="{FF2B5EF4-FFF2-40B4-BE49-F238E27FC236}">
                    <a16:creationId xmlns:a16="http://schemas.microsoft.com/office/drawing/2014/main" id="{A4F7159E-1A22-4405-9791-A7784DCC800A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18" name="Rechthoek: afgeronde hoeken 217">
                  <a:extLst>
                    <a:ext uri="{FF2B5EF4-FFF2-40B4-BE49-F238E27FC236}">
                      <a16:creationId xmlns:a16="http://schemas.microsoft.com/office/drawing/2014/main" id="{63DF869A-C29C-4980-BF3C-AFF3F1BAEB08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19" name="Rechthoek 218">
                  <a:extLst>
                    <a:ext uri="{FF2B5EF4-FFF2-40B4-BE49-F238E27FC236}">
                      <a16:creationId xmlns:a16="http://schemas.microsoft.com/office/drawing/2014/main" id="{15E9A2EA-E1D5-4D7E-A21F-5D2621BDAB2F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20" name="Rechthoek 219">
                  <a:extLst>
                    <a:ext uri="{FF2B5EF4-FFF2-40B4-BE49-F238E27FC236}">
                      <a16:creationId xmlns:a16="http://schemas.microsoft.com/office/drawing/2014/main" id="{977BBC4D-0C68-487A-80B2-923F2845D120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21" name="Rechthoek 220">
                  <a:extLst>
                    <a:ext uri="{FF2B5EF4-FFF2-40B4-BE49-F238E27FC236}">
                      <a16:creationId xmlns:a16="http://schemas.microsoft.com/office/drawing/2014/main" id="{19DD0FCD-51D5-43CA-9711-D3E3DAB39FAF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22" name="Rechthoek 221">
                  <a:extLst>
                    <a:ext uri="{FF2B5EF4-FFF2-40B4-BE49-F238E27FC236}">
                      <a16:creationId xmlns:a16="http://schemas.microsoft.com/office/drawing/2014/main" id="{BC9A8397-7118-4127-A4A9-F21F23146FF5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23" name="Rechthoek 222">
                  <a:extLst>
                    <a:ext uri="{FF2B5EF4-FFF2-40B4-BE49-F238E27FC236}">
                      <a16:creationId xmlns:a16="http://schemas.microsoft.com/office/drawing/2014/main" id="{0B480ED7-0962-4E9A-A501-8016B035205E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6" name="Groep 205">
                <a:extLst>
                  <a:ext uri="{FF2B5EF4-FFF2-40B4-BE49-F238E27FC236}">
                    <a16:creationId xmlns:a16="http://schemas.microsoft.com/office/drawing/2014/main" id="{82D91AF1-B399-4416-A58E-9EB0515CCC02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10" name="Groep 209">
                  <a:extLst>
                    <a:ext uri="{FF2B5EF4-FFF2-40B4-BE49-F238E27FC236}">
                      <a16:creationId xmlns:a16="http://schemas.microsoft.com/office/drawing/2014/main" id="{7781F0E7-5C4F-4F77-BF7E-FAB5A8CF76DC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12" name="Rechthoek: afgeronde hoeken 211">
                    <a:extLst>
                      <a:ext uri="{FF2B5EF4-FFF2-40B4-BE49-F238E27FC236}">
                        <a16:creationId xmlns:a16="http://schemas.microsoft.com/office/drawing/2014/main" id="{08F817ED-E8A4-4DAE-A3D6-0BACB6522A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3" name="Rechthoek 212">
                    <a:extLst>
                      <a:ext uri="{FF2B5EF4-FFF2-40B4-BE49-F238E27FC236}">
                        <a16:creationId xmlns:a16="http://schemas.microsoft.com/office/drawing/2014/main" id="{2EE23A60-CB98-442D-8068-EA462EB136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4" name="Rechthoek 213">
                    <a:extLst>
                      <a:ext uri="{FF2B5EF4-FFF2-40B4-BE49-F238E27FC236}">
                        <a16:creationId xmlns:a16="http://schemas.microsoft.com/office/drawing/2014/main" id="{F9352AE3-5CA6-4FC0-929D-32247EFD80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5" name="Rechthoek 214">
                    <a:extLst>
                      <a:ext uri="{FF2B5EF4-FFF2-40B4-BE49-F238E27FC236}">
                        <a16:creationId xmlns:a16="http://schemas.microsoft.com/office/drawing/2014/main" id="{CC27DA91-AC92-4079-AF72-24E821FB5A7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6" name="Rechthoek 215">
                    <a:extLst>
                      <a:ext uri="{FF2B5EF4-FFF2-40B4-BE49-F238E27FC236}">
                        <a16:creationId xmlns:a16="http://schemas.microsoft.com/office/drawing/2014/main" id="{14C29A2A-AFFD-47BD-A1CB-746C855CEAE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7" name="Rechthoek 216">
                    <a:extLst>
                      <a:ext uri="{FF2B5EF4-FFF2-40B4-BE49-F238E27FC236}">
                        <a16:creationId xmlns:a16="http://schemas.microsoft.com/office/drawing/2014/main" id="{82C27DC8-71E9-4DB7-8F10-7965D44359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11" name="Boog 210">
                  <a:extLst>
                    <a:ext uri="{FF2B5EF4-FFF2-40B4-BE49-F238E27FC236}">
                      <a16:creationId xmlns:a16="http://schemas.microsoft.com/office/drawing/2014/main" id="{A97B3C87-0B57-47A3-9118-CFFB0D8AD6A3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07" name="Tekstvak 206">
                <a:extLst>
                  <a:ext uri="{FF2B5EF4-FFF2-40B4-BE49-F238E27FC236}">
                    <a16:creationId xmlns:a16="http://schemas.microsoft.com/office/drawing/2014/main" id="{2148C7CD-2B38-4E46-9A5F-4FDADE6E97C1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208" name="Tekstvak 207">
                <a:extLst>
                  <a:ext uri="{FF2B5EF4-FFF2-40B4-BE49-F238E27FC236}">
                    <a16:creationId xmlns:a16="http://schemas.microsoft.com/office/drawing/2014/main" id="{43C260D5-1A7F-4A06-8EB4-5CDC8BE0E8DA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209" name="Vrije vorm: vorm 208">
                <a:extLst>
                  <a:ext uri="{FF2B5EF4-FFF2-40B4-BE49-F238E27FC236}">
                    <a16:creationId xmlns:a16="http://schemas.microsoft.com/office/drawing/2014/main" id="{91CE55CD-9B60-48B2-8513-D2A551E5B28E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65" name="Groep 164">
              <a:extLst>
                <a:ext uri="{FF2B5EF4-FFF2-40B4-BE49-F238E27FC236}">
                  <a16:creationId xmlns:a16="http://schemas.microsoft.com/office/drawing/2014/main" id="{3FBDEF1B-DEAA-449E-9DB5-60EB31A75FF1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193" name="Rechthoek 192">
                <a:extLst>
                  <a:ext uri="{FF2B5EF4-FFF2-40B4-BE49-F238E27FC236}">
                    <a16:creationId xmlns:a16="http://schemas.microsoft.com/office/drawing/2014/main" id="{237D0C84-3BA7-4294-928E-03D8975FB3B8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194" name="ICOON_info">
                <a:extLst>
                  <a:ext uri="{FF2B5EF4-FFF2-40B4-BE49-F238E27FC236}">
                    <a16:creationId xmlns:a16="http://schemas.microsoft.com/office/drawing/2014/main" id="{D9CDB75F-1FDC-4F1C-96A1-9C3B6C49FFEA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201" name="Ovaal 200">
                  <a:extLst>
                    <a:ext uri="{FF2B5EF4-FFF2-40B4-BE49-F238E27FC236}">
                      <a16:creationId xmlns:a16="http://schemas.microsoft.com/office/drawing/2014/main" id="{D3DF6EF3-C0F6-4752-A4FE-D13F146F1352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02" name="Graphic 163" descr="Informatie">
                  <a:extLst>
                    <a:ext uri="{FF2B5EF4-FFF2-40B4-BE49-F238E27FC236}">
                      <a16:creationId xmlns:a16="http://schemas.microsoft.com/office/drawing/2014/main" id="{BF6AC3BD-6181-4C0E-97D6-A6FC3C75DC1E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5" name="Groep 194">
                <a:extLst>
                  <a:ext uri="{FF2B5EF4-FFF2-40B4-BE49-F238E27FC236}">
                    <a16:creationId xmlns:a16="http://schemas.microsoft.com/office/drawing/2014/main" id="{7AC09500-F344-4382-AA1C-AB4D3428832A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196" name="Inspireren">
                  <a:extLst>
                    <a:ext uri="{FF2B5EF4-FFF2-40B4-BE49-F238E27FC236}">
                      <a16:creationId xmlns:a16="http://schemas.microsoft.com/office/drawing/2014/main" id="{4637D877-4B88-4ADC-B1ED-ECA7BA73AE36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98" name="Freeform 12">
                    <a:extLst>
                      <a:ext uri="{FF2B5EF4-FFF2-40B4-BE49-F238E27FC236}">
                        <a16:creationId xmlns:a16="http://schemas.microsoft.com/office/drawing/2014/main" id="{2FAFFF36-500A-403D-9785-5B108ADDB23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199" name="Freeform 13">
                    <a:extLst>
                      <a:ext uri="{FF2B5EF4-FFF2-40B4-BE49-F238E27FC236}">
                        <a16:creationId xmlns:a16="http://schemas.microsoft.com/office/drawing/2014/main" id="{423608CD-A31E-4ED2-9DCD-603389B0E5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200" name="Freeform 14">
                    <a:extLst>
                      <a:ext uri="{FF2B5EF4-FFF2-40B4-BE49-F238E27FC236}">
                        <a16:creationId xmlns:a16="http://schemas.microsoft.com/office/drawing/2014/main" id="{1AB65CBB-DEAD-41E5-83B7-96AAFC2B3A7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197" name="Tekstvak 196">
                  <a:extLst>
                    <a:ext uri="{FF2B5EF4-FFF2-40B4-BE49-F238E27FC236}">
                      <a16:creationId xmlns:a16="http://schemas.microsoft.com/office/drawing/2014/main" id="{0D80279B-0929-4832-BB48-EAD121E138BE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166" name="Groep 165">
              <a:extLst>
                <a:ext uri="{FF2B5EF4-FFF2-40B4-BE49-F238E27FC236}">
                  <a16:creationId xmlns:a16="http://schemas.microsoft.com/office/drawing/2014/main" id="{DC8ECEE1-FB5C-4BEB-B3CA-328A8C78235C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177" name="Groep 176">
                <a:extLst>
                  <a:ext uri="{FF2B5EF4-FFF2-40B4-BE49-F238E27FC236}">
                    <a16:creationId xmlns:a16="http://schemas.microsoft.com/office/drawing/2014/main" id="{17E32649-09EA-4EA4-9EED-4C5E7DCA3D8D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180" name="Groep 179">
                  <a:extLst>
                    <a:ext uri="{FF2B5EF4-FFF2-40B4-BE49-F238E27FC236}">
                      <a16:creationId xmlns:a16="http://schemas.microsoft.com/office/drawing/2014/main" id="{82EA9FC1-264B-4462-95EE-7718BC9A5CBB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187" name="Groep 186">
                    <a:extLst>
                      <a:ext uri="{FF2B5EF4-FFF2-40B4-BE49-F238E27FC236}">
                        <a16:creationId xmlns:a16="http://schemas.microsoft.com/office/drawing/2014/main" id="{F121AA79-EA24-49AE-81E0-431DE217E90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190" name="Rechthoek 189">
                      <a:extLst>
                        <a:ext uri="{FF2B5EF4-FFF2-40B4-BE49-F238E27FC236}">
                          <a16:creationId xmlns:a16="http://schemas.microsoft.com/office/drawing/2014/main" id="{CF6D013B-82A5-4171-B7AD-2281744A265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91" name="Rechthoek 190">
                      <a:extLst>
                        <a:ext uri="{FF2B5EF4-FFF2-40B4-BE49-F238E27FC236}">
                          <a16:creationId xmlns:a16="http://schemas.microsoft.com/office/drawing/2014/main" id="{E236AAA6-E398-401B-AE32-CDD8BB03972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92" name="Ovaal 191">
                      <a:extLst>
                        <a:ext uri="{FF2B5EF4-FFF2-40B4-BE49-F238E27FC236}">
                          <a16:creationId xmlns:a16="http://schemas.microsoft.com/office/drawing/2014/main" id="{FD39A3C7-65CA-406A-A0B0-467835F6344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88" name="Afbeelding 187">
                    <a:extLst>
                      <a:ext uri="{FF2B5EF4-FFF2-40B4-BE49-F238E27FC236}">
                        <a16:creationId xmlns:a16="http://schemas.microsoft.com/office/drawing/2014/main" id="{5ECAE5D9-1441-4062-9FEA-9CE9D360D36C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89" name="Afbeelding 188">
                    <a:extLst>
                      <a:ext uri="{FF2B5EF4-FFF2-40B4-BE49-F238E27FC236}">
                        <a16:creationId xmlns:a16="http://schemas.microsoft.com/office/drawing/2014/main" id="{57BD3C39-85AC-4810-B753-CD02C2CB2395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1" name="Groep 180">
                  <a:extLst>
                    <a:ext uri="{FF2B5EF4-FFF2-40B4-BE49-F238E27FC236}">
                      <a16:creationId xmlns:a16="http://schemas.microsoft.com/office/drawing/2014/main" id="{917A8995-BD48-4090-8FEA-3E60D438F22C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85" name="Rechthoek 184">
                    <a:extLst>
                      <a:ext uri="{FF2B5EF4-FFF2-40B4-BE49-F238E27FC236}">
                        <a16:creationId xmlns:a16="http://schemas.microsoft.com/office/drawing/2014/main" id="{733EE20D-E7C8-4C59-8B37-8CF86F791B6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6" name="Rechthoek 185">
                    <a:extLst>
                      <a:ext uri="{FF2B5EF4-FFF2-40B4-BE49-F238E27FC236}">
                        <a16:creationId xmlns:a16="http://schemas.microsoft.com/office/drawing/2014/main" id="{4BC82190-F923-4A16-B61E-0F90E6D8C86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82" name="Groep 181">
                  <a:extLst>
                    <a:ext uri="{FF2B5EF4-FFF2-40B4-BE49-F238E27FC236}">
                      <a16:creationId xmlns:a16="http://schemas.microsoft.com/office/drawing/2014/main" id="{FBD3789E-6F10-4014-AF54-5917690C7750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83" name="Rechthoek 182">
                    <a:extLst>
                      <a:ext uri="{FF2B5EF4-FFF2-40B4-BE49-F238E27FC236}">
                        <a16:creationId xmlns:a16="http://schemas.microsoft.com/office/drawing/2014/main" id="{89B8A039-0E39-410E-910D-CA96F9BD6D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4" name="Rechthoek 183">
                    <a:extLst>
                      <a:ext uri="{FF2B5EF4-FFF2-40B4-BE49-F238E27FC236}">
                        <a16:creationId xmlns:a16="http://schemas.microsoft.com/office/drawing/2014/main" id="{3E1BB3F9-C653-4519-A175-C21B6543C9D3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78" name="Rechthoek 177">
                <a:extLst>
                  <a:ext uri="{FF2B5EF4-FFF2-40B4-BE49-F238E27FC236}">
                    <a16:creationId xmlns:a16="http://schemas.microsoft.com/office/drawing/2014/main" id="{F6A75642-54E6-4B53-B4DF-7CB4344E8AF3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79" name="Gelijkbenige driehoek 178">
                <a:extLst>
                  <a:ext uri="{FF2B5EF4-FFF2-40B4-BE49-F238E27FC236}">
                    <a16:creationId xmlns:a16="http://schemas.microsoft.com/office/drawing/2014/main" id="{06E2960D-02C8-412A-9AFB-5AE9130D96D2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67" name="Ovaal 166">
              <a:extLst>
                <a:ext uri="{FF2B5EF4-FFF2-40B4-BE49-F238E27FC236}">
                  <a16:creationId xmlns:a16="http://schemas.microsoft.com/office/drawing/2014/main" id="{CAA9363C-A101-4752-A299-54D5C543D3E2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68" name="Rechthoek 167">
              <a:extLst>
                <a:ext uri="{FF2B5EF4-FFF2-40B4-BE49-F238E27FC236}">
                  <a16:creationId xmlns:a16="http://schemas.microsoft.com/office/drawing/2014/main" id="{2136C841-594D-4EDE-A36E-EDA81DF382B0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69" name="Rechthoek 168">
              <a:extLst>
                <a:ext uri="{FF2B5EF4-FFF2-40B4-BE49-F238E27FC236}">
                  <a16:creationId xmlns:a16="http://schemas.microsoft.com/office/drawing/2014/main" id="{62BD2538-322C-4F96-A30F-EAB52ABDBB59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170" name="Groep 169">
              <a:extLst>
                <a:ext uri="{FF2B5EF4-FFF2-40B4-BE49-F238E27FC236}">
                  <a16:creationId xmlns:a16="http://schemas.microsoft.com/office/drawing/2014/main" id="{5BD8861C-D4D6-488C-831B-5DA64A0578E8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171" name="Groep 170">
                <a:extLst>
                  <a:ext uri="{FF2B5EF4-FFF2-40B4-BE49-F238E27FC236}">
                    <a16:creationId xmlns:a16="http://schemas.microsoft.com/office/drawing/2014/main" id="{EFD375AD-CB69-4C41-AA59-9BDF4CF697B8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173" name="Vrije vorm: vorm 172">
                  <a:extLst>
                    <a:ext uri="{FF2B5EF4-FFF2-40B4-BE49-F238E27FC236}">
                      <a16:creationId xmlns:a16="http://schemas.microsoft.com/office/drawing/2014/main" id="{B7E7E8D0-F319-45CC-BAE3-6E7D3EAF73A7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174" name="Groep 173">
                  <a:extLst>
                    <a:ext uri="{FF2B5EF4-FFF2-40B4-BE49-F238E27FC236}">
                      <a16:creationId xmlns:a16="http://schemas.microsoft.com/office/drawing/2014/main" id="{71FF306F-5FF0-4BDC-B274-EBCBF05D556D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175" name="Vrije vorm: vorm 174">
                    <a:extLst>
                      <a:ext uri="{FF2B5EF4-FFF2-40B4-BE49-F238E27FC236}">
                        <a16:creationId xmlns:a16="http://schemas.microsoft.com/office/drawing/2014/main" id="{4B1F8432-7FCB-4F2A-969E-91A06A03DB2E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176" name="Vrije vorm: vorm 175">
                    <a:extLst>
                      <a:ext uri="{FF2B5EF4-FFF2-40B4-BE49-F238E27FC236}">
                        <a16:creationId xmlns:a16="http://schemas.microsoft.com/office/drawing/2014/main" id="{3E11DBB4-026F-47D7-84CE-9249E14D3699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172" name="Tekstvak 171">
                <a:extLst>
                  <a:ext uri="{FF2B5EF4-FFF2-40B4-BE49-F238E27FC236}">
                    <a16:creationId xmlns:a16="http://schemas.microsoft.com/office/drawing/2014/main" id="{D693727D-08F6-471D-9DED-031118DDBF7F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sp>
        <p:nvSpPr>
          <p:cNvPr id="120" name="Tijdelijke aanduiding voor tekst 13">
            <a:extLst>
              <a:ext uri="{FF2B5EF4-FFF2-40B4-BE49-F238E27FC236}">
                <a16:creationId xmlns:a16="http://schemas.microsoft.com/office/drawing/2014/main" id="{EC0C86F5-8685-4B2B-AD9D-57D4D7CCD15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53806" y="6255077"/>
            <a:ext cx="1748641" cy="437160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rgbClr val="457AB3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grpSp>
        <p:nvGrpSpPr>
          <p:cNvPr id="121" name="INSTRUCTION">
            <a:extLst>
              <a:ext uri="{FF2B5EF4-FFF2-40B4-BE49-F238E27FC236}">
                <a16:creationId xmlns:a16="http://schemas.microsoft.com/office/drawing/2014/main" id="{F19E830B-E247-4C32-9411-A5CFC9E7DCE0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72F55065-A07A-49DC-BD0C-42F6CEB4A484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23" name="Rechthoek 122">
              <a:extLst>
                <a:ext uri="{FF2B5EF4-FFF2-40B4-BE49-F238E27FC236}">
                  <a16:creationId xmlns:a16="http://schemas.microsoft.com/office/drawing/2014/main" id="{C2C9CF55-FD10-4C3C-9147-4C10A915052D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‘Slidebuilder’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24" name="Gelijkbenige driehoek 123">
              <a:extLst>
                <a:ext uri="{FF2B5EF4-FFF2-40B4-BE49-F238E27FC236}">
                  <a16:creationId xmlns:a16="http://schemas.microsoft.com/office/drawing/2014/main" id="{5D2EB3DD-FCF2-4151-AFF4-09ECAB37B85A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1151743"/>
      </p:ext>
    </p:extLst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667" decel="89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>
        <p:tmplLst>
          <p:tmpl>
            <p:tnLst>
              <p:par>
                <p:cTn presetID="2" presetClass="entr" presetSubtype="2" accel="10667" decel="89333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7"/>
          <p:cNvSpPr/>
          <p:nvPr userDrawn="1"/>
        </p:nvSpPr>
        <p:spPr>
          <a:xfrm>
            <a:off x="11604699" y="0"/>
            <a:ext cx="611981" cy="611981"/>
          </a:xfrm>
          <a:prstGeom prst="rect">
            <a:avLst/>
          </a:prstGeom>
          <a:solidFill>
            <a:srgbClr val="94C120"/>
          </a:solidFill>
          <a:ln>
            <a:noFill/>
            <a:prstDash val="solid"/>
          </a:ln>
        </p:spPr>
        <p:txBody>
          <a:bodyPr vert="horz" wrap="square" lIns="121917" tIns="60958" rIns="121917" bIns="60958" anchor="ctr" anchorCtr="1" compatLnSpc="1"/>
          <a:lstStyle/>
          <a:p>
            <a:pPr marL="0" marR="0" lvl="0" indent="0" algn="ctr" defTabSz="121914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24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26" name="Image 3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714270" y="127084"/>
            <a:ext cx="392839" cy="357812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Rectangle 27"/>
          <p:cNvSpPr/>
          <p:nvPr userDrawn="1"/>
        </p:nvSpPr>
        <p:spPr>
          <a:xfrm>
            <a:off x="-1" y="0"/>
            <a:ext cx="11559941" cy="6128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1390189" y="1137585"/>
            <a:ext cx="6725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>
                <a:solidFill>
                  <a:schemeClr val="accent5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A</a:t>
            </a:r>
          </a:p>
        </p:txBody>
      </p:sp>
      <p:cxnSp>
        <p:nvCxnSpPr>
          <p:cNvPr id="4" name="Connecteur droit 3"/>
          <p:cNvCxnSpPr/>
          <p:nvPr/>
        </p:nvCxnSpPr>
        <p:spPr>
          <a:xfrm>
            <a:off x="1580639" y="2269024"/>
            <a:ext cx="291606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/>
        </p:nvSpPr>
        <p:spPr>
          <a:xfrm>
            <a:off x="10110151" y="1152596"/>
            <a:ext cx="6725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>
                <a:solidFill>
                  <a:schemeClr val="accent5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B</a:t>
            </a:r>
          </a:p>
        </p:txBody>
      </p:sp>
      <p:cxnSp>
        <p:nvCxnSpPr>
          <p:cNvPr id="6" name="Connecteur droit 5"/>
          <p:cNvCxnSpPr/>
          <p:nvPr/>
        </p:nvCxnSpPr>
        <p:spPr>
          <a:xfrm>
            <a:off x="10300601" y="2284035"/>
            <a:ext cx="291606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10110151" y="4132002"/>
            <a:ext cx="6725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>
                <a:solidFill>
                  <a:schemeClr val="accent5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C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10300601" y="5263441"/>
            <a:ext cx="291606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1398230" y="4131530"/>
            <a:ext cx="6725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>
                <a:solidFill>
                  <a:schemeClr val="accent5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D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1588680" y="5262969"/>
            <a:ext cx="291606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/>
          <p:cNvSpPr txBox="1">
            <a:spLocks noGrp="1"/>
          </p:cNvSpPr>
          <p:nvPr>
            <p:ph type="title"/>
          </p:nvPr>
        </p:nvSpPr>
        <p:spPr>
          <a:xfrm>
            <a:off x="191750" y="108142"/>
            <a:ext cx="9550267" cy="1042020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 sz="2200" b="1" cap="all" spc="4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0" hasCustomPrompt="1"/>
          </p:nvPr>
        </p:nvSpPr>
        <p:spPr>
          <a:xfrm>
            <a:off x="552450" y="2439942"/>
            <a:ext cx="2409825" cy="13485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00" b="0" spc="120" baseline="0">
                <a:solidFill>
                  <a:srgbClr val="1D1D1D"/>
                </a:solidFill>
              </a:defRPr>
            </a:lvl1pPr>
            <a:lvl2pPr marL="609585" indent="0" algn="ctr">
              <a:buFontTx/>
              <a:buNone/>
              <a:defRPr sz="1300" baseline="0"/>
            </a:lvl2pPr>
          </a:lstStyle>
          <a:p>
            <a:pPr lvl="0"/>
            <a:r>
              <a:rPr lang="fr-FR"/>
              <a:t>Cliquez pour ajouter du texte courant </a:t>
            </a:r>
            <a:r>
              <a:rPr lang="fr-FR" err="1"/>
              <a:t>lorem</a:t>
            </a:r>
            <a:r>
              <a:rPr lang="fr-FR"/>
              <a:t> </a:t>
            </a:r>
            <a:r>
              <a:rPr lang="fr-FR" err="1"/>
              <a:t>ipsum</a:t>
            </a:r>
            <a:r>
              <a:rPr lang="fr-FR"/>
              <a:t> </a:t>
            </a:r>
            <a:r>
              <a:rPr lang="fr-FR" err="1"/>
              <a:t>quantus</a:t>
            </a:r>
            <a:r>
              <a:rPr lang="fr-FR"/>
              <a:t> </a:t>
            </a:r>
            <a:r>
              <a:rPr lang="fr-FR" err="1"/>
              <a:t>dem</a:t>
            </a:r>
            <a:r>
              <a:rPr lang="fr-FR"/>
              <a:t>. </a:t>
            </a:r>
            <a:r>
              <a:rPr lang="fr-FR" err="1"/>
              <a:t>Demeter</a:t>
            </a:r>
            <a:r>
              <a:rPr lang="fr-FR"/>
              <a:t> </a:t>
            </a:r>
            <a:r>
              <a:rPr lang="fr-FR" err="1"/>
              <a:t>deli</a:t>
            </a:r>
            <a:r>
              <a:rPr lang="fr-FR"/>
              <a:t> Ut </a:t>
            </a:r>
            <a:r>
              <a:rPr lang="fr-FR" err="1"/>
              <a:t>enim</a:t>
            </a:r>
            <a:r>
              <a:rPr lang="fr-FR"/>
              <a:t> ad </a:t>
            </a:r>
            <a:r>
              <a:rPr lang="fr-FR" err="1"/>
              <a:t>minim</a:t>
            </a:r>
            <a:r>
              <a:rPr lang="fr-FR"/>
              <a:t> </a:t>
            </a:r>
            <a:r>
              <a:rPr lang="fr-FR" err="1"/>
              <a:t>veniam</a:t>
            </a:r>
            <a:r>
              <a:rPr lang="fr-FR"/>
              <a:t>, </a:t>
            </a:r>
            <a:r>
              <a:rPr lang="fr-FR" err="1"/>
              <a:t>quis</a:t>
            </a:r>
            <a:r>
              <a:rPr lang="fr-FR"/>
              <a:t> </a:t>
            </a:r>
            <a:r>
              <a:rPr lang="fr-FR" err="1"/>
              <a:t>nostrud</a:t>
            </a:r>
            <a:r>
              <a:rPr lang="fr-FR"/>
              <a:t> </a:t>
            </a:r>
            <a:r>
              <a:rPr lang="fr-FR" err="1"/>
              <a:t>exercitation</a:t>
            </a:r>
            <a:r>
              <a:rPr lang="fr-FR"/>
              <a:t> </a:t>
            </a:r>
            <a:r>
              <a:rPr lang="fr-FR" err="1"/>
              <a:t>ullamco</a:t>
            </a:r>
            <a:r>
              <a:rPr lang="fr-FR"/>
              <a:t> </a:t>
            </a:r>
            <a:r>
              <a:rPr lang="fr-FR" err="1"/>
              <a:t>laboris</a:t>
            </a:r>
            <a:r>
              <a:rPr lang="fr-FR"/>
              <a:t> </a:t>
            </a:r>
            <a:r>
              <a:rPr lang="fr-FR" err="1"/>
              <a:t>nisi</a:t>
            </a:r>
            <a:r>
              <a:rPr lang="fr-FR"/>
              <a:t> ut </a:t>
            </a:r>
            <a:r>
              <a:rPr lang="fr-FR" err="1"/>
              <a:t>aliquip</a:t>
            </a:r>
            <a:r>
              <a:rPr lang="fr-FR"/>
              <a:t> ex </a:t>
            </a:r>
            <a:r>
              <a:rPr lang="fr-FR" err="1"/>
              <a:t>ea</a:t>
            </a:r>
            <a:r>
              <a:rPr lang="fr-FR"/>
              <a:t> </a:t>
            </a:r>
            <a:r>
              <a:rPr lang="fr-FR" err="1"/>
              <a:t>commodo</a:t>
            </a:r>
            <a:r>
              <a:rPr lang="fr-FR"/>
              <a:t>.</a:t>
            </a:r>
          </a:p>
        </p:txBody>
      </p:sp>
      <p:sp>
        <p:nvSpPr>
          <p:cNvPr id="24" name="Espace réservé du texte 22"/>
          <p:cNvSpPr>
            <a:spLocks noGrp="1"/>
          </p:cNvSpPr>
          <p:nvPr>
            <p:ph type="body" sz="quarter" idx="11" hasCustomPrompt="1"/>
          </p:nvPr>
        </p:nvSpPr>
        <p:spPr>
          <a:xfrm>
            <a:off x="9241491" y="2439942"/>
            <a:ext cx="2409825" cy="13485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00" b="0" spc="120" baseline="0">
                <a:solidFill>
                  <a:srgbClr val="1D1D1D"/>
                </a:solidFill>
              </a:defRPr>
            </a:lvl1pPr>
            <a:lvl2pPr marL="609585" indent="0" algn="ctr">
              <a:buFontTx/>
              <a:buNone/>
              <a:defRPr sz="1300" baseline="0"/>
            </a:lvl2pPr>
          </a:lstStyle>
          <a:p>
            <a:pPr lvl="0"/>
            <a:r>
              <a:rPr lang="fr-FR"/>
              <a:t>Cliquez pour ajouter du texte courant </a:t>
            </a:r>
            <a:r>
              <a:rPr lang="fr-FR" err="1"/>
              <a:t>lorem</a:t>
            </a:r>
            <a:r>
              <a:rPr lang="fr-FR"/>
              <a:t> </a:t>
            </a:r>
            <a:r>
              <a:rPr lang="fr-FR" err="1"/>
              <a:t>ipsum</a:t>
            </a:r>
            <a:r>
              <a:rPr lang="fr-FR"/>
              <a:t> </a:t>
            </a:r>
            <a:r>
              <a:rPr lang="fr-FR" err="1"/>
              <a:t>quantus</a:t>
            </a:r>
            <a:r>
              <a:rPr lang="fr-FR"/>
              <a:t> </a:t>
            </a:r>
            <a:r>
              <a:rPr lang="fr-FR" err="1"/>
              <a:t>dem</a:t>
            </a:r>
            <a:r>
              <a:rPr lang="fr-FR"/>
              <a:t>. </a:t>
            </a:r>
            <a:r>
              <a:rPr lang="fr-FR" err="1"/>
              <a:t>Demeter</a:t>
            </a:r>
            <a:r>
              <a:rPr lang="fr-FR"/>
              <a:t> </a:t>
            </a:r>
            <a:r>
              <a:rPr lang="fr-FR" err="1"/>
              <a:t>deli</a:t>
            </a:r>
            <a:r>
              <a:rPr lang="fr-FR"/>
              <a:t> Ut </a:t>
            </a:r>
            <a:r>
              <a:rPr lang="fr-FR" err="1"/>
              <a:t>enim</a:t>
            </a:r>
            <a:r>
              <a:rPr lang="fr-FR"/>
              <a:t> ad </a:t>
            </a:r>
            <a:r>
              <a:rPr lang="fr-FR" err="1"/>
              <a:t>minim</a:t>
            </a:r>
            <a:r>
              <a:rPr lang="fr-FR"/>
              <a:t> </a:t>
            </a:r>
            <a:r>
              <a:rPr lang="fr-FR" err="1"/>
              <a:t>veniam</a:t>
            </a:r>
            <a:r>
              <a:rPr lang="fr-FR"/>
              <a:t>, </a:t>
            </a:r>
            <a:r>
              <a:rPr lang="fr-FR" err="1"/>
              <a:t>quis</a:t>
            </a:r>
            <a:r>
              <a:rPr lang="fr-FR"/>
              <a:t> </a:t>
            </a:r>
            <a:r>
              <a:rPr lang="fr-FR" err="1"/>
              <a:t>nostrud</a:t>
            </a:r>
            <a:r>
              <a:rPr lang="fr-FR"/>
              <a:t> </a:t>
            </a:r>
            <a:r>
              <a:rPr lang="fr-FR" err="1"/>
              <a:t>exercitation</a:t>
            </a:r>
            <a:r>
              <a:rPr lang="fr-FR"/>
              <a:t> </a:t>
            </a:r>
            <a:r>
              <a:rPr lang="fr-FR" err="1"/>
              <a:t>ullamco</a:t>
            </a:r>
            <a:r>
              <a:rPr lang="fr-FR"/>
              <a:t> </a:t>
            </a:r>
            <a:r>
              <a:rPr lang="fr-FR" err="1"/>
              <a:t>laboris</a:t>
            </a:r>
            <a:r>
              <a:rPr lang="fr-FR"/>
              <a:t> </a:t>
            </a:r>
            <a:r>
              <a:rPr lang="fr-FR" err="1"/>
              <a:t>nisi</a:t>
            </a:r>
            <a:r>
              <a:rPr lang="fr-FR"/>
              <a:t> ut </a:t>
            </a:r>
            <a:r>
              <a:rPr lang="fr-FR" err="1"/>
              <a:t>aliquip</a:t>
            </a:r>
            <a:r>
              <a:rPr lang="fr-FR"/>
              <a:t> ex </a:t>
            </a:r>
            <a:r>
              <a:rPr lang="fr-FR" err="1"/>
              <a:t>ea</a:t>
            </a:r>
            <a:r>
              <a:rPr lang="fr-FR"/>
              <a:t> </a:t>
            </a:r>
            <a:r>
              <a:rPr lang="fr-FR" err="1"/>
              <a:t>commodo</a:t>
            </a:r>
            <a:r>
              <a:rPr lang="fr-FR"/>
              <a:t>.</a:t>
            </a:r>
          </a:p>
        </p:txBody>
      </p:sp>
      <p:sp>
        <p:nvSpPr>
          <p:cNvPr id="25" name="Espace réservé du texte 22"/>
          <p:cNvSpPr>
            <a:spLocks noGrp="1"/>
          </p:cNvSpPr>
          <p:nvPr>
            <p:ph type="body" sz="quarter" idx="12" hasCustomPrompt="1"/>
          </p:nvPr>
        </p:nvSpPr>
        <p:spPr>
          <a:xfrm>
            <a:off x="9241491" y="5421266"/>
            <a:ext cx="2409825" cy="123670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00" b="0" spc="120" baseline="0">
                <a:solidFill>
                  <a:srgbClr val="1D1D1D"/>
                </a:solidFill>
              </a:defRPr>
            </a:lvl1pPr>
            <a:lvl2pPr marL="609585" indent="0" algn="ctr">
              <a:buFontTx/>
              <a:buNone/>
              <a:defRPr sz="1300" baseline="0"/>
            </a:lvl2pPr>
          </a:lstStyle>
          <a:p>
            <a:pPr lvl="0"/>
            <a:r>
              <a:rPr lang="fr-FR"/>
              <a:t>Cliquez pour ajouter du texte courant </a:t>
            </a:r>
            <a:r>
              <a:rPr lang="fr-FR" err="1"/>
              <a:t>lorem</a:t>
            </a:r>
            <a:r>
              <a:rPr lang="fr-FR"/>
              <a:t> </a:t>
            </a:r>
            <a:r>
              <a:rPr lang="fr-FR" err="1"/>
              <a:t>ipsum</a:t>
            </a:r>
            <a:r>
              <a:rPr lang="fr-FR"/>
              <a:t> </a:t>
            </a:r>
            <a:r>
              <a:rPr lang="fr-FR" err="1"/>
              <a:t>quantus</a:t>
            </a:r>
            <a:r>
              <a:rPr lang="fr-FR"/>
              <a:t> </a:t>
            </a:r>
            <a:r>
              <a:rPr lang="fr-FR" err="1"/>
              <a:t>dem</a:t>
            </a:r>
            <a:r>
              <a:rPr lang="fr-FR"/>
              <a:t>. </a:t>
            </a:r>
            <a:r>
              <a:rPr lang="fr-FR" err="1"/>
              <a:t>Demeter</a:t>
            </a:r>
            <a:r>
              <a:rPr lang="fr-FR"/>
              <a:t> </a:t>
            </a:r>
            <a:r>
              <a:rPr lang="fr-FR" err="1"/>
              <a:t>deli</a:t>
            </a:r>
            <a:r>
              <a:rPr lang="fr-FR"/>
              <a:t> Ut </a:t>
            </a:r>
            <a:r>
              <a:rPr lang="fr-FR" err="1"/>
              <a:t>enim</a:t>
            </a:r>
            <a:r>
              <a:rPr lang="fr-FR"/>
              <a:t> ad </a:t>
            </a:r>
            <a:r>
              <a:rPr lang="fr-FR" err="1"/>
              <a:t>minim</a:t>
            </a:r>
            <a:r>
              <a:rPr lang="fr-FR"/>
              <a:t> </a:t>
            </a:r>
            <a:r>
              <a:rPr lang="fr-FR" err="1"/>
              <a:t>veniam</a:t>
            </a:r>
            <a:r>
              <a:rPr lang="fr-FR"/>
              <a:t>, </a:t>
            </a:r>
            <a:r>
              <a:rPr lang="fr-FR" err="1"/>
              <a:t>quis</a:t>
            </a:r>
            <a:r>
              <a:rPr lang="fr-FR"/>
              <a:t> </a:t>
            </a:r>
            <a:r>
              <a:rPr lang="fr-FR" err="1"/>
              <a:t>nostrud</a:t>
            </a:r>
            <a:r>
              <a:rPr lang="fr-FR"/>
              <a:t> </a:t>
            </a:r>
            <a:r>
              <a:rPr lang="fr-FR" err="1"/>
              <a:t>exercitation</a:t>
            </a:r>
            <a:r>
              <a:rPr lang="fr-FR"/>
              <a:t> </a:t>
            </a:r>
            <a:r>
              <a:rPr lang="fr-FR" err="1"/>
              <a:t>ullamco</a:t>
            </a:r>
            <a:r>
              <a:rPr lang="fr-FR"/>
              <a:t> </a:t>
            </a:r>
            <a:r>
              <a:rPr lang="fr-FR" err="1"/>
              <a:t>laboris</a:t>
            </a:r>
            <a:r>
              <a:rPr lang="fr-FR"/>
              <a:t> </a:t>
            </a:r>
            <a:r>
              <a:rPr lang="fr-FR" err="1"/>
              <a:t>nisi</a:t>
            </a:r>
            <a:r>
              <a:rPr lang="fr-FR"/>
              <a:t> ut </a:t>
            </a:r>
            <a:r>
              <a:rPr lang="fr-FR" err="1"/>
              <a:t>aliquip</a:t>
            </a:r>
            <a:r>
              <a:rPr lang="fr-FR"/>
              <a:t> ex </a:t>
            </a:r>
            <a:r>
              <a:rPr lang="fr-FR" err="1"/>
              <a:t>ea</a:t>
            </a:r>
            <a:r>
              <a:rPr lang="fr-FR"/>
              <a:t> </a:t>
            </a:r>
            <a:r>
              <a:rPr lang="fr-FR" err="1"/>
              <a:t>commodo</a:t>
            </a:r>
            <a:r>
              <a:rPr lang="fr-FR"/>
              <a:t>.</a:t>
            </a:r>
          </a:p>
        </p:txBody>
      </p:sp>
      <p:sp>
        <p:nvSpPr>
          <p:cNvPr id="27" name="Espace réservé du texte 22"/>
          <p:cNvSpPr>
            <a:spLocks noGrp="1"/>
          </p:cNvSpPr>
          <p:nvPr>
            <p:ph type="body" sz="quarter" idx="13" hasCustomPrompt="1"/>
          </p:nvPr>
        </p:nvSpPr>
        <p:spPr>
          <a:xfrm>
            <a:off x="556576" y="5421265"/>
            <a:ext cx="2409825" cy="123670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00" b="0" spc="120" baseline="0">
                <a:solidFill>
                  <a:srgbClr val="1D1D1D"/>
                </a:solidFill>
              </a:defRPr>
            </a:lvl1pPr>
            <a:lvl2pPr marL="609585" indent="0" algn="ctr">
              <a:buFontTx/>
              <a:buNone/>
              <a:defRPr sz="1300" baseline="0"/>
            </a:lvl2pPr>
          </a:lstStyle>
          <a:p>
            <a:pPr lvl="0"/>
            <a:r>
              <a:rPr lang="fr-FR"/>
              <a:t>Cliquez pour ajouter du texte courant </a:t>
            </a:r>
            <a:r>
              <a:rPr lang="fr-FR" err="1"/>
              <a:t>lorem</a:t>
            </a:r>
            <a:r>
              <a:rPr lang="fr-FR"/>
              <a:t> </a:t>
            </a:r>
            <a:r>
              <a:rPr lang="fr-FR" err="1"/>
              <a:t>ipsum</a:t>
            </a:r>
            <a:r>
              <a:rPr lang="fr-FR"/>
              <a:t> </a:t>
            </a:r>
            <a:r>
              <a:rPr lang="fr-FR" err="1"/>
              <a:t>quantus</a:t>
            </a:r>
            <a:r>
              <a:rPr lang="fr-FR"/>
              <a:t> </a:t>
            </a:r>
            <a:r>
              <a:rPr lang="fr-FR" err="1"/>
              <a:t>dem</a:t>
            </a:r>
            <a:r>
              <a:rPr lang="fr-FR"/>
              <a:t>. </a:t>
            </a:r>
            <a:r>
              <a:rPr lang="fr-FR" err="1"/>
              <a:t>Demeter</a:t>
            </a:r>
            <a:r>
              <a:rPr lang="fr-FR"/>
              <a:t> </a:t>
            </a:r>
            <a:r>
              <a:rPr lang="fr-FR" err="1"/>
              <a:t>deli</a:t>
            </a:r>
            <a:r>
              <a:rPr lang="fr-FR"/>
              <a:t> Ut </a:t>
            </a:r>
            <a:r>
              <a:rPr lang="fr-FR" err="1"/>
              <a:t>enim</a:t>
            </a:r>
            <a:r>
              <a:rPr lang="fr-FR"/>
              <a:t> ad </a:t>
            </a:r>
            <a:r>
              <a:rPr lang="fr-FR" err="1"/>
              <a:t>minim</a:t>
            </a:r>
            <a:r>
              <a:rPr lang="fr-FR"/>
              <a:t> </a:t>
            </a:r>
            <a:r>
              <a:rPr lang="fr-FR" err="1"/>
              <a:t>veniam</a:t>
            </a:r>
            <a:r>
              <a:rPr lang="fr-FR"/>
              <a:t>, </a:t>
            </a:r>
            <a:r>
              <a:rPr lang="fr-FR" err="1"/>
              <a:t>quis</a:t>
            </a:r>
            <a:r>
              <a:rPr lang="fr-FR"/>
              <a:t> </a:t>
            </a:r>
            <a:r>
              <a:rPr lang="fr-FR" err="1"/>
              <a:t>nostrud</a:t>
            </a:r>
            <a:r>
              <a:rPr lang="fr-FR"/>
              <a:t> </a:t>
            </a:r>
            <a:r>
              <a:rPr lang="fr-FR" err="1"/>
              <a:t>exercitation</a:t>
            </a:r>
            <a:r>
              <a:rPr lang="fr-FR"/>
              <a:t> </a:t>
            </a:r>
            <a:r>
              <a:rPr lang="fr-FR" err="1"/>
              <a:t>ullamco</a:t>
            </a:r>
            <a:r>
              <a:rPr lang="fr-FR"/>
              <a:t> </a:t>
            </a:r>
            <a:r>
              <a:rPr lang="fr-FR" err="1"/>
              <a:t>laboris</a:t>
            </a:r>
            <a:r>
              <a:rPr lang="fr-FR"/>
              <a:t> </a:t>
            </a:r>
            <a:r>
              <a:rPr lang="fr-FR" err="1"/>
              <a:t>nisi</a:t>
            </a:r>
            <a:r>
              <a:rPr lang="fr-FR"/>
              <a:t> ut </a:t>
            </a:r>
            <a:r>
              <a:rPr lang="fr-FR" err="1"/>
              <a:t>aliquip</a:t>
            </a:r>
            <a:r>
              <a:rPr lang="fr-FR"/>
              <a:t> ex </a:t>
            </a:r>
            <a:r>
              <a:rPr lang="fr-FR" err="1"/>
              <a:t>ea</a:t>
            </a:r>
            <a:r>
              <a:rPr lang="fr-FR"/>
              <a:t> </a:t>
            </a:r>
            <a:r>
              <a:rPr lang="fr-FR" err="1"/>
              <a:t>commodo</a:t>
            </a:r>
            <a:r>
              <a:rPr lang="fr-FR"/>
              <a:t>.</a:t>
            </a:r>
          </a:p>
        </p:txBody>
      </p:sp>
      <p:sp>
        <p:nvSpPr>
          <p:cNvPr id="29" name="Espace réservé pour une image  28"/>
          <p:cNvSpPr>
            <a:spLocks noGrp="1"/>
          </p:cNvSpPr>
          <p:nvPr>
            <p:ph type="pic" sz="quarter" idx="14"/>
          </p:nvPr>
        </p:nvSpPr>
        <p:spPr>
          <a:xfrm>
            <a:off x="3152775" y="1285875"/>
            <a:ext cx="5905500" cy="53721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solidFill>
                  <a:srgbClr val="13B2C2"/>
                </a:solidFill>
              </a:defRPr>
            </a:lvl1pPr>
          </a:lstStyle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7"/>
          <p:cNvSpPr/>
          <p:nvPr userDrawn="1"/>
        </p:nvSpPr>
        <p:spPr>
          <a:xfrm>
            <a:off x="11604699" y="0"/>
            <a:ext cx="611981" cy="611981"/>
          </a:xfrm>
          <a:prstGeom prst="rect">
            <a:avLst/>
          </a:prstGeom>
          <a:solidFill>
            <a:srgbClr val="94C120"/>
          </a:solidFill>
          <a:ln>
            <a:noFill/>
            <a:prstDash val="solid"/>
          </a:ln>
        </p:spPr>
        <p:txBody>
          <a:bodyPr vert="horz" wrap="square" lIns="121917" tIns="60958" rIns="121917" bIns="60958" anchor="ctr" anchorCtr="1" compatLnSpc="1"/>
          <a:lstStyle/>
          <a:p>
            <a:pPr marL="0" marR="0" lvl="0" indent="0" algn="ctr" defTabSz="121914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24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15" name="Image 3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714270" y="127084"/>
            <a:ext cx="392839" cy="35781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 userDrawn="1"/>
        </p:nvSpPr>
        <p:spPr>
          <a:xfrm>
            <a:off x="-1" y="0"/>
            <a:ext cx="11559941" cy="6128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xfrm>
            <a:off x="191750" y="108142"/>
            <a:ext cx="9550267" cy="1042020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 sz="2200" b="1" cap="all" spc="4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8" name="Rectangle 7"/>
          <p:cNvSpPr/>
          <p:nvPr/>
        </p:nvSpPr>
        <p:spPr>
          <a:xfrm>
            <a:off x="0" y="620902"/>
            <a:ext cx="12192000" cy="6218048"/>
          </a:xfrm>
          <a:prstGeom prst="rect">
            <a:avLst/>
          </a:prstGeom>
          <a:solidFill>
            <a:srgbClr val="13B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1" hasCustomPrompt="1"/>
          </p:nvPr>
        </p:nvSpPr>
        <p:spPr>
          <a:xfrm>
            <a:off x="314324" y="1552575"/>
            <a:ext cx="5073980" cy="31489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1" spc="80" baseline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  <a:lvl2pPr marL="0" marR="0" indent="0" algn="l" defTabSz="121917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 sz="1400" spc="120" baseline="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400">
                <a:solidFill>
                  <a:srgbClr val="FFFFFF"/>
                </a:solidFill>
              </a:defRPr>
            </a:lvl4pPr>
            <a:lvl5pPr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fr-FR"/>
              <a:t>STYLES DE TITRE DU TEXTE DU MASQUE</a:t>
            </a:r>
          </a:p>
        </p:txBody>
      </p:sp>
      <p:sp>
        <p:nvSpPr>
          <p:cNvPr id="17" name="Espace réservé pour une image  16"/>
          <p:cNvSpPr>
            <a:spLocks noGrp="1"/>
          </p:cNvSpPr>
          <p:nvPr>
            <p:ph type="pic" sz="quarter" idx="13"/>
          </p:nvPr>
        </p:nvSpPr>
        <p:spPr>
          <a:xfrm>
            <a:off x="6324600" y="1325195"/>
            <a:ext cx="5591175" cy="4691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21" name="Espace réservé du texte 12"/>
          <p:cNvSpPr>
            <a:spLocks noGrp="1"/>
          </p:cNvSpPr>
          <p:nvPr>
            <p:ph type="body" sz="quarter" idx="14" hasCustomPrompt="1"/>
          </p:nvPr>
        </p:nvSpPr>
        <p:spPr>
          <a:xfrm>
            <a:off x="314324" y="3796601"/>
            <a:ext cx="5073980" cy="31489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1" spc="80" baseline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  <a:lvl2pPr marL="0" marR="0" indent="0" algn="l" defTabSz="121917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 sz="1400" spc="120" baseline="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400">
                <a:solidFill>
                  <a:srgbClr val="FFFFFF"/>
                </a:solidFill>
              </a:defRPr>
            </a:lvl4pPr>
            <a:lvl5pPr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fr-FR"/>
              <a:t>STYLES DE TITRE DU TEXTE DU MASQUE</a:t>
            </a:r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5" hasCustomPrompt="1"/>
          </p:nvPr>
        </p:nvSpPr>
        <p:spPr>
          <a:xfrm>
            <a:off x="314324" y="2054391"/>
            <a:ext cx="5057774" cy="12573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 b="0" spc="80" baseline="0">
                <a:ln>
                  <a:noFill/>
                </a:ln>
                <a:solidFill>
                  <a:srgbClr val="FFFFFF"/>
                </a:solidFill>
              </a:defRPr>
            </a:lvl1pPr>
          </a:lstStyle>
          <a:p>
            <a:pPr lvl="0"/>
            <a:r>
              <a:rPr lang="fr-FR" sz="1400"/>
              <a:t>Texte de la liste</a:t>
            </a:r>
            <a:endParaRPr lang="fr-FR"/>
          </a:p>
        </p:txBody>
      </p:sp>
      <p:sp>
        <p:nvSpPr>
          <p:cNvPr id="24" name="Espace réservé du texte 22"/>
          <p:cNvSpPr>
            <a:spLocks noGrp="1"/>
          </p:cNvSpPr>
          <p:nvPr>
            <p:ph type="body" sz="quarter" idx="16" hasCustomPrompt="1"/>
          </p:nvPr>
        </p:nvSpPr>
        <p:spPr>
          <a:xfrm>
            <a:off x="314324" y="4292766"/>
            <a:ext cx="5057774" cy="12573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 b="0" spc="80" baseline="0">
                <a:ln>
                  <a:noFill/>
                </a:ln>
                <a:solidFill>
                  <a:srgbClr val="FFFFFF"/>
                </a:solidFill>
              </a:defRPr>
            </a:lvl1pPr>
          </a:lstStyle>
          <a:p>
            <a:pPr lvl="0"/>
            <a:r>
              <a:rPr lang="fr-FR" sz="1400"/>
              <a:t>Texte de la liste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7"/>
          <p:cNvSpPr/>
          <p:nvPr userDrawn="1"/>
        </p:nvSpPr>
        <p:spPr>
          <a:xfrm>
            <a:off x="11604699" y="0"/>
            <a:ext cx="611981" cy="611981"/>
          </a:xfrm>
          <a:prstGeom prst="rect">
            <a:avLst/>
          </a:prstGeom>
          <a:solidFill>
            <a:srgbClr val="94C120"/>
          </a:solidFill>
          <a:ln>
            <a:noFill/>
            <a:prstDash val="solid"/>
          </a:ln>
        </p:spPr>
        <p:txBody>
          <a:bodyPr vert="horz" wrap="square" lIns="121917" tIns="60958" rIns="121917" bIns="60958" anchor="ctr" anchorCtr="1" compatLnSpc="1"/>
          <a:lstStyle/>
          <a:p>
            <a:pPr marL="0" marR="0" lvl="0" indent="0" algn="ctr" defTabSz="121914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24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15" name="Image 3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714270" y="127084"/>
            <a:ext cx="392839" cy="35781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 userDrawn="1"/>
        </p:nvSpPr>
        <p:spPr>
          <a:xfrm>
            <a:off x="-1" y="0"/>
            <a:ext cx="11559941" cy="6128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xfrm>
            <a:off x="191750" y="108142"/>
            <a:ext cx="9550267" cy="587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 sz="2200" b="1" cap="all" spc="4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231438" y="984334"/>
            <a:ext cx="11803754" cy="135881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600"/>
              </a:spcBef>
              <a:buFontTx/>
              <a:buNone/>
              <a:defRPr sz="1600" spc="120" baseline="0">
                <a:solidFill>
                  <a:srgbClr val="1D1D1D"/>
                </a:solidFill>
              </a:defRPr>
            </a:lvl1pPr>
          </a:lstStyle>
          <a:p>
            <a:pPr lvl="0"/>
            <a:r>
              <a:rPr lang="fr-FR"/>
              <a:t>Cliquez pour modifier le texte </a:t>
            </a:r>
            <a:r>
              <a:rPr lang="fr-FR" err="1"/>
              <a:t>Neque</a:t>
            </a:r>
            <a:r>
              <a:rPr lang="fr-FR"/>
              <a:t> </a:t>
            </a:r>
            <a:r>
              <a:rPr lang="fr-FR" err="1"/>
              <a:t>porro</a:t>
            </a:r>
            <a:r>
              <a:rPr lang="fr-FR"/>
              <a:t> </a:t>
            </a:r>
            <a:r>
              <a:rPr lang="fr-FR" err="1"/>
              <a:t>quisquam</a:t>
            </a:r>
            <a:r>
              <a:rPr lang="fr-FR"/>
              <a:t> est, qui </a:t>
            </a:r>
            <a:r>
              <a:rPr lang="fr-FR" err="1"/>
              <a:t>dolorem</a:t>
            </a:r>
            <a:r>
              <a:rPr lang="fr-FR"/>
              <a:t> </a:t>
            </a:r>
            <a:r>
              <a:rPr lang="fr-FR" err="1"/>
              <a:t>ipsum</a:t>
            </a:r>
            <a:r>
              <a:rPr lang="fr-FR"/>
              <a:t> quia </a:t>
            </a:r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, </a:t>
            </a:r>
            <a:r>
              <a:rPr lang="fr-FR" err="1"/>
              <a:t>consectetur</a:t>
            </a:r>
            <a:r>
              <a:rPr lang="fr-FR"/>
              <a:t>, </a:t>
            </a:r>
            <a:r>
              <a:rPr lang="fr-FR" err="1"/>
              <a:t>adipisci</a:t>
            </a:r>
            <a:r>
              <a:rPr lang="fr-FR"/>
              <a:t> </a:t>
            </a:r>
            <a:r>
              <a:rPr lang="fr-FR" err="1"/>
              <a:t>velit</a:t>
            </a:r>
            <a:r>
              <a:rPr lang="fr-FR"/>
              <a:t>, </a:t>
            </a:r>
            <a:r>
              <a:rPr lang="fr-FR" err="1"/>
              <a:t>sed</a:t>
            </a:r>
            <a:r>
              <a:rPr lang="fr-FR"/>
              <a:t> quia non </a:t>
            </a:r>
            <a:r>
              <a:rPr lang="fr-FR" err="1"/>
              <a:t>numquam</a:t>
            </a:r>
            <a:r>
              <a:rPr lang="fr-FR"/>
              <a:t> </a:t>
            </a:r>
            <a:r>
              <a:rPr lang="fr-FR" err="1"/>
              <a:t>eius</a:t>
            </a:r>
            <a:r>
              <a:rPr lang="fr-FR"/>
              <a:t> </a:t>
            </a:r>
            <a:r>
              <a:rPr lang="fr-FR" err="1"/>
              <a:t>modi</a:t>
            </a:r>
            <a:r>
              <a:rPr lang="fr-FR"/>
              <a:t> </a:t>
            </a:r>
            <a:r>
              <a:rPr lang="fr-FR" err="1"/>
              <a:t>tempora</a:t>
            </a:r>
            <a:r>
              <a:rPr lang="fr-FR"/>
              <a:t> </a:t>
            </a:r>
            <a:r>
              <a:rPr lang="fr-FR" err="1"/>
              <a:t>incidunt</a:t>
            </a:r>
            <a:r>
              <a:rPr lang="fr-FR"/>
              <a:t> ut </a:t>
            </a:r>
            <a:r>
              <a:rPr lang="fr-FR" err="1"/>
              <a:t>labore</a:t>
            </a:r>
            <a:r>
              <a:rPr lang="fr-FR"/>
              <a:t> et </a:t>
            </a:r>
            <a:r>
              <a:rPr lang="fr-FR" err="1"/>
              <a:t>dolore</a:t>
            </a:r>
            <a:r>
              <a:rPr lang="fr-FR"/>
              <a:t> </a:t>
            </a:r>
            <a:r>
              <a:rPr lang="fr-FR" err="1"/>
              <a:t>magnam</a:t>
            </a:r>
            <a:r>
              <a:rPr lang="fr-FR"/>
              <a:t> </a:t>
            </a:r>
            <a:r>
              <a:rPr lang="fr-FR" err="1"/>
              <a:t>aliquam</a:t>
            </a:r>
            <a:r>
              <a:rPr lang="fr-FR"/>
              <a:t> </a:t>
            </a:r>
            <a:r>
              <a:rPr lang="fr-FR" err="1"/>
              <a:t>quaerat</a:t>
            </a:r>
            <a:r>
              <a:rPr lang="fr-FR"/>
              <a:t> </a:t>
            </a:r>
            <a:r>
              <a:rPr lang="fr-FR" err="1"/>
              <a:t>voluptatem</a:t>
            </a:r>
            <a:r>
              <a:rPr lang="fr-FR"/>
              <a:t>. Ut </a:t>
            </a:r>
            <a:r>
              <a:rPr lang="fr-FR" err="1"/>
              <a:t>enim</a:t>
            </a:r>
            <a:r>
              <a:rPr lang="fr-FR"/>
              <a:t> ad minima </a:t>
            </a:r>
            <a:r>
              <a:rPr lang="fr-FR" err="1"/>
              <a:t>veniam</a:t>
            </a:r>
            <a:r>
              <a:rPr lang="fr-FR"/>
              <a:t>, </a:t>
            </a:r>
            <a:r>
              <a:rPr lang="fr-FR" err="1"/>
              <a:t>quis</a:t>
            </a:r>
            <a:r>
              <a:rPr lang="fr-FR"/>
              <a:t> </a:t>
            </a:r>
            <a:r>
              <a:rPr lang="fr-FR" err="1"/>
              <a:t>nostrum</a:t>
            </a:r>
            <a:r>
              <a:rPr lang="fr-FR"/>
              <a:t> </a:t>
            </a:r>
            <a:r>
              <a:rPr lang="fr-FR" err="1"/>
              <a:t>exercitationem</a:t>
            </a:r>
            <a:r>
              <a:rPr lang="fr-FR"/>
              <a:t> </a:t>
            </a:r>
            <a:r>
              <a:rPr lang="fr-FR" err="1"/>
              <a:t>ullam</a:t>
            </a:r>
            <a:r>
              <a:rPr lang="fr-FR"/>
              <a:t> </a:t>
            </a:r>
            <a:r>
              <a:rPr lang="fr-FR" err="1"/>
              <a:t>corporis</a:t>
            </a:r>
            <a:r>
              <a:rPr lang="fr-FR"/>
              <a:t> </a:t>
            </a:r>
            <a:r>
              <a:rPr lang="fr-FR" err="1"/>
              <a:t>suscipit</a:t>
            </a:r>
            <a:r>
              <a:rPr lang="fr-FR"/>
              <a:t> </a:t>
            </a:r>
            <a:r>
              <a:rPr lang="fr-FR" err="1"/>
              <a:t>laboriosam</a:t>
            </a:r>
            <a:r>
              <a:rPr lang="fr-FR"/>
              <a:t>, </a:t>
            </a:r>
            <a:r>
              <a:rPr lang="fr-FR" err="1"/>
              <a:t>nisi</a:t>
            </a:r>
            <a:r>
              <a:rPr lang="fr-FR"/>
              <a:t> ut </a:t>
            </a:r>
            <a:r>
              <a:rPr lang="fr-FR" err="1"/>
              <a:t>aliquid</a:t>
            </a:r>
            <a:r>
              <a:rPr lang="fr-FR"/>
              <a:t> ex </a:t>
            </a:r>
            <a:r>
              <a:rPr lang="fr-FR" err="1"/>
              <a:t>ea</a:t>
            </a:r>
            <a:r>
              <a:rPr lang="fr-FR"/>
              <a:t> </a:t>
            </a:r>
            <a:r>
              <a:rPr lang="fr-FR" err="1"/>
              <a:t>commodi</a:t>
            </a:r>
            <a:r>
              <a:rPr lang="fr-FR"/>
              <a:t> </a:t>
            </a:r>
            <a:r>
              <a:rPr lang="fr-FR" err="1"/>
              <a:t>consequatur</a:t>
            </a:r>
            <a:r>
              <a:rPr lang="fr-FR"/>
              <a:t>? 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1" hasCustomPrompt="1"/>
          </p:nvPr>
        </p:nvSpPr>
        <p:spPr>
          <a:xfrm>
            <a:off x="266700" y="3990974"/>
            <a:ext cx="3667125" cy="18002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600"/>
              </a:spcBef>
              <a:buFontTx/>
              <a:buNone/>
              <a:defRPr sz="1300" spc="120" baseline="0">
                <a:solidFill>
                  <a:srgbClr val="1D1D1D"/>
                </a:solidFill>
              </a:defRPr>
            </a:lvl1pPr>
          </a:lstStyle>
          <a:p>
            <a:pPr lvl="0"/>
            <a:r>
              <a:rPr lang="fr-FR" sz="1300"/>
              <a:t>Cliquez pour modifier le texte de second niveau At </a:t>
            </a:r>
            <a:r>
              <a:rPr lang="fr-FR" sz="1300" err="1"/>
              <a:t>vero</a:t>
            </a:r>
            <a:r>
              <a:rPr lang="fr-FR" sz="1300"/>
              <a:t> </a:t>
            </a:r>
            <a:r>
              <a:rPr lang="fr-FR" sz="1300" err="1"/>
              <a:t>eos</a:t>
            </a:r>
            <a:r>
              <a:rPr lang="fr-FR" sz="1300"/>
              <a:t> et </a:t>
            </a:r>
            <a:r>
              <a:rPr lang="fr-FR" sz="1300" err="1"/>
              <a:t>accusamus</a:t>
            </a:r>
            <a:r>
              <a:rPr lang="fr-FR" sz="1300"/>
              <a:t> et </a:t>
            </a:r>
            <a:r>
              <a:rPr lang="fr-FR" sz="1300" err="1"/>
              <a:t>iusto</a:t>
            </a:r>
            <a:r>
              <a:rPr lang="fr-FR" sz="1300"/>
              <a:t> </a:t>
            </a:r>
            <a:r>
              <a:rPr lang="fr-FR" sz="1300" err="1"/>
              <a:t>odio</a:t>
            </a:r>
            <a:r>
              <a:rPr lang="fr-FR" sz="1300"/>
              <a:t> </a:t>
            </a:r>
            <a:r>
              <a:rPr lang="fr-FR" sz="1300" err="1"/>
              <a:t>dignissimos</a:t>
            </a:r>
            <a:r>
              <a:rPr lang="fr-FR" sz="1300"/>
              <a:t> </a:t>
            </a:r>
            <a:r>
              <a:rPr lang="fr-FR" sz="1300" err="1"/>
              <a:t>ducimus</a:t>
            </a:r>
            <a:r>
              <a:rPr lang="fr-FR" sz="1300"/>
              <a:t> qui </a:t>
            </a:r>
            <a:r>
              <a:rPr lang="fr-FR" sz="1300" err="1"/>
              <a:t>blanditiis</a:t>
            </a:r>
            <a:r>
              <a:rPr lang="fr-FR" sz="1300"/>
              <a:t> </a:t>
            </a:r>
            <a:r>
              <a:rPr lang="fr-FR" sz="1300" err="1"/>
              <a:t>praesentium</a:t>
            </a:r>
            <a:r>
              <a:rPr lang="fr-FR" sz="1300"/>
              <a:t> </a:t>
            </a:r>
            <a:r>
              <a:rPr lang="fr-FR" sz="1300" err="1"/>
              <a:t>voluptatum</a:t>
            </a:r>
            <a:r>
              <a:rPr lang="fr-FR" sz="1300"/>
              <a:t> </a:t>
            </a:r>
            <a:r>
              <a:rPr lang="fr-FR" sz="1300" err="1"/>
              <a:t>deleniti</a:t>
            </a:r>
            <a:r>
              <a:rPr lang="fr-FR" sz="1300"/>
              <a:t> </a:t>
            </a:r>
            <a:r>
              <a:rPr lang="fr-FR" sz="1300" err="1"/>
              <a:t>atque</a:t>
            </a:r>
            <a:r>
              <a:rPr lang="fr-FR" sz="1300"/>
              <a:t> </a:t>
            </a:r>
            <a:r>
              <a:rPr lang="fr-FR" sz="1300" err="1"/>
              <a:t>corrupti</a:t>
            </a:r>
            <a:r>
              <a:rPr lang="fr-FR" sz="1300"/>
              <a:t> </a:t>
            </a:r>
            <a:r>
              <a:rPr lang="fr-FR" sz="1300" err="1"/>
              <a:t>quos</a:t>
            </a:r>
            <a:r>
              <a:rPr lang="fr-FR" sz="1300"/>
              <a:t> </a:t>
            </a:r>
            <a:r>
              <a:rPr lang="fr-FR" sz="1300" err="1"/>
              <a:t>dolores</a:t>
            </a:r>
            <a:r>
              <a:rPr lang="fr-FR" sz="1300"/>
              <a:t> et </a:t>
            </a:r>
            <a:r>
              <a:rPr lang="fr-FR" sz="1300" err="1"/>
              <a:t>quas</a:t>
            </a:r>
            <a:r>
              <a:rPr lang="fr-FR" sz="1300"/>
              <a:t> </a:t>
            </a:r>
            <a:r>
              <a:rPr lang="fr-FR" sz="1300" err="1"/>
              <a:t>molestias</a:t>
            </a:r>
            <a:r>
              <a:rPr lang="fr-FR" sz="1300"/>
              <a:t> </a:t>
            </a:r>
            <a:r>
              <a:rPr lang="fr-FR" sz="1300" err="1"/>
              <a:t>excepturi</a:t>
            </a:r>
            <a:r>
              <a:rPr lang="fr-FR" sz="1300"/>
              <a:t> </a:t>
            </a:r>
            <a:r>
              <a:rPr lang="fr-FR" sz="1300" err="1"/>
              <a:t>sint</a:t>
            </a:r>
            <a:r>
              <a:rPr lang="fr-FR" sz="1300"/>
              <a:t> </a:t>
            </a:r>
            <a:r>
              <a:rPr lang="fr-FR" sz="1300" err="1"/>
              <a:t>occaecati</a:t>
            </a:r>
            <a:r>
              <a:rPr lang="fr-FR" sz="1300"/>
              <a:t> </a:t>
            </a:r>
            <a:r>
              <a:rPr lang="fr-FR" sz="1300" err="1"/>
              <a:t>cupiditate</a:t>
            </a:r>
            <a:r>
              <a:rPr lang="fr-FR" sz="1300"/>
              <a:t> no.</a:t>
            </a:r>
            <a:endParaRPr lang="fr-FR"/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2" hasCustomPrompt="1"/>
          </p:nvPr>
        </p:nvSpPr>
        <p:spPr>
          <a:xfrm>
            <a:off x="4181474" y="3990974"/>
            <a:ext cx="3667125" cy="18002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600"/>
              </a:spcBef>
              <a:buFontTx/>
              <a:buNone/>
              <a:defRPr sz="1300" spc="120" baseline="0">
                <a:solidFill>
                  <a:srgbClr val="1D1D1D"/>
                </a:solidFill>
              </a:defRPr>
            </a:lvl1pPr>
          </a:lstStyle>
          <a:p>
            <a:pPr lvl="0"/>
            <a:r>
              <a:rPr lang="fr-FR" sz="1300"/>
              <a:t>Cliquez pour modifier le texte de second niveau At </a:t>
            </a:r>
            <a:r>
              <a:rPr lang="fr-FR" sz="1300" err="1"/>
              <a:t>vero</a:t>
            </a:r>
            <a:r>
              <a:rPr lang="fr-FR" sz="1300"/>
              <a:t> </a:t>
            </a:r>
            <a:r>
              <a:rPr lang="fr-FR" sz="1300" err="1"/>
              <a:t>eos</a:t>
            </a:r>
            <a:r>
              <a:rPr lang="fr-FR" sz="1300"/>
              <a:t> et </a:t>
            </a:r>
            <a:r>
              <a:rPr lang="fr-FR" sz="1300" err="1"/>
              <a:t>accusamus</a:t>
            </a:r>
            <a:r>
              <a:rPr lang="fr-FR" sz="1300"/>
              <a:t> et </a:t>
            </a:r>
            <a:r>
              <a:rPr lang="fr-FR" sz="1300" err="1"/>
              <a:t>iusto</a:t>
            </a:r>
            <a:r>
              <a:rPr lang="fr-FR" sz="1300"/>
              <a:t> </a:t>
            </a:r>
            <a:r>
              <a:rPr lang="fr-FR" sz="1300" err="1"/>
              <a:t>odio</a:t>
            </a:r>
            <a:r>
              <a:rPr lang="fr-FR" sz="1300"/>
              <a:t> </a:t>
            </a:r>
            <a:r>
              <a:rPr lang="fr-FR" sz="1300" err="1"/>
              <a:t>dignissimos</a:t>
            </a:r>
            <a:r>
              <a:rPr lang="fr-FR" sz="1300"/>
              <a:t> </a:t>
            </a:r>
            <a:r>
              <a:rPr lang="fr-FR" sz="1300" err="1"/>
              <a:t>ducimus</a:t>
            </a:r>
            <a:r>
              <a:rPr lang="fr-FR" sz="1300"/>
              <a:t> qui </a:t>
            </a:r>
            <a:r>
              <a:rPr lang="fr-FR" sz="1300" err="1"/>
              <a:t>blanditiis</a:t>
            </a:r>
            <a:r>
              <a:rPr lang="fr-FR" sz="1300"/>
              <a:t> </a:t>
            </a:r>
            <a:r>
              <a:rPr lang="fr-FR" sz="1300" err="1"/>
              <a:t>praesentium</a:t>
            </a:r>
            <a:r>
              <a:rPr lang="fr-FR" sz="1300"/>
              <a:t> </a:t>
            </a:r>
            <a:r>
              <a:rPr lang="fr-FR" sz="1300" err="1"/>
              <a:t>voluptatum</a:t>
            </a:r>
            <a:r>
              <a:rPr lang="fr-FR" sz="1300"/>
              <a:t> </a:t>
            </a:r>
            <a:r>
              <a:rPr lang="fr-FR" sz="1300" err="1"/>
              <a:t>deleniti</a:t>
            </a:r>
            <a:r>
              <a:rPr lang="fr-FR" sz="1300"/>
              <a:t> </a:t>
            </a:r>
            <a:r>
              <a:rPr lang="fr-FR" sz="1300" err="1"/>
              <a:t>atque</a:t>
            </a:r>
            <a:r>
              <a:rPr lang="fr-FR" sz="1300"/>
              <a:t> </a:t>
            </a:r>
            <a:r>
              <a:rPr lang="fr-FR" sz="1300" err="1"/>
              <a:t>corrupti</a:t>
            </a:r>
            <a:r>
              <a:rPr lang="fr-FR" sz="1300"/>
              <a:t> </a:t>
            </a:r>
            <a:r>
              <a:rPr lang="fr-FR" sz="1300" err="1"/>
              <a:t>quos</a:t>
            </a:r>
            <a:r>
              <a:rPr lang="fr-FR" sz="1300"/>
              <a:t> </a:t>
            </a:r>
            <a:r>
              <a:rPr lang="fr-FR" sz="1300" err="1"/>
              <a:t>dolores</a:t>
            </a:r>
            <a:r>
              <a:rPr lang="fr-FR" sz="1300"/>
              <a:t> et </a:t>
            </a:r>
            <a:r>
              <a:rPr lang="fr-FR" sz="1300" err="1"/>
              <a:t>quas</a:t>
            </a:r>
            <a:r>
              <a:rPr lang="fr-FR" sz="1300"/>
              <a:t> </a:t>
            </a:r>
            <a:r>
              <a:rPr lang="fr-FR" sz="1300" err="1"/>
              <a:t>molestias</a:t>
            </a:r>
            <a:r>
              <a:rPr lang="fr-FR" sz="1300"/>
              <a:t> </a:t>
            </a:r>
            <a:r>
              <a:rPr lang="fr-FR" sz="1300" err="1"/>
              <a:t>excepturi</a:t>
            </a:r>
            <a:r>
              <a:rPr lang="fr-FR" sz="1300"/>
              <a:t> </a:t>
            </a:r>
            <a:r>
              <a:rPr lang="fr-FR" sz="1300" err="1"/>
              <a:t>sint</a:t>
            </a:r>
            <a:r>
              <a:rPr lang="fr-FR" sz="1300"/>
              <a:t> </a:t>
            </a:r>
            <a:r>
              <a:rPr lang="fr-FR" sz="1300" err="1"/>
              <a:t>occaecati</a:t>
            </a:r>
            <a:r>
              <a:rPr lang="fr-FR" sz="1300"/>
              <a:t> </a:t>
            </a:r>
            <a:r>
              <a:rPr lang="fr-FR" sz="1300" err="1"/>
              <a:t>cupiditate</a:t>
            </a:r>
            <a:r>
              <a:rPr lang="fr-FR" sz="1300"/>
              <a:t>.</a:t>
            </a:r>
            <a:endParaRPr lang="fr-FR"/>
          </a:p>
        </p:txBody>
      </p:sp>
      <p:sp>
        <p:nvSpPr>
          <p:cNvPr id="18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8096250" y="3990973"/>
            <a:ext cx="3667125" cy="18002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600"/>
              </a:spcBef>
              <a:buFontTx/>
              <a:buNone/>
              <a:defRPr sz="1300" spc="120" baseline="0">
                <a:solidFill>
                  <a:srgbClr val="1D1D1D"/>
                </a:solidFill>
              </a:defRPr>
            </a:lvl1pPr>
          </a:lstStyle>
          <a:p>
            <a:pPr lvl="0"/>
            <a:r>
              <a:rPr lang="fr-FR" sz="1300"/>
              <a:t>Cliquez pour modifier le texte de second niveau At </a:t>
            </a:r>
            <a:r>
              <a:rPr lang="fr-FR" sz="1300" err="1"/>
              <a:t>vero</a:t>
            </a:r>
            <a:r>
              <a:rPr lang="fr-FR" sz="1300"/>
              <a:t> </a:t>
            </a:r>
            <a:r>
              <a:rPr lang="fr-FR" sz="1300" err="1"/>
              <a:t>eos</a:t>
            </a:r>
            <a:r>
              <a:rPr lang="fr-FR" sz="1300"/>
              <a:t> et </a:t>
            </a:r>
            <a:r>
              <a:rPr lang="fr-FR" sz="1300" err="1"/>
              <a:t>accusamus</a:t>
            </a:r>
            <a:r>
              <a:rPr lang="fr-FR" sz="1300"/>
              <a:t> et </a:t>
            </a:r>
            <a:r>
              <a:rPr lang="fr-FR" sz="1300" err="1"/>
              <a:t>iusto</a:t>
            </a:r>
            <a:r>
              <a:rPr lang="fr-FR" sz="1300"/>
              <a:t> </a:t>
            </a:r>
            <a:r>
              <a:rPr lang="fr-FR" sz="1300" err="1"/>
              <a:t>odio</a:t>
            </a:r>
            <a:r>
              <a:rPr lang="fr-FR" sz="1300"/>
              <a:t> </a:t>
            </a:r>
            <a:r>
              <a:rPr lang="fr-FR" sz="1300" err="1"/>
              <a:t>dignissimos</a:t>
            </a:r>
            <a:r>
              <a:rPr lang="fr-FR" sz="1300"/>
              <a:t> </a:t>
            </a:r>
            <a:r>
              <a:rPr lang="fr-FR" sz="1300" err="1"/>
              <a:t>ducimus</a:t>
            </a:r>
            <a:r>
              <a:rPr lang="fr-FR" sz="1300"/>
              <a:t> qui </a:t>
            </a:r>
            <a:r>
              <a:rPr lang="fr-FR" sz="1300" err="1"/>
              <a:t>blanditiis</a:t>
            </a:r>
            <a:r>
              <a:rPr lang="fr-FR" sz="1300"/>
              <a:t> </a:t>
            </a:r>
            <a:r>
              <a:rPr lang="fr-FR" sz="1300" err="1"/>
              <a:t>praesentium</a:t>
            </a:r>
            <a:r>
              <a:rPr lang="fr-FR" sz="1300"/>
              <a:t> </a:t>
            </a:r>
            <a:r>
              <a:rPr lang="fr-FR" sz="1300" err="1"/>
              <a:t>voluptatum</a:t>
            </a:r>
            <a:r>
              <a:rPr lang="fr-FR" sz="1300"/>
              <a:t> </a:t>
            </a:r>
            <a:r>
              <a:rPr lang="fr-FR" sz="1300" err="1"/>
              <a:t>deleniti</a:t>
            </a:r>
            <a:r>
              <a:rPr lang="fr-FR" sz="1300"/>
              <a:t> </a:t>
            </a:r>
            <a:r>
              <a:rPr lang="fr-FR" sz="1300" err="1"/>
              <a:t>atque</a:t>
            </a:r>
            <a:r>
              <a:rPr lang="fr-FR" sz="1300"/>
              <a:t> </a:t>
            </a:r>
            <a:r>
              <a:rPr lang="fr-FR" sz="1300" err="1"/>
              <a:t>corrupti</a:t>
            </a:r>
            <a:r>
              <a:rPr lang="fr-FR" sz="1300"/>
              <a:t> </a:t>
            </a:r>
            <a:r>
              <a:rPr lang="fr-FR" sz="1300" err="1"/>
              <a:t>quos</a:t>
            </a:r>
            <a:r>
              <a:rPr lang="fr-FR" sz="1300"/>
              <a:t> </a:t>
            </a:r>
            <a:r>
              <a:rPr lang="fr-FR" sz="1300" err="1"/>
              <a:t>dolores</a:t>
            </a:r>
            <a:r>
              <a:rPr lang="fr-FR" sz="1300"/>
              <a:t> et </a:t>
            </a:r>
            <a:r>
              <a:rPr lang="fr-FR" sz="1300" err="1"/>
              <a:t>quas</a:t>
            </a:r>
            <a:r>
              <a:rPr lang="fr-FR" sz="1300"/>
              <a:t> </a:t>
            </a:r>
            <a:r>
              <a:rPr lang="fr-FR" sz="1300" err="1"/>
              <a:t>molestias</a:t>
            </a:r>
            <a:r>
              <a:rPr lang="fr-FR" sz="1300"/>
              <a:t> </a:t>
            </a:r>
            <a:r>
              <a:rPr lang="fr-FR" sz="1300" err="1"/>
              <a:t>excepturi</a:t>
            </a:r>
            <a:r>
              <a:rPr lang="fr-FR" sz="1300"/>
              <a:t> </a:t>
            </a:r>
            <a:r>
              <a:rPr lang="fr-FR" sz="1300" err="1"/>
              <a:t>sint</a:t>
            </a:r>
            <a:r>
              <a:rPr lang="fr-FR" sz="1300"/>
              <a:t>.</a:t>
            </a:r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191750" y="5854554"/>
            <a:ext cx="11804092" cy="8238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4" hasCustomPrompt="1"/>
          </p:nvPr>
        </p:nvSpPr>
        <p:spPr>
          <a:xfrm>
            <a:off x="883621" y="5854554"/>
            <a:ext cx="10420350" cy="823866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600"/>
              </a:spcBef>
              <a:buFontTx/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fr-FR"/>
              <a:t>CLIQUEZ POUR MODIFIER LE STYLE DU TEXTE </a:t>
            </a:r>
            <a:br>
              <a:rPr lang="fr-FR"/>
            </a:br>
            <a:r>
              <a:rPr lang="fr-FR"/>
              <a:t>SUR DEUX LIGNES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AB69-5B4E-4AD6-BC5C-361111901A42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93F69-2994-4C35-A8FF-6069E75F9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93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vidence: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346996" y="232999"/>
            <a:ext cx="9550267" cy="1042020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 sz="3600" b="1" cap="all" spc="400">
                <a:solidFill>
                  <a:srgbClr val="13B1C1"/>
                </a:solidFill>
                <a:latin typeface="Century Gothic"/>
                <a:cs typeface="Century Gothic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331083426"/>
      </p:ext>
    </p:extLst>
  </p:cSld>
  <p:clrMapOvr>
    <a:masterClrMapping/>
  </p:clrMapOvr>
  <p:transition spd="med">
    <p:fade/>
  </p:transition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E5913C49-45AE-4926-BFC9-EBF79FA12E5C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59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m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jdelijke aanduiding voor afbeelding 33">
            <a:extLst>
              <a:ext uri="{FF2B5EF4-FFF2-40B4-BE49-F238E27FC236}">
                <a16:creationId xmlns:a16="http://schemas.microsoft.com/office/drawing/2014/main" id="{A7B8CC9B-09C3-440C-B3D6-85A42571B351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-11174" y="-429384"/>
            <a:ext cx="5295018" cy="7287384"/>
          </a:xfrm>
          <a:custGeom>
            <a:avLst/>
            <a:gdLst>
              <a:gd name="connsiteX0" fmla="*/ 4216248 w 5295018"/>
              <a:gd name="connsiteY0" fmla="*/ 0 h 7287384"/>
              <a:gd name="connsiteX1" fmla="*/ 4351750 w 5295018"/>
              <a:gd name="connsiteY1" fmla="*/ 0 h 7287384"/>
              <a:gd name="connsiteX2" fmla="*/ 4667469 w 5295018"/>
              <a:gd name="connsiteY2" fmla="*/ 315719 h 7287384"/>
              <a:gd name="connsiteX3" fmla="*/ 4667469 w 5295018"/>
              <a:gd name="connsiteY3" fmla="*/ 419446 h 7287384"/>
              <a:gd name="connsiteX4" fmla="*/ 5295018 w 5295018"/>
              <a:gd name="connsiteY4" fmla="*/ 419446 h 7287384"/>
              <a:gd name="connsiteX5" fmla="*/ 2172228 w 5295018"/>
              <a:gd name="connsiteY5" fmla="*/ 7287384 h 7287384"/>
              <a:gd name="connsiteX6" fmla="*/ 0 w 5295018"/>
              <a:gd name="connsiteY6" fmla="*/ 7287384 h 7287384"/>
              <a:gd name="connsiteX7" fmla="*/ 0 w 5295018"/>
              <a:gd name="connsiteY7" fmla="*/ 419446 h 7287384"/>
              <a:gd name="connsiteX8" fmla="*/ 3900529 w 5295018"/>
              <a:gd name="connsiteY8" fmla="*/ 419446 h 7287384"/>
              <a:gd name="connsiteX9" fmla="*/ 3900529 w 5295018"/>
              <a:gd name="connsiteY9" fmla="*/ 315719 h 7287384"/>
              <a:gd name="connsiteX10" fmla="*/ 4216248 w 5295018"/>
              <a:gd name="connsiteY10" fmla="*/ 0 h 728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5018" h="7287384">
                <a:moveTo>
                  <a:pt x="4216248" y="0"/>
                </a:moveTo>
                <a:lnTo>
                  <a:pt x="4351750" y="0"/>
                </a:lnTo>
                <a:cubicBezTo>
                  <a:pt x="4526117" y="0"/>
                  <a:pt x="4667469" y="141352"/>
                  <a:pt x="4667469" y="315719"/>
                </a:cubicBezTo>
                <a:lnTo>
                  <a:pt x="4667469" y="419446"/>
                </a:lnTo>
                <a:lnTo>
                  <a:pt x="5295018" y="419446"/>
                </a:lnTo>
                <a:lnTo>
                  <a:pt x="2172228" y="7287384"/>
                </a:lnTo>
                <a:lnTo>
                  <a:pt x="0" y="7287384"/>
                </a:lnTo>
                <a:lnTo>
                  <a:pt x="0" y="419446"/>
                </a:lnTo>
                <a:lnTo>
                  <a:pt x="3900529" y="419446"/>
                </a:lnTo>
                <a:lnTo>
                  <a:pt x="3900529" y="315719"/>
                </a:lnTo>
                <a:cubicBezTo>
                  <a:pt x="3900529" y="141352"/>
                  <a:pt x="4041881" y="0"/>
                  <a:pt x="4216248" y="0"/>
                </a:cubicBezTo>
                <a:close/>
              </a:path>
            </a:pathLst>
          </a:custGeom>
          <a:solidFill>
            <a:schemeClr val="bg2"/>
          </a:solidFill>
          <a:effectLst>
            <a:outerShdw blurRad="127000" dist="38100" dir="5400000" algn="tl" rotWithShape="0">
              <a:prstClr val="black">
                <a:alpha val="20000"/>
              </a:prstClr>
            </a:outerShdw>
          </a:effectLst>
        </p:spPr>
        <p:txBody>
          <a:bodyPr wrap="none" lIns="4788000" tIns="21600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 sz="1100" i="1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&lt; 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</a:t>
            </a:r>
          </a:p>
        </p:txBody>
      </p:sp>
      <p:sp>
        <p:nvSpPr>
          <p:cNvPr id="73" name="ONDERHOEK">
            <a:extLst>
              <a:ext uri="{FF2B5EF4-FFF2-40B4-BE49-F238E27FC236}">
                <a16:creationId xmlns:a16="http://schemas.microsoft.com/office/drawing/2014/main" id="{CD2D690E-615C-4051-AA74-74926028020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987471" y="-189706"/>
            <a:ext cx="3204530" cy="7047706"/>
          </a:xfrm>
          <a:custGeom>
            <a:avLst/>
            <a:gdLst>
              <a:gd name="connsiteX0" fmla="*/ 1048001 w 1048001"/>
              <a:gd name="connsiteY0" fmla="*/ 0 h 2304863"/>
              <a:gd name="connsiteX1" fmla="*/ 1048001 w 1048001"/>
              <a:gd name="connsiteY1" fmla="*/ 2304863 h 2304863"/>
              <a:gd name="connsiteX2" fmla="*/ 0 w 1048001"/>
              <a:gd name="connsiteY2" fmla="*/ 2304863 h 230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8001" h="2304863">
                <a:moveTo>
                  <a:pt x="1048001" y="0"/>
                </a:moveTo>
                <a:lnTo>
                  <a:pt x="1048001" y="2304863"/>
                </a:lnTo>
                <a:lnTo>
                  <a:pt x="0" y="2304863"/>
                </a:lnTo>
                <a:close/>
              </a:path>
            </a:pathLst>
          </a:custGeom>
          <a:solidFill>
            <a:schemeClr val="accent1">
              <a:alpha val="8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91" name="Tijdelijke aanduiding voor tekst 90">
            <a:extLst>
              <a:ext uri="{FF2B5EF4-FFF2-40B4-BE49-F238E27FC236}">
                <a16:creationId xmlns:a16="http://schemas.microsoft.com/office/drawing/2014/main" id="{4C357FEB-B8B8-491B-9F57-E72ECE33E01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-5381" y="-1"/>
            <a:ext cx="5279325" cy="6858001"/>
          </a:xfrm>
          <a:custGeom>
            <a:avLst/>
            <a:gdLst>
              <a:gd name="connsiteX0" fmla="*/ 0 w 5279325"/>
              <a:gd name="connsiteY0" fmla="*/ 0 h 6858001"/>
              <a:gd name="connsiteX1" fmla="*/ 5279325 w 5279325"/>
              <a:gd name="connsiteY1" fmla="*/ 0 h 6858001"/>
              <a:gd name="connsiteX2" fmla="*/ 2161054 w 5279325"/>
              <a:gd name="connsiteY2" fmla="*/ 6858001 h 6858001"/>
              <a:gd name="connsiteX3" fmla="*/ 0 w 5279325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9325" h="6858001">
                <a:moveTo>
                  <a:pt x="0" y="0"/>
                </a:moveTo>
                <a:lnTo>
                  <a:pt x="5279325" y="0"/>
                </a:lnTo>
                <a:lnTo>
                  <a:pt x="2161054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62FD6D9-B28F-423D-B4AF-E09C0D5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D4106225-7759-4783-8492-2C7D9C412BF6}" type="datetime4">
              <a:rPr lang="en-GB" smtClean="0"/>
              <a:pPr/>
              <a:t>07 June 2023</a:t>
            </a:fld>
            <a:endParaRPr lang="en-GB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42BB198-B749-418F-9654-05F9FB28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B2C38B9C-D38E-4D5C-B316-56E586E48422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7" name="Rechthoek: afgeronde hoeken 6">
              <a:extLst>
                <a:ext uri="{FF2B5EF4-FFF2-40B4-BE49-F238E27FC236}">
                  <a16:creationId xmlns:a16="http://schemas.microsoft.com/office/drawing/2014/main" id="{80CE9B7B-97E9-4C0F-801C-88429143A646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>
                  <a:latin typeface="+mn-lt"/>
                </a:rPr>
                <a:t>Submenu</a:t>
              </a:r>
            </a:p>
          </p:txBody>
        </p:sp>
        <p:sp>
          <p:nvSpPr>
            <p:cNvPr id="8" name="Rechthoekige driehoek 7">
              <a:extLst>
                <a:ext uri="{FF2B5EF4-FFF2-40B4-BE49-F238E27FC236}">
                  <a16:creationId xmlns:a16="http://schemas.microsoft.com/office/drawing/2014/main" id="{B38154C4-85B0-4EA6-9AC8-8CE07B592956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>
                <a:latin typeface="+mn-lt"/>
              </a:endParaRPr>
            </a:p>
          </p:txBody>
        </p:sp>
      </p:grpSp>
      <p:sp>
        <p:nvSpPr>
          <p:cNvPr id="68" name="UILICHTING BALK">
            <a:extLst>
              <a:ext uri="{FF2B5EF4-FFF2-40B4-BE49-F238E27FC236}">
                <a16:creationId xmlns:a16="http://schemas.microsoft.com/office/drawing/2014/main" id="{01888011-0794-4621-BA3E-87621D3279D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4271558" y="965701"/>
            <a:ext cx="5677660" cy="450000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50" name="Tijdelijke aanduiding voor tekst 8">
            <a:extLst>
              <a:ext uri="{FF2B5EF4-FFF2-40B4-BE49-F238E27FC236}">
                <a16:creationId xmlns:a16="http://schemas.microsoft.com/office/drawing/2014/main" id="{0D7C15B7-90CC-491C-AF2B-7070DC68ED7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872874" y="979293"/>
            <a:ext cx="5060331" cy="450055"/>
          </a:xfrm>
        </p:spPr>
        <p:txBody>
          <a:bodyPr lIns="0" anchor="ctr"/>
          <a:lstStyle>
            <a:lvl1pPr marL="0" indent="0" algn="l">
              <a:lnSpc>
                <a:spcPct val="90000"/>
              </a:lnSpc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Place the chapter title here (of max. 2 lines)</a:t>
            </a:r>
          </a:p>
        </p:txBody>
      </p:sp>
      <p:sp>
        <p:nvSpPr>
          <p:cNvPr id="66" name="Tijdelijke aanduiding voor verticale tekst 2">
            <a:extLst>
              <a:ext uri="{FF2B5EF4-FFF2-40B4-BE49-F238E27FC236}">
                <a16:creationId xmlns:a16="http://schemas.microsoft.com/office/drawing/2014/main" id="{1520DCD3-AA2E-45B3-A886-3EFACC18EE54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4872874" y="1797668"/>
            <a:ext cx="5060331" cy="4171967"/>
          </a:xfrm>
        </p:spPr>
        <p:txBody>
          <a:bodyPr vert="horz"/>
          <a:lstStyle>
            <a:lvl1pPr>
              <a:spcBef>
                <a:spcPts val="600"/>
              </a:spcBef>
              <a:spcAft>
                <a:spcPts val="600"/>
              </a:spcAft>
              <a:defRPr sz="2000">
                <a:latin typeface="+mn-lt"/>
              </a:defRPr>
            </a:lvl1pPr>
            <a:lvl2pPr>
              <a:spcBef>
                <a:spcPts val="600"/>
              </a:spcBef>
              <a:spcAft>
                <a:spcPts val="600"/>
              </a:spcAft>
              <a:defRPr sz="20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1800"/>
            </a:lvl8pPr>
            <a:lvl9pPr>
              <a:defRPr sz="2000"/>
            </a:lvl9pPr>
          </a:lstStyle>
          <a:p>
            <a:pPr lvl="0"/>
            <a:r>
              <a:rPr lang="en-GB" noProof="0"/>
              <a:t>Sub-chapter title</a:t>
            </a:r>
          </a:p>
          <a:p>
            <a:pPr lvl="1"/>
            <a:r>
              <a:rPr lang="en-GB" noProof="0"/>
              <a:t>Sub-sub-chapter title</a:t>
            </a:r>
          </a:p>
        </p:txBody>
      </p:sp>
      <p:sp>
        <p:nvSpPr>
          <p:cNvPr id="67" name="Tijdelijke aanduiding voor tekst 8">
            <a:extLst>
              <a:ext uri="{FF2B5EF4-FFF2-40B4-BE49-F238E27FC236}">
                <a16:creationId xmlns:a16="http://schemas.microsoft.com/office/drawing/2014/main" id="{C37C5FEE-B72F-494D-A934-682C0721D4D4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2535024" y="399518"/>
            <a:ext cx="1576414" cy="1094002"/>
          </a:xfrm>
        </p:spPr>
        <p:txBody>
          <a:bodyPr lIns="0" anchor="ctr"/>
          <a:lstStyle>
            <a:lvl1pPr marL="0" indent="0" algn="ctr">
              <a:lnSpc>
                <a:spcPct val="100000"/>
              </a:lnSpc>
              <a:buNone/>
              <a:defRPr sz="11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XX</a:t>
            </a:r>
          </a:p>
        </p:txBody>
      </p:sp>
      <p:sp>
        <p:nvSpPr>
          <p:cNvPr id="72" name="Scheidingslijntje">
            <a:extLst>
              <a:ext uri="{FF2B5EF4-FFF2-40B4-BE49-F238E27FC236}">
                <a16:creationId xmlns:a16="http://schemas.microsoft.com/office/drawing/2014/main" id="{AF9FDF8C-47FC-47DE-8245-656F13B37D33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 rot="1465817">
            <a:off x="11214429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  <a:latin typeface="+mn-lt"/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76" name="GRID" hidden="1">
            <a:extLst>
              <a:ext uri="{FF2B5EF4-FFF2-40B4-BE49-F238E27FC236}">
                <a16:creationId xmlns:a16="http://schemas.microsoft.com/office/drawing/2014/main" id="{B8AFA300-3732-4768-BD78-1909945D251B}"/>
              </a:ext>
            </a:extLst>
          </p:cNvPr>
          <p:cNvGrpSpPr/>
          <p:nvPr userDrawn="1"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77" name="Rechthoek 76">
              <a:extLst>
                <a:ext uri="{FF2B5EF4-FFF2-40B4-BE49-F238E27FC236}">
                  <a16:creationId xmlns:a16="http://schemas.microsoft.com/office/drawing/2014/main" id="{B0A2462C-F7D7-4076-9B73-A68EC22D032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9" name="Rechthoek 78">
              <a:extLst>
                <a:ext uri="{FF2B5EF4-FFF2-40B4-BE49-F238E27FC236}">
                  <a16:creationId xmlns:a16="http://schemas.microsoft.com/office/drawing/2014/main" id="{61B3B447-F237-4A68-A82B-E67CCAF29AD4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0" name="Rechthoek 79">
              <a:extLst>
                <a:ext uri="{FF2B5EF4-FFF2-40B4-BE49-F238E27FC236}">
                  <a16:creationId xmlns:a16="http://schemas.microsoft.com/office/drawing/2014/main" id="{B3ACFAF2-753A-471D-9B9C-6AD526FC0556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1" name="Rechthoek 80">
              <a:extLst>
                <a:ext uri="{FF2B5EF4-FFF2-40B4-BE49-F238E27FC236}">
                  <a16:creationId xmlns:a16="http://schemas.microsoft.com/office/drawing/2014/main" id="{3B71859C-694D-4989-906D-6DE35DC942A0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2" name="Rechthoek 81">
              <a:extLst>
                <a:ext uri="{FF2B5EF4-FFF2-40B4-BE49-F238E27FC236}">
                  <a16:creationId xmlns:a16="http://schemas.microsoft.com/office/drawing/2014/main" id="{9E36B490-FA31-4055-BA85-BD53B04D171C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3" name="Rechthoek 82">
              <a:extLst>
                <a:ext uri="{FF2B5EF4-FFF2-40B4-BE49-F238E27FC236}">
                  <a16:creationId xmlns:a16="http://schemas.microsoft.com/office/drawing/2014/main" id="{A2CBB93B-B97C-4D85-A4EC-2386B75AEFC4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6" name="Rechthoek 85">
              <a:extLst>
                <a:ext uri="{FF2B5EF4-FFF2-40B4-BE49-F238E27FC236}">
                  <a16:creationId xmlns:a16="http://schemas.microsoft.com/office/drawing/2014/main" id="{224D256B-07F2-4A0F-B6A5-8AEFF86ED9A7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7" name="Rechthoek 86">
              <a:extLst>
                <a:ext uri="{FF2B5EF4-FFF2-40B4-BE49-F238E27FC236}">
                  <a16:creationId xmlns:a16="http://schemas.microsoft.com/office/drawing/2014/main" id="{313A3510-35AC-4AA1-B848-468F47A86803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8" name="Rechthoek 87">
              <a:extLst>
                <a:ext uri="{FF2B5EF4-FFF2-40B4-BE49-F238E27FC236}">
                  <a16:creationId xmlns:a16="http://schemas.microsoft.com/office/drawing/2014/main" id="{0F982D96-81A2-44FA-9D15-D08F4F0708F2}"/>
                </a:ext>
              </a:extLst>
            </p:cNvPr>
            <p:cNvSpPr/>
            <p:nvPr userDrawn="1"/>
          </p:nvSpPr>
          <p:spPr>
            <a:xfrm>
              <a:off x="9782134" y="3998798"/>
              <a:ext cx="2409866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9" name="Rechthoek 88">
              <a:extLst>
                <a:ext uri="{FF2B5EF4-FFF2-40B4-BE49-F238E27FC236}">
                  <a16:creationId xmlns:a16="http://schemas.microsoft.com/office/drawing/2014/main" id="{15763E8C-18EC-4C97-AE64-D92900531C69}"/>
                </a:ext>
              </a:extLst>
            </p:cNvPr>
            <p:cNvSpPr/>
            <p:nvPr userDrawn="1"/>
          </p:nvSpPr>
          <p:spPr>
            <a:xfrm>
              <a:off x="9782133" y="3998796"/>
              <a:ext cx="360000" cy="233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93" name="Tijdelijke aanduiding voor tekst 21">
            <a:extLst>
              <a:ext uri="{FF2B5EF4-FFF2-40B4-BE49-F238E27FC236}">
                <a16:creationId xmlns:a16="http://schemas.microsoft.com/office/drawing/2014/main" id="{5D526384-FBF3-487B-A9D8-239660A81B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-1" y="-6986"/>
            <a:ext cx="711779" cy="1570816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3" fmla="*/ 1528932 w 1528932"/>
              <a:gd name="connsiteY3" fmla="*/ 0 h 1528932"/>
              <a:gd name="connsiteX0" fmla="*/ 1540175 w 1540175"/>
              <a:gd name="connsiteY0" fmla="*/ 0 h 1534005"/>
              <a:gd name="connsiteX1" fmla="*/ 1540175 w 1540175"/>
              <a:gd name="connsiteY1" fmla="*/ 1528932 h 1534005"/>
              <a:gd name="connsiteX2" fmla="*/ 0 w 1540175"/>
              <a:gd name="connsiteY2" fmla="*/ 1534005 h 1534005"/>
              <a:gd name="connsiteX3" fmla="*/ 1540175 w 1540175"/>
              <a:gd name="connsiteY3" fmla="*/ 0 h 1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0175" h="1534005">
                <a:moveTo>
                  <a:pt x="1540175" y="0"/>
                </a:moveTo>
                <a:lnTo>
                  <a:pt x="1540175" y="1528932"/>
                </a:lnTo>
                <a:lnTo>
                  <a:pt x="0" y="1534005"/>
                </a:lnTo>
                <a:lnTo>
                  <a:pt x="1540175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94" name="Tijdelijke aanduiding voor tekst 22">
            <a:extLst>
              <a:ext uri="{FF2B5EF4-FFF2-40B4-BE49-F238E27FC236}">
                <a16:creationId xmlns:a16="http://schemas.microsoft.com/office/drawing/2014/main" id="{41E87395-713B-4D41-8A8A-14DDD4403F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6" y="89309"/>
            <a:ext cx="577554" cy="127189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86001 w 1586001"/>
              <a:gd name="connsiteY0" fmla="*/ 0 h 1528932"/>
              <a:gd name="connsiteX1" fmla="*/ 1586001 w 1586001"/>
              <a:gd name="connsiteY1" fmla="*/ 1528932 h 1528932"/>
              <a:gd name="connsiteX2" fmla="*/ 0 w 1586001"/>
              <a:gd name="connsiteY2" fmla="*/ 1528932 h 1528932"/>
              <a:gd name="connsiteX3" fmla="*/ 1586001 w 1586001"/>
              <a:gd name="connsiteY3" fmla="*/ 0 h 1528932"/>
              <a:gd name="connsiteX0" fmla="*/ 1586001 w 1586001"/>
              <a:gd name="connsiteY0" fmla="*/ 0 h 1535204"/>
              <a:gd name="connsiteX1" fmla="*/ 1586001 w 1586001"/>
              <a:gd name="connsiteY1" fmla="*/ 1535204 h 1535204"/>
              <a:gd name="connsiteX2" fmla="*/ 0 w 1586001"/>
              <a:gd name="connsiteY2" fmla="*/ 1535204 h 1535204"/>
              <a:gd name="connsiteX3" fmla="*/ 1586001 w 1586001"/>
              <a:gd name="connsiteY3" fmla="*/ 0 h 153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6001" h="1535204">
                <a:moveTo>
                  <a:pt x="1586001" y="0"/>
                </a:moveTo>
                <a:lnTo>
                  <a:pt x="1586001" y="1535204"/>
                </a:lnTo>
                <a:lnTo>
                  <a:pt x="0" y="1535204"/>
                </a:lnTo>
                <a:cubicBezTo>
                  <a:pt x="509644" y="1025560"/>
                  <a:pt x="1076357" y="509644"/>
                  <a:pt x="1586001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95" name="Tijdelijke aanduiding voor tekst 15">
            <a:extLst>
              <a:ext uri="{FF2B5EF4-FFF2-40B4-BE49-F238E27FC236}">
                <a16:creationId xmlns:a16="http://schemas.microsoft.com/office/drawing/2014/main" id="{1820D462-1AD5-4B56-95FA-EC4B859D4A0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9061" y="202682"/>
            <a:ext cx="119817" cy="243335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grpSp>
        <p:nvGrpSpPr>
          <p:cNvPr id="193" name="INSTRUCTION">
            <a:extLst>
              <a:ext uri="{FF2B5EF4-FFF2-40B4-BE49-F238E27FC236}">
                <a16:creationId xmlns:a16="http://schemas.microsoft.com/office/drawing/2014/main" id="{CE471404-B837-4BBB-A376-A9507F1C6AD3}"/>
              </a:ext>
            </a:extLst>
          </p:cNvPr>
          <p:cNvGrpSpPr/>
          <p:nvPr userDrawn="1"/>
        </p:nvGrpSpPr>
        <p:grpSpPr>
          <a:xfrm>
            <a:off x="-3786165" y="-1"/>
            <a:ext cx="3693386" cy="6640349"/>
            <a:chOff x="-3786165" y="-1"/>
            <a:chExt cx="3693386" cy="6640349"/>
          </a:xfrm>
        </p:grpSpPr>
        <p:sp>
          <p:nvSpPr>
            <p:cNvPr id="194" name="Rechthoek 193">
              <a:extLst>
                <a:ext uri="{FF2B5EF4-FFF2-40B4-BE49-F238E27FC236}">
                  <a16:creationId xmlns:a16="http://schemas.microsoft.com/office/drawing/2014/main" id="{8F95F5AD-7488-4622-B71E-C6EB113B8B0C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95" name="Ovaal 194">
              <a:extLst>
                <a:ext uri="{FF2B5EF4-FFF2-40B4-BE49-F238E27FC236}">
                  <a16:creationId xmlns:a16="http://schemas.microsoft.com/office/drawing/2014/main" id="{1656ECFE-EDE9-4DAE-AF9A-AC685E13D07D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96" name="Rechthoek 195">
              <a:extLst>
                <a:ext uri="{FF2B5EF4-FFF2-40B4-BE49-F238E27FC236}">
                  <a16:creationId xmlns:a16="http://schemas.microsoft.com/office/drawing/2014/main" id="{C6196128-6CD5-4886-8ED2-6931786558D5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7" name="Ovaal 196">
              <a:extLst>
                <a:ext uri="{FF2B5EF4-FFF2-40B4-BE49-F238E27FC236}">
                  <a16:creationId xmlns:a16="http://schemas.microsoft.com/office/drawing/2014/main" id="{B7FBAA0E-D913-437C-A126-3A48E1959718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98" name="Rechthoek 197">
              <a:extLst>
                <a:ext uri="{FF2B5EF4-FFF2-40B4-BE49-F238E27FC236}">
                  <a16:creationId xmlns:a16="http://schemas.microsoft.com/office/drawing/2014/main" id="{3C7C6BDB-715E-4897-A39D-C6091EDC100D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99" name="Ovaal 198">
              <a:extLst>
                <a:ext uri="{FF2B5EF4-FFF2-40B4-BE49-F238E27FC236}">
                  <a16:creationId xmlns:a16="http://schemas.microsoft.com/office/drawing/2014/main" id="{C8BE4977-C9ED-4DF4-B771-976E6DDEBFED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00" name="Rechthoek 199">
              <a:extLst>
                <a:ext uri="{FF2B5EF4-FFF2-40B4-BE49-F238E27FC236}">
                  <a16:creationId xmlns:a16="http://schemas.microsoft.com/office/drawing/2014/main" id="{B1C08B40-1917-4A0E-8348-8C3D15D682FD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201" name="Rechthoek 200">
              <a:extLst>
                <a:ext uri="{FF2B5EF4-FFF2-40B4-BE49-F238E27FC236}">
                  <a16:creationId xmlns:a16="http://schemas.microsoft.com/office/drawing/2014/main" id="{B3268357-5B86-47C7-AEEC-5634A23F8199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02" name="Groep 201">
              <a:extLst>
                <a:ext uri="{FF2B5EF4-FFF2-40B4-BE49-F238E27FC236}">
                  <a16:creationId xmlns:a16="http://schemas.microsoft.com/office/drawing/2014/main" id="{17020CB6-5007-4AC8-A87D-7B4778DA0FDB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241" name="Rechthoek 240">
                <a:extLst>
                  <a:ext uri="{FF2B5EF4-FFF2-40B4-BE49-F238E27FC236}">
                    <a16:creationId xmlns:a16="http://schemas.microsoft.com/office/drawing/2014/main" id="{4E1CA3D7-FBC0-4FA8-AFE4-4B223F041423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42" name="Rechthoek 241">
                <a:extLst>
                  <a:ext uri="{FF2B5EF4-FFF2-40B4-BE49-F238E27FC236}">
                    <a16:creationId xmlns:a16="http://schemas.microsoft.com/office/drawing/2014/main" id="{B5A850A9-596B-41CD-8D4D-1DD084A787A6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43" name="Groep 242">
                <a:extLst>
                  <a:ext uri="{FF2B5EF4-FFF2-40B4-BE49-F238E27FC236}">
                    <a16:creationId xmlns:a16="http://schemas.microsoft.com/office/drawing/2014/main" id="{E631E739-8DFE-4C4F-A713-E9E295C2D1DD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56" name="Rechthoek: afgeronde hoeken 255">
                  <a:extLst>
                    <a:ext uri="{FF2B5EF4-FFF2-40B4-BE49-F238E27FC236}">
                      <a16:creationId xmlns:a16="http://schemas.microsoft.com/office/drawing/2014/main" id="{F933E4D9-8889-4E42-BF32-84B90BB40538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7" name="Rechthoek 256">
                  <a:extLst>
                    <a:ext uri="{FF2B5EF4-FFF2-40B4-BE49-F238E27FC236}">
                      <a16:creationId xmlns:a16="http://schemas.microsoft.com/office/drawing/2014/main" id="{236CC639-D930-4AA5-9811-51E882F8256E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8" name="Rechthoek 257">
                  <a:extLst>
                    <a:ext uri="{FF2B5EF4-FFF2-40B4-BE49-F238E27FC236}">
                      <a16:creationId xmlns:a16="http://schemas.microsoft.com/office/drawing/2014/main" id="{8EFECFA9-F5B0-4C61-820B-705043C92E73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9" name="Rechthoek 258">
                  <a:extLst>
                    <a:ext uri="{FF2B5EF4-FFF2-40B4-BE49-F238E27FC236}">
                      <a16:creationId xmlns:a16="http://schemas.microsoft.com/office/drawing/2014/main" id="{39601430-DD8E-4EE5-A08F-3370920FBE3D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0" name="Rechthoek 259">
                  <a:extLst>
                    <a:ext uri="{FF2B5EF4-FFF2-40B4-BE49-F238E27FC236}">
                      <a16:creationId xmlns:a16="http://schemas.microsoft.com/office/drawing/2014/main" id="{E0B0159F-7514-4008-B621-06D23742F7B7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1" name="Rechthoek 260">
                  <a:extLst>
                    <a:ext uri="{FF2B5EF4-FFF2-40B4-BE49-F238E27FC236}">
                      <a16:creationId xmlns:a16="http://schemas.microsoft.com/office/drawing/2014/main" id="{06A6AA0B-C34E-48FE-AB2F-9704AA556FF8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4" name="Groep 243">
                <a:extLst>
                  <a:ext uri="{FF2B5EF4-FFF2-40B4-BE49-F238E27FC236}">
                    <a16:creationId xmlns:a16="http://schemas.microsoft.com/office/drawing/2014/main" id="{1E7BF2B2-3A19-4CD7-BD39-8A1F1B1415CD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48" name="Groep 247">
                  <a:extLst>
                    <a:ext uri="{FF2B5EF4-FFF2-40B4-BE49-F238E27FC236}">
                      <a16:creationId xmlns:a16="http://schemas.microsoft.com/office/drawing/2014/main" id="{08C421BF-A696-4FC8-BC81-92BEC0E6E66D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50" name="Rechthoek: afgeronde hoeken 249">
                    <a:extLst>
                      <a:ext uri="{FF2B5EF4-FFF2-40B4-BE49-F238E27FC236}">
                        <a16:creationId xmlns:a16="http://schemas.microsoft.com/office/drawing/2014/main" id="{E893B47F-5C08-4A50-8007-51A66E1376F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1" name="Rechthoek 250">
                    <a:extLst>
                      <a:ext uri="{FF2B5EF4-FFF2-40B4-BE49-F238E27FC236}">
                        <a16:creationId xmlns:a16="http://schemas.microsoft.com/office/drawing/2014/main" id="{EBEA6A76-05E0-469F-A33A-061BE033AB3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2" name="Rechthoek 251">
                    <a:extLst>
                      <a:ext uri="{FF2B5EF4-FFF2-40B4-BE49-F238E27FC236}">
                        <a16:creationId xmlns:a16="http://schemas.microsoft.com/office/drawing/2014/main" id="{EF9281CD-9A97-4872-BA9F-3F5794C9055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3" name="Rechthoek 252">
                    <a:extLst>
                      <a:ext uri="{FF2B5EF4-FFF2-40B4-BE49-F238E27FC236}">
                        <a16:creationId xmlns:a16="http://schemas.microsoft.com/office/drawing/2014/main" id="{E80C824D-8866-4753-AF85-D3B4E67C5A5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4" name="Rechthoek 253">
                    <a:extLst>
                      <a:ext uri="{FF2B5EF4-FFF2-40B4-BE49-F238E27FC236}">
                        <a16:creationId xmlns:a16="http://schemas.microsoft.com/office/drawing/2014/main" id="{FE87631C-1610-4675-A6CC-03F6131EB0D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5" name="Rechthoek 254">
                    <a:extLst>
                      <a:ext uri="{FF2B5EF4-FFF2-40B4-BE49-F238E27FC236}">
                        <a16:creationId xmlns:a16="http://schemas.microsoft.com/office/drawing/2014/main" id="{CD1F8A56-22DE-47DF-81B7-DD3ECEB72F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9" name="Boog 248">
                  <a:extLst>
                    <a:ext uri="{FF2B5EF4-FFF2-40B4-BE49-F238E27FC236}">
                      <a16:creationId xmlns:a16="http://schemas.microsoft.com/office/drawing/2014/main" id="{DF3BCBFD-0A84-4C4B-BBA1-56792CC30882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45" name="Tekstvak 244">
                <a:extLst>
                  <a:ext uri="{FF2B5EF4-FFF2-40B4-BE49-F238E27FC236}">
                    <a16:creationId xmlns:a16="http://schemas.microsoft.com/office/drawing/2014/main" id="{DF03EC23-B5DC-444D-B555-0048A6C2F828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246" name="Tekstvak 245">
                <a:extLst>
                  <a:ext uri="{FF2B5EF4-FFF2-40B4-BE49-F238E27FC236}">
                    <a16:creationId xmlns:a16="http://schemas.microsoft.com/office/drawing/2014/main" id="{11389042-10DE-4A1F-86FF-639ACD899761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247" name="Vrije vorm: vorm 246">
                <a:extLst>
                  <a:ext uri="{FF2B5EF4-FFF2-40B4-BE49-F238E27FC236}">
                    <a16:creationId xmlns:a16="http://schemas.microsoft.com/office/drawing/2014/main" id="{2158F5CD-1800-4B1E-B36D-5372C268D041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3" name="Groep 202">
              <a:extLst>
                <a:ext uri="{FF2B5EF4-FFF2-40B4-BE49-F238E27FC236}">
                  <a16:creationId xmlns:a16="http://schemas.microsoft.com/office/drawing/2014/main" id="{631E6F57-B198-4E11-A76E-D61D6CC5219B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231" name="Rechthoek 230">
                <a:extLst>
                  <a:ext uri="{FF2B5EF4-FFF2-40B4-BE49-F238E27FC236}">
                    <a16:creationId xmlns:a16="http://schemas.microsoft.com/office/drawing/2014/main" id="{AEC43B47-5311-45CC-838D-F3DCEB29AEC8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232" name="ICOON_info">
                <a:extLst>
                  <a:ext uri="{FF2B5EF4-FFF2-40B4-BE49-F238E27FC236}">
                    <a16:creationId xmlns:a16="http://schemas.microsoft.com/office/drawing/2014/main" id="{1F4699F4-9C6F-4894-84AD-DB4BEDF54EFE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239" name="Ovaal 238">
                  <a:extLst>
                    <a:ext uri="{FF2B5EF4-FFF2-40B4-BE49-F238E27FC236}">
                      <a16:creationId xmlns:a16="http://schemas.microsoft.com/office/drawing/2014/main" id="{72E4B23B-F1FC-4D56-8E4C-03BCEFA91C74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40" name="Graphic 163" descr="Informatie">
                  <a:extLst>
                    <a:ext uri="{FF2B5EF4-FFF2-40B4-BE49-F238E27FC236}">
                      <a16:creationId xmlns:a16="http://schemas.microsoft.com/office/drawing/2014/main" id="{8FDF19FF-1978-4250-B3C9-B61F9EBD845E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3" name="Groep 232">
                <a:extLst>
                  <a:ext uri="{FF2B5EF4-FFF2-40B4-BE49-F238E27FC236}">
                    <a16:creationId xmlns:a16="http://schemas.microsoft.com/office/drawing/2014/main" id="{1B467893-82CE-4E3C-A096-35DC6CEB5698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234" name="Inspireren">
                  <a:extLst>
                    <a:ext uri="{FF2B5EF4-FFF2-40B4-BE49-F238E27FC236}">
                      <a16:creationId xmlns:a16="http://schemas.microsoft.com/office/drawing/2014/main" id="{6E280D69-9779-4FAC-A8C3-105B10682B8B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36" name="Freeform 12">
                    <a:extLst>
                      <a:ext uri="{FF2B5EF4-FFF2-40B4-BE49-F238E27FC236}">
                        <a16:creationId xmlns:a16="http://schemas.microsoft.com/office/drawing/2014/main" id="{7FA79358-20F8-4AC5-9562-8E7C4165749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237" name="Freeform 13">
                    <a:extLst>
                      <a:ext uri="{FF2B5EF4-FFF2-40B4-BE49-F238E27FC236}">
                        <a16:creationId xmlns:a16="http://schemas.microsoft.com/office/drawing/2014/main" id="{0419986B-6748-494C-94F1-D4F87765E2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238" name="Freeform 14">
                    <a:extLst>
                      <a:ext uri="{FF2B5EF4-FFF2-40B4-BE49-F238E27FC236}">
                        <a16:creationId xmlns:a16="http://schemas.microsoft.com/office/drawing/2014/main" id="{E0F1AA51-3BDC-4D63-AC0C-971931FFD00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235" name="Tekstvak 234">
                  <a:extLst>
                    <a:ext uri="{FF2B5EF4-FFF2-40B4-BE49-F238E27FC236}">
                      <a16:creationId xmlns:a16="http://schemas.microsoft.com/office/drawing/2014/main" id="{CF5430EC-D156-46F5-BF54-C959A31B51C6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204" name="Groep 203">
              <a:extLst>
                <a:ext uri="{FF2B5EF4-FFF2-40B4-BE49-F238E27FC236}">
                  <a16:creationId xmlns:a16="http://schemas.microsoft.com/office/drawing/2014/main" id="{24B51661-6564-4029-BAD4-0039F6FB557F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215" name="Groep 214">
                <a:extLst>
                  <a:ext uri="{FF2B5EF4-FFF2-40B4-BE49-F238E27FC236}">
                    <a16:creationId xmlns:a16="http://schemas.microsoft.com/office/drawing/2014/main" id="{BCF544FF-FB59-489D-9402-04346D77952A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218" name="Groep 217">
                  <a:extLst>
                    <a:ext uri="{FF2B5EF4-FFF2-40B4-BE49-F238E27FC236}">
                      <a16:creationId xmlns:a16="http://schemas.microsoft.com/office/drawing/2014/main" id="{DFDE241E-F73B-49C8-A82C-057AC43945D6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225" name="Groep 224">
                    <a:extLst>
                      <a:ext uri="{FF2B5EF4-FFF2-40B4-BE49-F238E27FC236}">
                        <a16:creationId xmlns:a16="http://schemas.microsoft.com/office/drawing/2014/main" id="{C2965539-484C-4F8C-B730-55D9A64CA52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228" name="Rechthoek 227">
                      <a:extLst>
                        <a:ext uri="{FF2B5EF4-FFF2-40B4-BE49-F238E27FC236}">
                          <a16:creationId xmlns:a16="http://schemas.microsoft.com/office/drawing/2014/main" id="{4958888D-CC02-4487-AD11-3B47DAD70E1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29" name="Rechthoek 228">
                      <a:extLst>
                        <a:ext uri="{FF2B5EF4-FFF2-40B4-BE49-F238E27FC236}">
                          <a16:creationId xmlns:a16="http://schemas.microsoft.com/office/drawing/2014/main" id="{6A365F44-5E03-4232-B574-E972DA5AA86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30" name="Ovaal 229">
                      <a:extLst>
                        <a:ext uri="{FF2B5EF4-FFF2-40B4-BE49-F238E27FC236}">
                          <a16:creationId xmlns:a16="http://schemas.microsoft.com/office/drawing/2014/main" id="{1B28C7EC-1736-4478-84DE-E83853BD0DC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226" name="Afbeelding 225">
                    <a:extLst>
                      <a:ext uri="{FF2B5EF4-FFF2-40B4-BE49-F238E27FC236}">
                        <a16:creationId xmlns:a16="http://schemas.microsoft.com/office/drawing/2014/main" id="{D956BB7A-D6BB-49A5-BCA4-BEF22C4109A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227" name="Afbeelding 226">
                    <a:extLst>
                      <a:ext uri="{FF2B5EF4-FFF2-40B4-BE49-F238E27FC236}">
                        <a16:creationId xmlns:a16="http://schemas.microsoft.com/office/drawing/2014/main" id="{F929A8E9-3F29-4665-8B5B-9CEE5434C714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9" name="Groep 218">
                  <a:extLst>
                    <a:ext uri="{FF2B5EF4-FFF2-40B4-BE49-F238E27FC236}">
                      <a16:creationId xmlns:a16="http://schemas.microsoft.com/office/drawing/2014/main" id="{91D27982-2CE8-4581-924B-12BCA8D8B647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23" name="Rechthoek 222">
                    <a:extLst>
                      <a:ext uri="{FF2B5EF4-FFF2-40B4-BE49-F238E27FC236}">
                        <a16:creationId xmlns:a16="http://schemas.microsoft.com/office/drawing/2014/main" id="{276C8EF4-C1DD-4FD3-B1E1-1157A631787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24" name="Rechthoek 223">
                    <a:extLst>
                      <a:ext uri="{FF2B5EF4-FFF2-40B4-BE49-F238E27FC236}">
                        <a16:creationId xmlns:a16="http://schemas.microsoft.com/office/drawing/2014/main" id="{51970D7D-8388-40EF-B2FB-A6F674F7C8A5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20" name="Groep 219">
                  <a:extLst>
                    <a:ext uri="{FF2B5EF4-FFF2-40B4-BE49-F238E27FC236}">
                      <a16:creationId xmlns:a16="http://schemas.microsoft.com/office/drawing/2014/main" id="{596E2957-EE16-4F81-88B1-CDBF255AA6F4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21" name="Rechthoek 220">
                    <a:extLst>
                      <a:ext uri="{FF2B5EF4-FFF2-40B4-BE49-F238E27FC236}">
                        <a16:creationId xmlns:a16="http://schemas.microsoft.com/office/drawing/2014/main" id="{BC4491E8-0212-4723-A2FA-21D120E5C8A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22" name="Rechthoek 221">
                    <a:extLst>
                      <a:ext uri="{FF2B5EF4-FFF2-40B4-BE49-F238E27FC236}">
                        <a16:creationId xmlns:a16="http://schemas.microsoft.com/office/drawing/2014/main" id="{28F747E2-8934-460E-983C-594DF6B1779C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16" name="Rechthoek 215">
                <a:extLst>
                  <a:ext uri="{FF2B5EF4-FFF2-40B4-BE49-F238E27FC236}">
                    <a16:creationId xmlns:a16="http://schemas.microsoft.com/office/drawing/2014/main" id="{F53E839C-8271-4CE5-8E05-82C0A9B80847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217" name="Gelijkbenige driehoek 216">
                <a:extLst>
                  <a:ext uri="{FF2B5EF4-FFF2-40B4-BE49-F238E27FC236}">
                    <a16:creationId xmlns:a16="http://schemas.microsoft.com/office/drawing/2014/main" id="{DBAED66D-7CA2-4C44-87CD-AA2D52BA4967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05" name="Ovaal 204">
              <a:extLst>
                <a:ext uri="{FF2B5EF4-FFF2-40B4-BE49-F238E27FC236}">
                  <a16:creationId xmlns:a16="http://schemas.microsoft.com/office/drawing/2014/main" id="{AF17FAD6-F472-4B0C-9307-829FE941C944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06" name="Rechthoek 205">
              <a:extLst>
                <a:ext uri="{FF2B5EF4-FFF2-40B4-BE49-F238E27FC236}">
                  <a16:creationId xmlns:a16="http://schemas.microsoft.com/office/drawing/2014/main" id="{AB576B77-59B5-46CC-B1F1-90A10239F9F9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207" name="Rechthoek 206">
              <a:extLst>
                <a:ext uri="{FF2B5EF4-FFF2-40B4-BE49-F238E27FC236}">
                  <a16:creationId xmlns:a16="http://schemas.microsoft.com/office/drawing/2014/main" id="{6400E10A-2A69-4451-825A-5C8E3DB585CC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208" name="Groep 207">
              <a:extLst>
                <a:ext uri="{FF2B5EF4-FFF2-40B4-BE49-F238E27FC236}">
                  <a16:creationId xmlns:a16="http://schemas.microsoft.com/office/drawing/2014/main" id="{03657ADE-4BE0-4517-BAB5-9C60B2706614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209" name="Groep 208">
                <a:extLst>
                  <a:ext uri="{FF2B5EF4-FFF2-40B4-BE49-F238E27FC236}">
                    <a16:creationId xmlns:a16="http://schemas.microsoft.com/office/drawing/2014/main" id="{1070496E-4395-4077-8E51-373039C684AF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211" name="Vrije vorm: vorm 210">
                  <a:extLst>
                    <a:ext uri="{FF2B5EF4-FFF2-40B4-BE49-F238E27FC236}">
                      <a16:creationId xmlns:a16="http://schemas.microsoft.com/office/drawing/2014/main" id="{D799E48F-3278-487B-A8E6-62243EA9CCBE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212" name="Groep 211">
                  <a:extLst>
                    <a:ext uri="{FF2B5EF4-FFF2-40B4-BE49-F238E27FC236}">
                      <a16:creationId xmlns:a16="http://schemas.microsoft.com/office/drawing/2014/main" id="{19C32E24-5E6E-4CD5-BA91-6A2DC8240D51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13" name="Vrije vorm: vorm 212">
                    <a:extLst>
                      <a:ext uri="{FF2B5EF4-FFF2-40B4-BE49-F238E27FC236}">
                        <a16:creationId xmlns:a16="http://schemas.microsoft.com/office/drawing/2014/main" id="{EB8A8E2F-1473-42F9-AFC8-B859BCE6270A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214" name="Vrije vorm: vorm 213">
                    <a:extLst>
                      <a:ext uri="{FF2B5EF4-FFF2-40B4-BE49-F238E27FC236}">
                        <a16:creationId xmlns:a16="http://schemas.microsoft.com/office/drawing/2014/main" id="{E9DBA8C3-E1D0-4CC3-A939-5F7B7C379140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210" name="Tekstvak 209">
                <a:extLst>
                  <a:ext uri="{FF2B5EF4-FFF2-40B4-BE49-F238E27FC236}">
                    <a16:creationId xmlns:a16="http://schemas.microsoft.com/office/drawing/2014/main" id="{699D6902-2945-4955-B48E-BE4B3D3517DE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grpSp>
        <p:nvGrpSpPr>
          <p:cNvPr id="2" name="INSTRUCTION">
            <a:extLst>
              <a:ext uri="{FF2B5EF4-FFF2-40B4-BE49-F238E27FC236}">
                <a16:creationId xmlns:a16="http://schemas.microsoft.com/office/drawing/2014/main" id="{A1DE527B-DC40-4F77-BD55-8780F0C8C8D8}"/>
              </a:ext>
            </a:extLst>
          </p:cNvPr>
          <p:cNvGrpSpPr/>
          <p:nvPr userDrawn="1"/>
        </p:nvGrpSpPr>
        <p:grpSpPr>
          <a:xfrm>
            <a:off x="12377595" y="0"/>
            <a:ext cx="3693386" cy="3335677"/>
            <a:chOff x="12377595" y="0"/>
            <a:chExt cx="3693386" cy="3335677"/>
          </a:xfrm>
        </p:grpSpPr>
        <p:sp>
          <p:nvSpPr>
            <p:cNvPr id="263" name="Rechthoek 262">
              <a:extLst>
                <a:ext uri="{FF2B5EF4-FFF2-40B4-BE49-F238E27FC236}">
                  <a16:creationId xmlns:a16="http://schemas.microsoft.com/office/drawing/2014/main" id="{D569A2E3-20A2-4066-80D1-14CC4A74C7E1}"/>
                </a:ext>
              </a:extLst>
            </p:cNvPr>
            <p:cNvSpPr/>
            <p:nvPr userDrawn="1"/>
          </p:nvSpPr>
          <p:spPr>
            <a:xfrm>
              <a:off x="12377867" y="0"/>
              <a:ext cx="3593091" cy="269823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0F1AD1DB-1274-4281-B22D-FE309FADF188}"/>
                </a:ext>
              </a:extLst>
            </p:cNvPr>
            <p:cNvSpPr/>
            <p:nvPr userDrawn="1"/>
          </p:nvSpPr>
          <p:spPr>
            <a:xfrm>
              <a:off x="12559849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65" name="Rechthoek 264">
              <a:extLst>
                <a:ext uri="{FF2B5EF4-FFF2-40B4-BE49-F238E27FC236}">
                  <a16:creationId xmlns:a16="http://schemas.microsoft.com/office/drawing/2014/main" id="{27DB368E-AE46-4419-95A3-9DB9542E9B84}"/>
                </a:ext>
              </a:extLst>
            </p:cNvPr>
            <p:cNvSpPr/>
            <p:nvPr userDrawn="1"/>
          </p:nvSpPr>
          <p:spPr>
            <a:xfrm>
              <a:off x="12844617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Sub-chapter title</a:t>
              </a:r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B530B619-57FE-45F2-8875-CA627C188303}"/>
                </a:ext>
              </a:extLst>
            </p:cNvPr>
            <p:cNvSpPr/>
            <p:nvPr userDrawn="1"/>
          </p:nvSpPr>
          <p:spPr>
            <a:xfrm>
              <a:off x="12559849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67" name="Rechthoek 266">
              <a:extLst>
                <a:ext uri="{FF2B5EF4-FFF2-40B4-BE49-F238E27FC236}">
                  <a16:creationId xmlns:a16="http://schemas.microsoft.com/office/drawing/2014/main" id="{B575CC3A-DBA6-475C-A491-E4941E1A29F7}"/>
                </a:ext>
              </a:extLst>
            </p:cNvPr>
            <p:cNvSpPr/>
            <p:nvPr userDrawn="1"/>
          </p:nvSpPr>
          <p:spPr>
            <a:xfrm>
              <a:off x="12559849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268" name="Rechthoek 267">
              <a:extLst>
                <a:ext uri="{FF2B5EF4-FFF2-40B4-BE49-F238E27FC236}">
                  <a16:creationId xmlns:a16="http://schemas.microsoft.com/office/drawing/2014/main" id="{F3648087-B296-450E-AC3F-C52A2627EE6F}"/>
                </a:ext>
              </a:extLst>
            </p:cNvPr>
            <p:cNvSpPr/>
            <p:nvPr userDrawn="1"/>
          </p:nvSpPr>
          <p:spPr>
            <a:xfrm>
              <a:off x="12844617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>
                    <a:lumMod val="60000"/>
                    <a:lumOff val="40000"/>
                  </a:scheme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rPr>
                <a:t>Sub-sub-chapter title</a:t>
              </a:r>
            </a:p>
          </p:txBody>
        </p:sp>
        <p:sp>
          <p:nvSpPr>
            <p:cNvPr id="283" name="Rechthoek 282">
              <a:extLst>
                <a:ext uri="{FF2B5EF4-FFF2-40B4-BE49-F238E27FC236}">
                  <a16:creationId xmlns:a16="http://schemas.microsoft.com/office/drawing/2014/main" id="{F460948E-EA24-4240-8714-30A007372917}"/>
                </a:ext>
              </a:extLst>
            </p:cNvPr>
            <p:cNvSpPr/>
            <p:nvPr userDrawn="1"/>
          </p:nvSpPr>
          <p:spPr>
            <a:xfrm>
              <a:off x="12377595" y="2507677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284" name="ICOON_info">
              <a:extLst>
                <a:ext uri="{FF2B5EF4-FFF2-40B4-BE49-F238E27FC236}">
                  <a16:creationId xmlns:a16="http://schemas.microsoft.com/office/drawing/2014/main" id="{AE7E154D-CA32-4912-895A-E61D981C7CE6}"/>
                </a:ext>
              </a:extLst>
            </p:cNvPr>
            <p:cNvGrpSpPr/>
            <p:nvPr userDrawn="1"/>
          </p:nvGrpSpPr>
          <p:grpSpPr>
            <a:xfrm>
              <a:off x="15787296" y="2376514"/>
              <a:ext cx="283685" cy="283685"/>
              <a:chOff x="-510741" y="5913713"/>
              <a:chExt cx="267555" cy="267555"/>
            </a:xfrm>
          </p:grpSpPr>
          <p:sp>
            <p:nvSpPr>
              <p:cNvPr id="332" name="Ovaal 331">
                <a:extLst>
                  <a:ext uri="{FF2B5EF4-FFF2-40B4-BE49-F238E27FC236}">
                    <a16:creationId xmlns:a16="http://schemas.microsoft.com/office/drawing/2014/main" id="{AB9F9013-4528-4C1D-AFC2-2858568714FA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33" name="Graphic 163" descr="Informatie">
                <a:extLst>
                  <a:ext uri="{FF2B5EF4-FFF2-40B4-BE49-F238E27FC236}">
                    <a16:creationId xmlns:a16="http://schemas.microsoft.com/office/drawing/2014/main" id="{7669FF78-7F4B-4926-A294-ECCD86182171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85" name="VOORBEELD">
              <a:extLst>
                <a:ext uri="{FF2B5EF4-FFF2-40B4-BE49-F238E27FC236}">
                  <a16:creationId xmlns:a16="http://schemas.microsoft.com/office/drawing/2014/main" id="{E474E534-6E8B-4535-95CD-84C8FA686D1F}"/>
                </a:ext>
              </a:extLst>
            </p:cNvPr>
            <p:cNvGrpSpPr/>
            <p:nvPr userDrawn="1"/>
          </p:nvGrpSpPr>
          <p:grpSpPr>
            <a:xfrm>
              <a:off x="12558861" y="458674"/>
              <a:ext cx="3234311" cy="558875"/>
              <a:chOff x="-3605171" y="458674"/>
              <a:chExt cx="3234311" cy="558875"/>
            </a:xfrm>
          </p:grpSpPr>
          <p:sp>
            <p:nvSpPr>
              <p:cNvPr id="292" name="Rechthoek 291">
                <a:extLst>
                  <a:ext uri="{FF2B5EF4-FFF2-40B4-BE49-F238E27FC236}">
                    <a16:creationId xmlns:a16="http://schemas.microsoft.com/office/drawing/2014/main" id="{32F9FC1D-9E19-4916-8EC4-B3687031D351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293" name="Rechthoek 292">
                <a:extLst>
                  <a:ext uri="{FF2B5EF4-FFF2-40B4-BE49-F238E27FC236}">
                    <a16:creationId xmlns:a16="http://schemas.microsoft.com/office/drawing/2014/main" id="{F83A730D-3FD7-4300-8C39-E0EDE1BF8377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94" name="Groep 293">
                <a:extLst>
                  <a:ext uri="{FF2B5EF4-FFF2-40B4-BE49-F238E27FC236}">
                    <a16:creationId xmlns:a16="http://schemas.microsoft.com/office/drawing/2014/main" id="{1375BB73-5BEA-45E9-ACC4-954338101DDF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325" name="Groep 324">
                  <a:extLst>
                    <a:ext uri="{FF2B5EF4-FFF2-40B4-BE49-F238E27FC236}">
                      <a16:creationId xmlns:a16="http://schemas.microsoft.com/office/drawing/2014/main" id="{6ACF954D-12BB-443C-B839-1135A1B64F23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27" name="Rechte verbindingslijn 326">
                    <a:extLst>
                      <a:ext uri="{FF2B5EF4-FFF2-40B4-BE49-F238E27FC236}">
                        <a16:creationId xmlns:a16="http://schemas.microsoft.com/office/drawing/2014/main" id="{D83BB330-BDC5-4A43-AE93-98A92988F68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8" name="Rechte verbindingslijn 327">
                    <a:extLst>
                      <a:ext uri="{FF2B5EF4-FFF2-40B4-BE49-F238E27FC236}">
                        <a16:creationId xmlns:a16="http://schemas.microsoft.com/office/drawing/2014/main" id="{DE84CD3A-3863-4574-B0DA-05B3BEA810C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9" name="Rechte verbindingslijn 328">
                    <a:extLst>
                      <a:ext uri="{FF2B5EF4-FFF2-40B4-BE49-F238E27FC236}">
                        <a16:creationId xmlns:a16="http://schemas.microsoft.com/office/drawing/2014/main" id="{DBBB510F-3DFE-4832-8DC8-E1E18E60764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30" name="Rechte verbindingslijn 329">
                    <a:extLst>
                      <a:ext uri="{FF2B5EF4-FFF2-40B4-BE49-F238E27FC236}">
                        <a16:creationId xmlns:a16="http://schemas.microsoft.com/office/drawing/2014/main" id="{E3B23465-6555-4630-9407-CD4F897672C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31" name="Rechte verbindingslijn 330">
                    <a:extLst>
                      <a:ext uri="{FF2B5EF4-FFF2-40B4-BE49-F238E27FC236}">
                        <a16:creationId xmlns:a16="http://schemas.microsoft.com/office/drawing/2014/main" id="{ACBE0FE2-989A-4C25-8397-674490C5D9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26" name="Pijl: rechts 325">
                  <a:extLst>
                    <a:ext uri="{FF2B5EF4-FFF2-40B4-BE49-F238E27FC236}">
                      <a16:creationId xmlns:a16="http://schemas.microsoft.com/office/drawing/2014/main" id="{782D9B0E-F47F-4570-8529-1A0C7003BE0E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95" name="Groep 294">
                <a:extLst>
                  <a:ext uri="{FF2B5EF4-FFF2-40B4-BE49-F238E27FC236}">
                    <a16:creationId xmlns:a16="http://schemas.microsoft.com/office/drawing/2014/main" id="{2428D7DA-2166-45E6-881F-29E2CB947357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318" name="Groep 317">
                  <a:extLst>
                    <a:ext uri="{FF2B5EF4-FFF2-40B4-BE49-F238E27FC236}">
                      <a16:creationId xmlns:a16="http://schemas.microsoft.com/office/drawing/2014/main" id="{F894A1AE-AA64-407F-8A5E-A13A6A894DE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320" name="Rechte verbindingslijn 319">
                    <a:extLst>
                      <a:ext uri="{FF2B5EF4-FFF2-40B4-BE49-F238E27FC236}">
                        <a16:creationId xmlns:a16="http://schemas.microsoft.com/office/drawing/2014/main" id="{39FF9FE3-5079-417E-ABF6-C1C9B29231F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1" name="Rechte verbindingslijn 320">
                    <a:extLst>
                      <a:ext uri="{FF2B5EF4-FFF2-40B4-BE49-F238E27FC236}">
                        <a16:creationId xmlns:a16="http://schemas.microsoft.com/office/drawing/2014/main" id="{7E06C7F5-959A-442A-A9CA-32F27D61F95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2" name="Rechte verbindingslijn 321">
                    <a:extLst>
                      <a:ext uri="{FF2B5EF4-FFF2-40B4-BE49-F238E27FC236}">
                        <a16:creationId xmlns:a16="http://schemas.microsoft.com/office/drawing/2014/main" id="{FFB36C6A-CB9A-4CE1-A177-61F0EA4F85F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3" name="Rechte verbindingslijn 322">
                    <a:extLst>
                      <a:ext uri="{FF2B5EF4-FFF2-40B4-BE49-F238E27FC236}">
                        <a16:creationId xmlns:a16="http://schemas.microsoft.com/office/drawing/2014/main" id="{C5372401-BCAB-4AD6-9865-6B56A74762F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4" name="Rechte verbindingslijn 323">
                    <a:extLst>
                      <a:ext uri="{FF2B5EF4-FFF2-40B4-BE49-F238E27FC236}">
                        <a16:creationId xmlns:a16="http://schemas.microsoft.com/office/drawing/2014/main" id="{F6A387FF-BB73-48D9-BC23-4ABE6A66582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19" name="Pijl: rechts 318">
                  <a:extLst>
                    <a:ext uri="{FF2B5EF4-FFF2-40B4-BE49-F238E27FC236}">
                      <a16:creationId xmlns:a16="http://schemas.microsoft.com/office/drawing/2014/main" id="{84ED121B-DCAC-4129-A635-4CAD1BD26832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296" name="Rechte verbindingslijn 295">
                <a:extLst>
                  <a:ext uri="{FF2B5EF4-FFF2-40B4-BE49-F238E27FC236}">
                    <a16:creationId xmlns:a16="http://schemas.microsoft.com/office/drawing/2014/main" id="{F48DB354-1851-410A-B4D6-B1EC381079E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97" name="Rechte verbindingslijn 296">
                <a:extLst>
                  <a:ext uri="{FF2B5EF4-FFF2-40B4-BE49-F238E27FC236}">
                    <a16:creationId xmlns:a16="http://schemas.microsoft.com/office/drawing/2014/main" id="{B6FC3A0C-D89D-4E05-A896-EE5C2E69DC0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298" name="Rechthoek 297">
                <a:extLst>
                  <a:ext uri="{FF2B5EF4-FFF2-40B4-BE49-F238E27FC236}">
                    <a16:creationId xmlns:a16="http://schemas.microsoft.com/office/drawing/2014/main" id="{4C8CF2CD-3705-414B-B723-3F73A7306EE2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299" name="Rechthoek 298">
                <a:extLst>
                  <a:ext uri="{FF2B5EF4-FFF2-40B4-BE49-F238E27FC236}">
                    <a16:creationId xmlns:a16="http://schemas.microsoft.com/office/drawing/2014/main" id="{04400564-DE9C-445B-8760-7F3A9DD00C0C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300" name="Groep 299">
                <a:extLst>
                  <a:ext uri="{FF2B5EF4-FFF2-40B4-BE49-F238E27FC236}">
                    <a16:creationId xmlns:a16="http://schemas.microsoft.com/office/drawing/2014/main" id="{96B0834A-4262-407C-9A02-87F67BF16F88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310" name="Rechthoek 309">
                  <a:extLst>
                    <a:ext uri="{FF2B5EF4-FFF2-40B4-BE49-F238E27FC236}">
                      <a16:creationId xmlns:a16="http://schemas.microsoft.com/office/drawing/2014/main" id="{469F9A6C-879C-4551-A900-DCCFA10F446F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11" name="Groep 310">
                  <a:extLst>
                    <a:ext uri="{FF2B5EF4-FFF2-40B4-BE49-F238E27FC236}">
                      <a16:creationId xmlns:a16="http://schemas.microsoft.com/office/drawing/2014/main" id="{23346D1E-C5E3-47CC-9EEF-63F59C638B43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13" name="Rechte verbindingslijn 312">
                    <a:extLst>
                      <a:ext uri="{FF2B5EF4-FFF2-40B4-BE49-F238E27FC236}">
                        <a16:creationId xmlns:a16="http://schemas.microsoft.com/office/drawing/2014/main" id="{CCB7048F-8CD1-4468-A304-EC2FBACD815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4" name="Rechte verbindingslijn 313">
                    <a:extLst>
                      <a:ext uri="{FF2B5EF4-FFF2-40B4-BE49-F238E27FC236}">
                        <a16:creationId xmlns:a16="http://schemas.microsoft.com/office/drawing/2014/main" id="{78EC7D2E-CDEC-4F1A-B5F2-E1AC3AA34E9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5" name="Rechte verbindingslijn 314">
                    <a:extLst>
                      <a:ext uri="{FF2B5EF4-FFF2-40B4-BE49-F238E27FC236}">
                        <a16:creationId xmlns:a16="http://schemas.microsoft.com/office/drawing/2014/main" id="{FFF1A9F8-34B0-4BF9-A495-9AA1E7E70FA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6" name="Rechte verbindingslijn 315">
                    <a:extLst>
                      <a:ext uri="{FF2B5EF4-FFF2-40B4-BE49-F238E27FC236}">
                        <a16:creationId xmlns:a16="http://schemas.microsoft.com/office/drawing/2014/main" id="{243CF5D7-96CA-421E-911F-A6C699EA1BD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7" name="Rechte verbindingslijn 316">
                    <a:extLst>
                      <a:ext uri="{FF2B5EF4-FFF2-40B4-BE49-F238E27FC236}">
                        <a16:creationId xmlns:a16="http://schemas.microsoft.com/office/drawing/2014/main" id="{441BC419-DD49-49AC-B346-20A14C1BB20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12" name="Pijl: rechts 311">
                  <a:extLst>
                    <a:ext uri="{FF2B5EF4-FFF2-40B4-BE49-F238E27FC236}">
                      <a16:creationId xmlns:a16="http://schemas.microsoft.com/office/drawing/2014/main" id="{E0EDA12A-E429-4102-B7E8-3C85C6CAFF8E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1" name="Groep 300">
                <a:extLst>
                  <a:ext uri="{FF2B5EF4-FFF2-40B4-BE49-F238E27FC236}">
                    <a16:creationId xmlns:a16="http://schemas.microsoft.com/office/drawing/2014/main" id="{44AFC381-2E95-4A88-8EB0-9A2E89532D38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302" name="Rechthoek 301">
                  <a:extLst>
                    <a:ext uri="{FF2B5EF4-FFF2-40B4-BE49-F238E27FC236}">
                      <a16:creationId xmlns:a16="http://schemas.microsoft.com/office/drawing/2014/main" id="{3BAB4960-736B-4C2F-8C35-AE0DAF8953AD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03" name="Groep 302">
                  <a:extLst>
                    <a:ext uri="{FF2B5EF4-FFF2-40B4-BE49-F238E27FC236}">
                      <a16:creationId xmlns:a16="http://schemas.microsoft.com/office/drawing/2014/main" id="{B93844AC-A19B-4D43-AB1B-39D9868C2D5A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305" name="Rechte verbindingslijn 304">
                    <a:extLst>
                      <a:ext uri="{FF2B5EF4-FFF2-40B4-BE49-F238E27FC236}">
                        <a16:creationId xmlns:a16="http://schemas.microsoft.com/office/drawing/2014/main" id="{D10CF1C5-4EDF-457E-8DEA-1B8E4C20311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6" name="Rechte verbindingslijn 305">
                    <a:extLst>
                      <a:ext uri="{FF2B5EF4-FFF2-40B4-BE49-F238E27FC236}">
                        <a16:creationId xmlns:a16="http://schemas.microsoft.com/office/drawing/2014/main" id="{CA3A32F1-826E-490C-912D-8DE75F7AE32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7" name="Rechte verbindingslijn 306">
                    <a:extLst>
                      <a:ext uri="{FF2B5EF4-FFF2-40B4-BE49-F238E27FC236}">
                        <a16:creationId xmlns:a16="http://schemas.microsoft.com/office/drawing/2014/main" id="{2A108697-581E-4944-94FD-C13FE3A621F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8" name="Rechte verbindingslijn 307">
                    <a:extLst>
                      <a:ext uri="{FF2B5EF4-FFF2-40B4-BE49-F238E27FC236}">
                        <a16:creationId xmlns:a16="http://schemas.microsoft.com/office/drawing/2014/main" id="{EC3A224C-D78E-4F41-BC65-7F65DFD6306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9" name="Rechte verbindingslijn 308">
                    <a:extLst>
                      <a:ext uri="{FF2B5EF4-FFF2-40B4-BE49-F238E27FC236}">
                        <a16:creationId xmlns:a16="http://schemas.microsoft.com/office/drawing/2014/main" id="{77455A86-9652-48C7-8B71-B9546D58A2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04" name="Pijl: rechts 303">
                  <a:extLst>
                    <a:ext uri="{FF2B5EF4-FFF2-40B4-BE49-F238E27FC236}">
                      <a16:creationId xmlns:a16="http://schemas.microsoft.com/office/drawing/2014/main" id="{E388C5B0-3E25-485B-B3AB-A0904367DE0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86" name="Groep 285">
              <a:extLst>
                <a:ext uri="{FF2B5EF4-FFF2-40B4-BE49-F238E27FC236}">
                  <a16:creationId xmlns:a16="http://schemas.microsoft.com/office/drawing/2014/main" id="{3F19B8F4-2F4B-4012-97DE-74E7E4911C02}"/>
                </a:ext>
              </a:extLst>
            </p:cNvPr>
            <p:cNvGrpSpPr/>
            <p:nvPr userDrawn="1"/>
          </p:nvGrpSpPr>
          <p:grpSpPr>
            <a:xfrm>
              <a:off x="15225598" y="2639365"/>
              <a:ext cx="627798" cy="576693"/>
              <a:chOff x="-1753862" y="6112775"/>
              <a:chExt cx="759635" cy="697798"/>
            </a:xfrm>
          </p:grpSpPr>
          <p:grpSp>
            <p:nvGrpSpPr>
              <p:cNvPr id="287" name="Inspireren">
                <a:extLst>
                  <a:ext uri="{FF2B5EF4-FFF2-40B4-BE49-F238E27FC236}">
                    <a16:creationId xmlns:a16="http://schemas.microsoft.com/office/drawing/2014/main" id="{D650421B-1C93-476E-B14B-D3403046CCB3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289" name="Freeform 12">
                  <a:extLst>
                    <a:ext uri="{FF2B5EF4-FFF2-40B4-BE49-F238E27FC236}">
                      <a16:creationId xmlns:a16="http://schemas.microsoft.com/office/drawing/2014/main" id="{FCE64234-6BFC-4048-B961-4A4414E1D7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90" name="Freeform 13">
                  <a:extLst>
                    <a:ext uri="{FF2B5EF4-FFF2-40B4-BE49-F238E27FC236}">
                      <a16:creationId xmlns:a16="http://schemas.microsoft.com/office/drawing/2014/main" id="{06618993-1BBB-463B-9FD2-BF8FF62850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91" name="Freeform 14">
                  <a:extLst>
                    <a:ext uri="{FF2B5EF4-FFF2-40B4-BE49-F238E27FC236}">
                      <a16:creationId xmlns:a16="http://schemas.microsoft.com/office/drawing/2014/main" id="{F5F7D931-12A6-48D8-B795-9191B7E07C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288" name="Tekstvak 287">
                <a:extLst>
                  <a:ext uri="{FF2B5EF4-FFF2-40B4-BE49-F238E27FC236}">
                    <a16:creationId xmlns:a16="http://schemas.microsoft.com/office/drawing/2014/main" id="{4AB4FCC7-04F6-4A67-9872-FB3A588056EB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  <p:sp>
        <p:nvSpPr>
          <p:cNvPr id="163" name="Tijdelijke aanduiding voor tekst 13">
            <a:extLst>
              <a:ext uri="{FF2B5EF4-FFF2-40B4-BE49-F238E27FC236}">
                <a16:creationId xmlns:a16="http://schemas.microsoft.com/office/drawing/2014/main" id="{6B112B1B-0DF7-4557-AD19-CE4AA898965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53806" y="6255077"/>
            <a:ext cx="1748641" cy="437160"/>
          </a:xfr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rgbClr val="457AB3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grpSp>
        <p:nvGrpSpPr>
          <p:cNvPr id="164" name="INSTRUCTION">
            <a:extLst>
              <a:ext uri="{FF2B5EF4-FFF2-40B4-BE49-F238E27FC236}">
                <a16:creationId xmlns:a16="http://schemas.microsoft.com/office/drawing/2014/main" id="{3352E002-1C8F-4E6D-9E4C-234F57074486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65" name="Rechthoek 164">
              <a:extLst>
                <a:ext uri="{FF2B5EF4-FFF2-40B4-BE49-F238E27FC236}">
                  <a16:creationId xmlns:a16="http://schemas.microsoft.com/office/drawing/2014/main" id="{84BFCEBA-4BC6-4353-BC2B-34E18A41FBE3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66" name="Rechthoek 165">
              <a:extLst>
                <a:ext uri="{FF2B5EF4-FFF2-40B4-BE49-F238E27FC236}">
                  <a16:creationId xmlns:a16="http://schemas.microsoft.com/office/drawing/2014/main" id="{EC0E2AE2-3E08-466A-ABD3-6A73149BFAED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‘Slidebuilder’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67" name="Gelijkbenige driehoek 166">
              <a:extLst>
                <a:ext uri="{FF2B5EF4-FFF2-40B4-BE49-F238E27FC236}">
                  <a16:creationId xmlns:a16="http://schemas.microsoft.com/office/drawing/2014/main" id="{4A8BEE84-30D2-4520-975C-BFDF4134256C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7537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>
        <p:tmplLst>
          <p:tmpl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75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  <a:lvl6pPr>
              <a:defRPr>
                <a:latin typeface="+mn-lt"/>
              </a:defRPr>
            </a:lvl6pPr>
            <a:lvl7pPr>
              <a:defRPr>
                <a:latin typeface="+mn-lt"/>
              </a:defRPr>
            </a:lvl7pPr>
            <a:lvl8pPr>
              <a:defRPr>
                <a:latin typeface="+mn-lt"/>
              </a:defRPr>
            </a:lvl8pPr>
            <a:lvl9pPr>
              <a:defRPr>
                <a:latin typeface="+mn-lt"/>
              </a:defRPr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4EA779CE-C322-4DFE-A90C-4151EBE2CF70}" type="datetime4">
              <a:rPr lang="en-GB" smtClean="0"/>
              <a:pPr/>
              <a:t>07 June 2023</a:t>
            </a:fld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>
                  <a:latin typeface="+mn-lt"/>
                </a:rPr>
                <a:t>Text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>
                <a:latin typeface="+mn-lt"/>
              </a:endParaRPr>
            </a:p>
          </p:txBody>
        </p:sp>
      </p:grpSp>
      <p:grpSp>
        <p:nvGrpSpPr>
          <p:cNvPr id="27" name="GRID" hidden="1">
            <a:extLst>
              <a:ext uri="{FF2B5EF4-FFF2-40B4-BE49-F238E27FC236}">
                <a16:creationId xmlns:a16="http://schemas.microsoft.com/office/drawing/2014/main" id="{FD6E95A9-41AF-4CDC-BDF2-15BDCE08F679}"/>
              </a:ext>
            </a:extLst>
          </p:cNvPr>
          <p:cNvGrpSpPr/>
          <p:nvPr userDrawn="1"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5013B105-BAEB-446F-B45E-7BEFF050DBF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9A3373C7-4F58-4EAA-96A9-1B2EEA0CF32E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4EE7379A-F55C-4233-AEB5-F5947E43FBBA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BD036481-285A-462B-9F31-CAE2528D8EC2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2BE1D0C7-745F-4EDE-8917-4D681012B99B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84AEDCC4-5215-4227-BA6B-9D21526BFBEA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924E0EEE-652B-42AE-ADB0-D5829197E51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62F3BF4-5793-41D9-8E72-65C3596204DE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09" name="INSTRUCTION">
            <a:extLst>
              <a:ext uri="{FF2B5EF4-FFF2-40B4-BE49-F238E27FC236}">
                <a16:creationId xmlns:a16="http://schemas.microsoft.com/office/drawing/2014/main" id="{5BEDB8FB-8137-4231-9A18-16A3AE2E188A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0DE66E50-5AF6-4DC8-988B-0ACDB2C38A0E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FF884010-92D1-4605-B685-0AAA7C0DFECA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56A65022-2C65-4717-B513-2113A3037280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AED8427F-2ADC-4AB1-AC50-E3F9339707D8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6C417E24-13B6-42FB-80E6-AEA55529E8A0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6E77B769-697B-4522-B546-FA9CF99BBDD6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>
                    <a:lumMod val="60000"/>
                    <a:lumOff val="40000"/>
                  </a:scheme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D64C7CE7-DA58-4A26-8DB7-8A6BCC49416B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9EA961C0-8A01-47D0-9CDE-3905D15EC98E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3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2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118" name="Ovaal 117">
              <a:extLst>
                <a:ext uri="{FF2B5EF4-FFF2-40B4-BE49-F238E27FC236}">
                  <a16:creationId xmlns:a16="http://schemas.microsoft.com/office/drawing/2014/main" id="{EEA9BEF2-6163-4B86-A2CD-FB7E69CCDE9B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19" name="Rechthoek 118">
              <a:extLst>
                <a:ext uri="{FF2B5EF4-FFF2-40B4-BE49-F238E27FC236}">
                  <a16:creationId xmlns:a16="http://schemas.microsoft.com/office/drawing/2014/main" id="{469F8BEA-8818-4829-8529-0C635E1B1F3E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3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120" name="Ovaal 119">
              <a:extLst>
                <a:ext uri="{FF2B5EF4-FFF2-40B4-BE49-F238E27FC236}">
                  <a16:creationId xmlns:a16="http://schemas.microsoft.com/office/drawing/2014/main" id="{1454A4FB-D840-4701-B99A-815DF8EFFED1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21" name="Rechthoek 120">
              <a:extLst>
                <a:ext uri="{FF2B5EF4-FFF2-40B4-BE49-F238E27FC236}">
                  <a16:creationId xmlns:a16="http://schemas.microsoft.com/office/drawing/2014/main" id="{B3E8D17B-80A7-4C4C-8ADD-3EA3CC8F706F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4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600" b="1" kern="1200" noProof="0">
                  <a:solidFill>
                    <a:schemeClr val="accent6"/>
                  </a:solidFill>
                  <a:latin typeface="+mj-lt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122" name="Ovaal 121">
              <a:extLst>
                <a:ext uri="{FF2B5EF4-FFF2-40B4-BE49-F238E27FC236}">
                  <a16:creationId xmlns:a16="http://schemas.microsoft.com/office/drawing/2014/main" id="{8090FE27-E8BD-49C2-A888-C7DF564A5EDB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23" name="Rechthoek 122">
              <a:extLst>
                <a:ext uri="{FF2B5EF4-FFF2-40B4-BE49-F238E27FC236}">
                  <a16:creationId xmlns:a16="http://schemas.microsoft.com/office/drawing/2014/main" id="{AED4BD40-E8F7-4284-99DE-65367C2E3D20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F1943946-5221-4BDF-8A32-6E8AECE33198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25" name="Rechthoek 124">
              <a:extLst>
                <a:ext uri="{FF2B5EF4-FFF2-40B4-BE49-F238E27FC236}">
                  <a16:creationId xmlns:a16="http://schemas.microsoft.com/office/drawing/2014/main" id="{28E51CA2-F5E2-4655-B753-04F14FDC21EC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F3B08ED5-B8E6-417C-BF36-797DD8BFAEB6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27" name="Rechthoek 126">
              <a:extLst>
                <a:ext uri="{FF2B5EF4-FFF2-40B4-BE49-F238E27FC236}">
                  <a16:creationId xmlns:a16="http://schemas.microsoft.com/office/drawing/2014/main" id="{9A65F12B-1942-4ABC-A45C-4A3A63A9EE06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3200" b="0" i="1" kern="1200" noProof="0">
                  <a:solidFill>
                    <a:schemeClr val="accent6"/>
                  </a:solidFill>
                  <a:latin typeface="+mn-lt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128" name="Ovaal 127">
              <a:extLst>
                <a:ext uri="{FF2B5EF4-FFF2-40B4-BE49-F238E27FC236}">
                  <a16:creationId xmlns:a16="http://schemas.microsoft.com/office/drawing/2014/main" id="{DF88439B-D884-404A-86CD-4ED808604ACB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29" name="Rechthoek 128">
              <a:extLst>
                <a:ext uri="{FF2B5EF4-FFF2-40B4-BE49-F238E27FC236}">
                  <a16:creationId xmlns:a16="http://schemas.microsoft.com/office/drawing/2014/main" id="{083240AC-FE15-4CD3-A10B-9DCD860DD6CA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5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GB" sz="1600" b="1" kern="1200" cap="all" baseline="0" noProof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130" name="Rechthoek 129">
              <a:extLst>
                <a:ext uri="{FF2B5EF4-FFF2-40B4-BE49-F238E27FC236}">
                  <a16:creationId xmlns:a16="http://schemas.microsoft.com/office/drawing/2014/main" id="{F45318DE-E543-44FB-80C8-59302FFD9C16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131" name="ICOON_info">
              <a:extLst>
                <a:ext uri="{FF2B5EF4-FFF2-40B4-BE49-F238E27FC236}">
                  <a16:creationId xmlns:a16="http://schemas.microsoft.com/office/drawing/2014/main" id="{CB380E96-F44C-4E12-B32C-8DAE2147A4C1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179" name="Ovaal 178">
                <a:extLst>
                  <a:ext uri="{FF2B5EF4-FFF2-40B4-BE49-F238E27FC236}">
                    <a16:creationId xmlns:a16="http://schemas.microsoft.com/office/drawing/2014/main" id="{CC9BFF95-B3ED-4566-AC2F-E8FFE8258B6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0" name="Graphic 163" descr="Informatie">
                <a:extLst>
                  <a:ext uri="{FF2B5EF4-FFF2-40B4-BE49-F238E27FC236}">
                    <a16:creationId xmlns:a16="http://schemas.microsoft.com/office/drawing/2014/main" id="{C9435A2D-02CD-4C5F-B1DE-B75B120D221B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32" name="VOORBEELD">
              <a:extLst>
                <a:ext uri="{FF2B5EF4-FFF2-40B4-BE49-F238E27FC236}">
                  <a16:creationId xmlns:a16="http://schemas.microsoft.com/office/drawing/2014/main" id="{F61E1AEF-CE2E-4038-AEFD-D3D4E3846293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39" name="Rechthoek 138">
                <a:extLst>
                  <a:ext uri="{FF2B5EF4-FFF2-40B4-BE49-F238E27FC236}">
                    <a16:creationId xmlns:a16="http://schemas.microsoft.com/office/drawing/2014/main" id="{14E18101-64FA-4849-A3D3-3EE0940ED3D9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56E7375D-3062-4B1B-B996-8AE46EEC648B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41" name="Groep 140">
                <a:extLst>
                  <a:ext uri="{FF2B5EF4-FFF2-40B4-BE49-F238E27FC236}">
                    <a16:creationId xmlns:a16="http://schemas.microsoft.com/office/drawing/2014/main" id="{C747B9D2-64AE-4094-8F4C-007F3DDB1F76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172" name="Groep 171">
                  <a:extLst>
                    <a:ext uri="{FF2B5EF4-FFF2-40B4-BE49-F238E27FC236}">
                      <a16:creationId xmlns:a16="http://schemas.microsoft.com/office/drawing/2014/main" id="{1D7C079B-2F01-4CAE-AB9E-14D22663080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74" name="Rechte verbindingslijn 173">
                    <a:extLst>
                      <a:ext uri="{FF2B5EF4-FFF2-40B4-BE49-F238E27FC236}">
                        <a16:creationId xmlns:a16="http://schemas.microsoft.com/office/drawing/2014/main" id="{36DF4FA4-C089-46FE-850A-275FAF9CD4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5" name="Rechte verbindingslijn 174">
                    <a:extLst>
                      <a:ext uri="{FF2B5EF4-FFF2-40B4-BE49-F238E27FC236}">
                        <a16:creationId xmlns:a16="http://schemas.microsoft.com/office/drawing/2014/main" id="{F288CBF2-8E47-48D5-815F-6B4A936A4B6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6" name="Rechte verbindingslijn 175">
                    <a:extLst>
                      <a:ext uri="{FF2B5EF4-FFF2-40B4-BE49-F238E27FC236}">
                        <a16:creationId xmlns:a16="http://schemas.microsoft.com/office/drawing/2014/main" id="{73DB915A-0DE1-4F0B-AB49-05F89839378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7" name="Rechte verbindingslijn 176">
                    <a:extLst>
                      <a:ext uri="{FF2B5EF4-FFF2-40B4-BE49-F238E27FC236}">
                        <a16:creationId xmlns:a16="http://schemas.microsoft.com/office/drawing/2014/main" id="{D6DEA524-5230-4DC3-99E4-7A82BB2633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8" name="Rechte verbindingslijn 177">
                    <a:extLst>
                      <a:ext uri="{FF2B5EF4-FFF2-40B4-BE49-F238E27FC236}">
                        <a16:creationId xmlns:a16="http://schemas.microsoft.com/office/drawing/2014/main" id="{74033319-6FB9-4575-A4C3-164BCD1D19A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73" name="Pijl: rechts 172">
                  <a:extLst>
                    <a:ext uri="{FF2B5EF4-FFF2-40B4-BE49-F238E27FC236}">
                      <a16:creationId xmlns:a16="http://schemas.microsoft.com/office/drawing/2014/main" id="{DA5D98CA-5791-421C-BF6B-5DC588DE96E4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C7046929-78C3-4AB7-958F-D448F70B2887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165" name="Groep 164">
                  <a:extLst>
                    <a:ext uri="{FF2B5EF4-FFF2-40B4-BE49-F238E27FC236}">
                      <a16:creationId xmlns:a16="http://schemas.microsoft.com/office/drawing/2014/main" id="{F3F1347F-3E87-4744-9117-77D981058F5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67" name="Rechte verbindingslijn 166">
                    <a:extLst>
                      <a:ext uri="{FF2B5EF4-FFF2-40B4-BE49-F238E27FC236}">
                        <a16:creationId xmlns:a16="http://schemas.microsoft.com/office/drawing/2014/main" id="{F9D8D2E3-7F12-4126-B23B-B970B3F3E9B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8" name="Rechte verbindingslijn 167">
                    <a:extLst>
                      <a:ext uri="{FF2B5EF4-FFF2-40B4-BE49-F238E27FC236}">
                        <a16:creationId xmlns:a16="http://schemas.microsoft.com/office/drawing/2014/main" id="{81E376FE-DB03-4542-BD5F-26D6A8EDC47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9" name="Rechte verbindingslijn 168">
                    <a:extLst>
                      <a:ext uri="{FF2B5EF4-FFF2-40B4-BE49-F238E27FC236}">
                        <a16:creationId xmlns:a16="http://schemas.microsoft.com/office/drawing/2014/main" id="{4F2B99DE-0C3D-4820-95B3-93C096EEE26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0" name="Rechte verbindingslijn 169">
                    <a:extLst>
                      <a:ext uri="{FF2B5EF4-FFF2-40B4-BE49-F238E27FC236}">
                        <a16:creationId xmlns:a16="http://schemas.microsoft.com/office/drawing/2014/main" id="{FDCC1D44-435E-4A3B-83A5-F104365E48C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1" name="Rechte verbindingslijn 170">
                    <a:extLst>
                      <a:ext uri="{FF2B5EF4-FFF2-40B4-BE49-F238E27FC236}">
                        <a16:creationId xmlns:a16="http://schemas.microsoft.com/office/drawing/2014/main" id="{12CA2E92-A71F-4ADC-ADF3-29F2E41AC05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66" name="Pijl: rechts 165">
                  <a:extLst>
                    <a:ext uri="{FF2B5EF4-FFF2-40B4-BE49-F238E27FC236}">
                      <a16:creationId xmlns:a16="http://schemas.microsoft.com/office/drawing/2014/main" id="{4F14E07D-1A62-4992-A4DC-E70D848F7C17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43" name="Rechte verbindingslijn 142">
                <a:extLst>
                  <a:ext uri="{FF2B5EF4-FFF2-40B4-BE49-F238E27FC236}">
                    <a16:creationId xmlns:a16="http://schemas.microsoft.com/office/drawing/2014/main" id="{C07C474E-6E0A-4242-B7F9-74EF5F022F7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44" name="Rechte verbindingslijn 143">
                <a:extLst>
                  <a:ext uri="{FF2B5EF4-FFF2-40B4-BE49-F238E27FC236}">
                    <a16:creationId xmlns:a16="http://schemas.microsoft.com/office/drawing/2014/main" id="{AC06AA26-4E88-4D15-BAA4-2A9A2F5BDD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145" name="Rechthoek 144">
                <a:extLst>
                  <a:ext uri="{FF2B5EF4-FFF2-40B4-BE49-F238E27FC236}">
                    <a16:creationId xmlns:a16="http://schemas.microsoft.com/office/drawing/2014/main" id="{A8ECF465-2AC4-4112-A303-31F944781F43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146" name="Rechthoek 145">
                <a:extLst>
                  <a:ext uri="{FF2B5EF4-FFF2-40B4-BE49-F238E27FC236}">
                    <a16:creationId xmlns:a16="http://schemas.microsoft.com/office/drawing/2014/main" id="{7E0E37A0-B3D8-4223-9748-51A26A3000E4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147" name="Groep 146">
                <a:extLst>
                  <a:ext uri="{FF2B5EF4-FFF2-40B4-BE49-F238E27FC236}">
                    <a16:creationId xmlns:a16="http://schemas.microsoft.com/office/drawing/2014/main" id="{62938E6D-01DB-4E46-8356-62A7B77B6536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157" name="Rechthoek 156">
                  <a:extLst>
                    <a:ext uri="{FF2B5EF4-FFF2-40B4-BE49-F238E27FC236}">
                      <a16:creationId xmlns:a16="http://schemas.microsoft.com/office/drawing/2014/main" id="{598387C7-303B-4DDB-A5A8-67D0F20E0798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8" name="Groep 157">
                  <a:extLst>
                    <a:ext uri="{FF2B5EF4-FFF2-40B4-BE49-F238E27FC236}">
                      <a16:creationId xmlns:a16="http://schemas.microsoft.com/office/drawing/2014/main" id="{6C1A2F00-AA06-4394-894B-5D985E99FEA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60" name="Rechte verbindingslijn 159">
                    <a:extLst>
                      <a:ext uri="{FF2B5EF4-FFF2-40B4-BE49-F238E27FC236}">
                        <a16:creationId xmlns:a16="http://schemas.microsoft.com/office/drawing/2014/main" id="{AE316800-A676-4561-9C76-96B73CCE8C3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1" name="Rechte verbindingslijn 160">
                    <a:extLst>
                      <a:ext uri="{FF2B5EF4-FFF2-40B4-BE49-F238E27FC236}">
                        <a16:creationId xmlns:a16="http://schemas.microsoft.com/office/drawing/2014/main" id="{C3592054-135E-4247-B69A-A0B75952205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2" name="Rechte verbindingslijn 161">
                    <a:extLst>
                      <a:ext uri="{FF2B5EF4-FFF2-40B4-BE49-F238E27FC236}">
                        <a16:creationId xmlns:a16="http://schemas.microsoft.com/office/drawing/2014/main" id="{62338238-1419-4F58-9724-0F5C395C314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3" name="Rechte verbindingslijn 162">
                    <a:extLst>
                      <a:ext uri="{FF2B5EF4-FFF2-40B4-BE49-F238E27FC236}">
                        <a16:creationId xmlns:a16="http://schemas.microsoft.com/office/drawing/2014/main" id="{30D7AB03-071B-4D1E-A3F5-A9E72FD6F58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4" name="Rechte verbindingslijn 163">
                    <a:extLst>
                      <a:ext uri="{FF2B5EF4-FFF2-40B4-BE49-F238E27FC236}">
                        <a16:creationId xmlns:a16="http://schemas.microsoft.com/office/drawing/2014/main" id="{76D9FC72-5C49-4585-89D4-4B956466E2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59" name="Pijl: rechts 158">
                  <a:extLst>
                    <a:ext uri="{FF2B5EF4-FFF2-40B4-BE49-F238E27FC236}">
                      <a16:creationId xmlns:a16="http://schemas.microsoft.com/office/drawing/2014/main" id="{916FE75F-8AD8-4759-B6F8-8B7EB5DD818A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8" name="Groep 147">
                <a:extLst>
                  <a:ext uri="{FF2B5EF4-FFF2-40B4-BE49-F238E27FC236}">
                    <a16:creationId xmlns:a16="http://schemas.microsoft.com/office/drawing/2014/main" id="{4CFDF48E-A2AD-461E-844C-2E2346073BE0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149" name="Rechthoek 148">
                  <a:extLst>
                    <a:ext uri="{FF2B5EF4-FFF2-40B4-BE49-F238E27FC236}">
                      <a16:creationId xmlns:a16="http://schemas.microsoft.com/office/drawing/2014/main" id="{158B5AAA-7992-4B22-8CEB-A27F8F7885A2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0" name="Groep 149">
                  <a:extLst>
                    <a:ext uri="{FF2B5EF4-FFF2-40B4-BE49-F238E27FC236}">
                      <a16:creationId xmlns:a16="http://schemas.microsoft.com/office/drawing/2014/main" id="{14C4C7F5-643E-4399-9D76-179F1AE4AA8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52" name="Rechte verbindingslijn 151">
                    <a:extLst>
                      <a:ext uri="{FF2B5EF4-FFF2-40B4-BE49-F238E27FC236}">
                        <a16:creationId xmlns:a16="http://schemas.microsoft.com/office/drawing/2014/main" id="{07B7B7E0-592E-4C8E-8143-7B27CFD77BF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3" name="Rechte verbindingslijn 152">
                    <a:extLst>
                      <a:ext uri="{FF2B5EF4-FFF2-40B4-BE49-F238E27FC236}">
                        <a16:creationId xmlns:a16="http://schemas.microsoft.com/office/drawing/2014/main" id="{5AFFCBFF-4A87-47D5-A03D-2DD29CAC4D2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4" name="Rechte verbindingslijn 153">
                    <a:extLst>
                      <a:ext uri="{FF2B5EF4-FFF2-40B4-BE49-F238E27FC236}">
                        <a16:creationId xmlns:a16="http://schemas.microsoft.com/office/drawing/2014/main" id="{17351FAF-6B0D-435A-9F7A-0E690F46D45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5" name="Rechte verbindingslijn 154">
                    <a:extLst>
                      <a:ext uri="{FF2B5EF4-FFF2-40B4-BE49-F238E27FC236}">
                        <a16:creationId xmlns:a16="http://schemas.microsoft.com/office/drawing/2014/main" id="{DF906CE4-4DCE-482B-9315-7235DE2E7E0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6" name="Rechte verbindingslijn 155">
                    <a:extLst>
                      <a:ext uri="{FF2B5EF4-FFF2-40B4-BE49-F238E27FC236}">
                        <a16:creationId xmlns:a16="http://schemas.microsoft.com/office/drawing/2014/main" id="{8A6B31C7-3E43-4E98-A620-774FC59A4B1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51" name="Pijl: rechts 150">
                  <a:extLst>
                    <a:ext uri="{FF2B5EF4-FFF2-40B4-BE49-F238E27FC236}">
                      <a16:creationId xmlns:a16="http://schemas.microsoft.com/office/drawing/2014/main" id="{49C18DEA-49F6-44A9-88C6-5E3706EF37C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33" name="Groep 132">
              <a:extLst>
                <a:ext uri="{FF2B5EF4-FFF2-40B4-BE49-F238E27FC236}">
                  <a16:creationId xmlns:a16="http://schemas.microsoft.com/office/drawing/2014/main" id="{D9C68137-9BA3-436F-89F1-67FCBD2BEBE5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134" name="Inspireren">
                <a:extLst>
                  <a:ext uri="{FF2B5EF4-FFF2-40B4-BE49-F238E27FC236}">
                    <a16:creationId xmlns:a16="http://schemas.microsoft.com/office/drawing/2014/main" id="{72C7A547-3A07-452E-806C-589D836B5442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36" name="Freeform 12">
                  <a:extLst>
                    <a:ext uri="{FF2B5EF4-FFF2-40B4-BE49-F238E27FC236}">
                      <a16:creationId xmlns:a16="http://schemas.microsoft.com/office/drawing/2014/main" id="{3E68D2B4-4DDB-4C24-ACF2-B6522D356D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37" name="Freeform 13">
                  <a:extLst>
                    <a:ext uri="{FF2B5EF4-FFF2-40B4-BE49-F238E27FC236}">
                      <a16:creationId xmlns:a16="http://schemas.microsoft.com/office/drawing/2014/main" id="{02F597EB-FBD5-4AEE-8136-89A739C020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38" name="Freeform 14">
                  <a:extLst>
                    <a:ext uri="{FF2B5EF4-FFF2-40B4-BE49-F238E27FC236}">
                      <a16:creationId xmlns:a16="http://schemas.microsoft.com/office/drawing/2014/main" id="{6A8A3D3C-2956-4CC7-8812-E1D2727560C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135" name="Tekstvak 134">
                <a:extLst>
                  <a:ext uri="{FF2B5EF4-FFF2-40B4-BE49-F238E27FC236}">
                    <a16:creationId xmlns:a16="http://schemas.microsoft.com/office/drawing/2014/main" id="{81D4441C-F5A3-4C5B-A0B3-79A8CBA81326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545262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8001" y="1797668"/>
            <a:ext cx="5124000" cy="4171333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C7D5-E6AF-438D-9008-7405597A8609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Text (2 columns)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110" name="Tijdelijke aanduiding voor verticale tekst 2">
            <a:extLst>
              <a:ext uri="{FF2B5EF4-FFF2-40B4-BE49-F238E27FC236}">
                <a16:creationId xmlns:a16="http://schemas.microsoft.com/office/drawing/2014/main" id="{34EA6D48-56EE-456D-95D8-91431147852B}"/>
              </a:ext>
            </a:extLst>
          </p:cNvPr>
          <p:cNvSpPr>
            <a:spLocks noGrp="1"/>
          </p:cNvSpPr>
          <p:nvPr>
            <p:ph type="body" orient="vert" idx="58" hasCustomPrompt="1"/>
          </p:nvPr>
        </p:nvSpPr>
        <p:spPr>
          <a:xfrm>
            <a:off x="6419569" y="1797668"/>
            <a:ext cx="5124000" cy="4171333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grpSp>
        <p:nvGrpSpPr>
          <p:cNvPr id="109" name="INSTRUCTION">
            <a:extLst>
              <a:ext uri="{FF2B5EF4-FFF2-40B4-BE49-F238E27FC236}">
                <a16:creationId xmlns:a16="http://schemas.microsoft.com/office/drawing/2014/main" id="{3DF08769-CFE7-40FC-8C95-8F0874FC3B30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B9087D89-AFE3-47CC-A7FD-51ACFF38BA52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112" name="Ovaal 111">
              <a:extLst>
                <a:ext uri="{FF2B5EF4-FFF2-40B4-BE49-F238E27FC236}">
                  <a16:creationId xmlns:a16="http://schemas.microsoft.com/office/drawing/2014/main" id="{A5B8C824-FBC8-4B62-9F45-A36EE9830415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CC4B7319-3E0B-4774-9F90-55A09946D698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114" name="Ovaal 113">
              <a:extLst>
                <a:ext uri="{FF2B5EF4-FFF2-40B4-BE49-F238E27FC236}">
                  <a16:creationId xmlns:a16="http://schemas.microsoft.com/office/drawing/2014/main" id="{85002195-F803-4149-9A05-BDFFA4ED9268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369A140F-F45E-4698-B519-B3C29B360FE8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116" name="Rechthoek 115">
              <a:extLst>
                <a:ext uri="{FF2B5EF4-FFF2-40B4-BE49-F238E27FC236}">
                  <a16:creationId xmlns:a16="http://schemas.microsoft.com/office/drawing/2014/main" id="{A334A72A-9A73-4FD7-8C2D-AEE4A5118E4D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>
                    <a:lumMod val="60000"/>
                    <a:lumOff val="40000"/>
                  </a:scheme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117" name="Ovaal 116">
              <a:extLst>
                <a:ext uri="{FF2B5EF4-FFF2-40B4-BE49-F238E27FC236}">
                  <a16:creationId xmlns:a16="http://schemas.microsoft.com/office/drawing/2014/main" id="{B7C0006C-8A17-4D14-A7B4-55D7D66E423B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D540EA41-C892-4610-AB46-095E8C8599B8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3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2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119" name="Ovaal 118">
              <a:extLst>
                <a:ext uri="{FF2B5EF4-FFF2-40B4-BE49-F238E27FC236}">
                  <a16:creationId xmlns:a16="http://schemas.microsoft.com/office/drawing/2014/main" id="{359811A9-97F9-4BC2-B9B8-9422C44E9EE0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20" name="Rechthoek 119">
              <a:extLst>
                <a:ext uri="{FF2B5EF4-FFF2-40B4-BE49-F238E27FC236}">
                  <a16:creationId xmlns:a16="http://schemas.microsoft.com/office/drawing/2014/main" id="{33F9BBAB-F614-4AFE-9641-2D73E8E273A0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3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A8B7A4D6-6E61-4CC8-8BB7-85FB68DD229A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FC798F58-387E-46C2-AC9E-8F3F7CD51A6A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4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600" b="1" kern="1200" noProof="0">
                  <a:solidFill>
                    <a:schemeClr val="accent6"/>
                  </a:solidFill>
                  <a:latin typeface="+mj-lt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123" name="Ovaal 122">
              <a:extLst>
                <a:ext uri="{FF2B5EF4-FFF2-40B4-BE49-F238E27FC236}">
                  <a16:creationId xmlns:a16="http://schemas.microsoft.com/office/drawing/2014/main" id="{A12C37DF-A07A-4373-AEEC-27354A0AC481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24" name="Rechthoek 123">
              <a:extLst>
                <a:ext uri="{FF2B5EF4-FFF2-40B4-BE49-F238E27FC236}">
                  <a16:creationId xmlns:a16="http://schemas.microsoft.com/office/drawing/2014/main" id="{1CD5F309-24E5-48E3-A639-BFA9C5DF1F33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125" name="Ovaal 124">
              <a:extLst>
                <a:ext uri="{FF2B5EF4-FFF2-40B4-BE49-F238E27FC236}">
                  <a16:creationId xmlns:a16="http://schemas.microsoft.com/office/drawing/2014/main" id="{511FFB1A-7715-4032-8ECE-95A51F13DF09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26" name="Rechthoek 125">
              <a:extLst>
                <a:ext uri="{FF2B5EF4-FFF2-40B4-BE49-F238E27FC236}">
                  <a16:creationId xmlns:a16="http://schemas.microsoft.com/office/drawing/2014/main" id="{E041DB44-78A0-4A81-8FC9-BACEBFB20563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127" name="Ovaal 126">
              <a:extLst>
                <a:ext uri="{FF2B5EF4-FFF2-40B4-BE49-F238E27FC236}">
                  <a16:creationId xmlns:a16="http://schemas.microsoft.com/office/drawing/2014/main" id="{C6248E72-1C59-4F60-8C0B-13485F234B09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28" name="Rechthoek 127">
              <a:extLst>
                <a:ext uri="{FF2B5EF4-FFF2-40B4-BE49-F238E27FC236}">
                  <a16:creationId xmlns:a16="http://schemas.microsoft.com/office/drawing/2014/main" id="{F115AD6B-DC2A-4BC6-A208-BB5A7BB5A932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3200" b="0" i="1" kern="1200" noProof="0">
                  <a:solidFill>
                    <a:schemeClr val="accent6"/>
                  </a:solidFill>
                  <a:latin typeface="+mn-lt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129" name="Ovaal 128">
              <a:extLst>
                <a:ext uri="{FF2B5EF4-FFF2-40B4-BE49-F238E27FC236}">
                  <a16:creationId xmlns:a16="http://schemas.microsoft.com/office/drawing/2014/main" id="{7629DCE3-EBD6-44F8-9E52-5755508B35EC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30" name="Rechthoek 129">
              <a:extLst>
                <a:ext uri="{FF2B5EF4-FFF2-40B4-BE49-F238E27FC236}">
                  <a16:creationId xmlns:a16="http://schemas.microsoft.com/office/drawing/2014/main" id="{54E387B0-9015-4CAB-AA76-48F6D18604F3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5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GB" sz="1600" b="1" kern="1200" cap="all" baseline="0" noProof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131" name="Rechthoek 130">
              <a:extLst>
                <a:ext uri="{FF2B5EF4-FFF2-40B4-BE49-F238E27FC236}">
                  <a16:creationId xmlns:a16="http://schemas.microsoft.com/office/drawing/2014/main" id="{3E0E06B5-CB75-4E15-8567-966FF7429561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132" name="ICOON_info">
              <a:extLst>
                <a:ext uri="{FF2B5EF4-FFF2-40B4-BE49-F238E27FC236}">
                  <a16:creationId xmlns:a16="http://schemas.microsoft.com/office/drawing/2014/main" id="{FEA6C0DE-B8FA-4685-8287-E36BFCAD3E47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180" name="Ovaal 179">
                <a:extLst>
                  <a:ext uri="{FF2B5EF4-FFF2-40B4-BE49-F238E27FC236}">
                    <a16:creationId xmlns:a16="http://schemas.microsoft.com/office/drawing/2014/main" id="{2FE1F7E6-953D-4341-84F4-E8B807B6D481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1" name="Graphic 163" descr="Informatie">
                <a:extLst>
                  <a:ext uri="{FF2B5EF4-FFF2-40B4-BE49-F238E27FC236}">
                    <a16:creationId xmlns:a16="http://schemas.microsoft.com/office/drawing/2014/main" id="{42CB7C43-9A64-449E-92E5-0578E0D7D2CF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33" name="VOORBEELD">
              <a:extLst>
                <a:ext uri="{FF2B5EF4-FFF2-40B4-BE49-F238E27FC236}">
                  <a16:creationId xmlns:a16="http://schemas.microsoft.com/office/drawing/2014/main" id="{244D2D09-8FD6-4F5C-A087-B4087AE356BC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FE6D35C4-EE88-4F4C-A1BE-F9A08EEE03A5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9736584B-4542-4883-A6F8-F467211CE9D7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173E91A0-E529-40EC-A02D-12F5FFF5510B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173" name="Groep 172">
                  <a:extLst>
                    <a:ext uri="{FF2B5EF4-FFF2-40B4-BE49-F238E27FC236}">
                      <a16:creationId xmlns:a16="http://schemas.microsoft.com/office/drawing/2014/main" id="{0B69E5F9-3843-43BE-9AD3-11A923970BA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75" name="Rechte verbindingslijn 174">
                    <a:extLst>
                      <a:ext uri="{FF2B5EF4-FFF2-40B4-BE49-F238E27FC236}">
                        <a16:creationId xmlns:a16="http://schemas.microsoft.com/office/drawing/2014/main" id="{8ADE54A2-4C54-4E6A-9B89-CF97D2A2252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6" name="Rechte verbindingslijn 175">
                    <a:extLst>
                      <a:ext uri="{FF2B5EF4-FFF2-40B4-BE49-F238E27FC236}">
                        <a16:creationId xmlns:a16="http://schemas.microsoft.com/office/drawing/2014/main" id="{2F5D62CD-5F8D-45F6-9126-29C332F4B1D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7" name="Rechte verbindingslijn 176">
                    <a:extLst>
                      <a:ext uri="{FF2B5EF4-FFF2-40B4-BE49-F238E27FC236}">
                        <a16:creationId xmlns:a16="http://schemas.microsoft.com/office/drawing/2014/main" id="{95258DC2-350B-4133-B4E1-05DD059183F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8" name="Rechte verbindingslijn 177">
                    <a:extLst>
                      <a:ext uri="{FF2B5EF4-FFF2-40B4-BE49-F238E27FC236}">
                        <a16:creationId xmlns:a16="http://schemas.microsoft.com/office/drawing/2014/main" id="{B4D84A8F-29E6-4405-ADD0-C63E0F5C620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9" name="Rechte verbindingslijn 178">
                    <a:extLst>
                      <a:ext uri="{FF2B5EF4-FFF2-40B4-BE49-F238E27FC236}">
                        <a16:creationId xmlns:a16="http://schemas.microsoft.com/office/drawing/2014/main" id="{2DFC074A-CE68-4AB0-8749-DA37087DF8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74" name="Pijl: rechts 173">
                  <a:extLst>
                    <a:ext uri="{FF2B5EF4-FFF2-40B4-BE49-F238E27FC236}">
                      <a16:creationId xmlns:a16="http://schemas.microsoft.com/office/drawing/2014/main" id="{7D9DDE9D-3DC5-4319-ABD2-84E99063EEBE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3" name="Groep 142">
                <a:extLst>
                  <a:ext uri="{FF2B5EF4-FFF2-40B4-BE49-F238E27FC236}">
                    <a16:creationId xmlns:a16="http://schemas.microsoft.com/office/drawing/2014/main" id="{9067E681-6DEE-4B70-9ED5-0149551E4512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166" name="Groep 165">
                  <a:extLst>
                    <a:ext uri="{FF2B5EF4-FFF2-40B4-BE49-F238E27FC236}">
                      <a16:creationId xmlns:a16="http://schemas.microsoft.com/office/drawing/2014/main" id="{BEDD77D4-6E5F-43A4-B7A3-7A8DEB92FA3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68" name="Rechte verbindingslijn 167">
                    <a:extLst>
                      <a:ext uri="{FF2B5EF4-FFF2-40B4-BE49-F238E27FC236}">
                        <a16:creationId xmlns:a16="http://schemas.microsoft.com/office/drawing/2014/main" id="{FA0A69CD-DF74-4E42-A21A-7A44D651AE5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9" name="Rechte verbindingslijn 168">
                    <a:extLst>
                      <a:ext uri="{FF2B5EF4-FFF2-40B4-BE49-F238E27FC236}">
                        <a16:creationId xmlns:a16="http://schemas.microsoft.com/office/drawing/2014/main" id="{8C6ACDEF-B7D2-4E31-AF30-52DCAAF77BC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0" name="Rechte verbindingslijn 169">
                    <a:extLst>
                      <a:ext uri="{FF2B5EF4-FFF2-40B4-BE49-F238E27FC236}">
                        <a16:creationId xmlns:a16="http://schemas.microsoft.com/office/drawing/2014/main" id="{B0AD5400-3C0F-4F5B-A7A8-EB24FDA9D47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1" name="Rechte verbindingslijn 170">
                    <a:extLst>
                      <a:ext uri="{FF2B5EF4-FFF2-40B4-BE49-F238E27FC236}">
                        <a16:creationId xmlns:a16="http://schemas.microsoft.com/office/drawing/2014/main" id="{E58B3BBE-0505-436E-B52E-41840D9711D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2" name="Rechte verbindingslijn 171">
                    <a:extLst>
                      <a:ext uri="{FF2B5EF4-FFF2-40B4-BE49-F238E27FC236}">
                        <a16:creationId xmlns:a16="http://schemas.microsoft.com/office/drawing/2014/main" id="{04690BD1-F52E-4460-8025-6F9288236E3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67" name="Pijl: rechts 166">
                  <a:extLst>
                    <a:ext uri="{FF2B5EF4-FFF2-40B4-BE49-F238E27FC236}">
                      <a16:creationId xmlns:a16="http://schemas.microsoft.com/office/drawing/2014/main" id="{45288B62-28B4-43B8-A5D5-13B39970471B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44" name="Rechte verbindingslijn 143">
                <a:extLst>
                  <a:ext uri="{FF2B5EF4-FFF2-40B4-BE49-F238E27FC236}">
                    <a16:creationId xmlns:a16="http://schemas.microsoft.com/office/drawing/2014/main" id="{10E62DD6-4D71-4672-8A09-D2D132B1EF9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45" name="Rechte verbindingslijn 144">
                <a:extLst>
                  <a:ext uri="{FF2B5EF4-FFF2-40B4-BE49-F238E27FC236}">
                    <a16:creationId xmlns:a16="http://schemas.microsoft.com/office/drawing/2014/main" id="{DA8E7309-79A9-4A3D-AAB8-5553AE819C5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146" name="Rechthoek 145">
                <a:extLst>
                  <a:ext uri="{FF2B5EF4-FFF2-40B4-BE49-F238E27FC236}">
                    <a16:creationId xmlns:a16="http://schemas.microsoft.com/office/drawing/2014/main" id="{CA3484C2-D7F6-41CB-BEF7-D08B7FDB6B88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147" name="Rechthoek 146">
                <a:extLst>
                  <a:ext uri="{FF2B5EF4-FFF2-40B4-BE49-F238E27FC236}">
                    <a16:creationId xmlns:a16="http://schemas.microsoft.com/office/drawing/2014/main" id="{CA7B590A-B0DD-47CA-A5A7-E742CDF35641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148" name="Groep 147">
                <a:extLst>
                  <a:ext uri="{FF2B5EF4-FFF2-40B4-BE49-F238E27FC236}">
                    <a16:creationId xmlns:a16="http://schemas.microsoft.com/office/drawing/2014/main" id="{C948B5C6-92F9-4F4E-BC00-DEA77B4738BD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158" name="Rechthoek 157">
                  <a:extLst>
                    <a:ext uri="{FF2B5EF4-FFF2-40B4-BE49-F238E27FC236}">
                      <a16:creationId xmlns:a16="http://schemas.microsoft.com/office/drawing/2014/main" id="{2B329ED5-67F7-4363-9497-FB91A8E6489A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9" name="Groep 158">
                  <a:extLst>
                    <a:ext uri="{FF2B5EF4-FFF2-40B4-BE49-F238E27FC236}">
                      <a16:creationId xmlns:a16="http://schemas.microsoft.com/office/drawing/2014/main" id="{D740705F-2934-4989-93BC-D4A46F28E0E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61" name="Rechte verbindingslijn 160">
                    <a:extLst>
                      <a:ext uri="{FF2B5EF4-FFF2-40B4-BE49-F238E27FC236}">
                        <a16:creationId xmlns:a16="http://schemas.microsoft.com/office/drawing/2014/main" id="{285B50FC-3FF5-43C6-8CE4-B4B43872CE5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2" name="Rechte verbindingslijn 161">
                    <a:extLst>
                      <a:ext uri="{FF2B5EF4-FFF2-40B4-BE49-F238E27FC236}">
                        <a16:creationId xmlns:a16="http://schemas.microsoft.com/office/drawing/2014/main" id="{AB4BDFBA-2B79-40BA-B57A-8A49E222F8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3" name="Rechte verbindingslijn 162">
                    <a:extLst>
                      <a:ext uri="{FF2B5EF4-FFF2-40B4-BE49-F238E27FC236}">
                        <a16:creationId xmlns:a16="http://schemas.microsoft.com/office/drawing/2014/main" id="{592B6E1B-5111-41C2-A9BD-33D86C44827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4" name="Rechte verbindingslijn 163">
                    <a:extLst>
                      <a:ext uri="{FF2B5EF4-FFF2-40B4-BE49-F238E27FC236}">
                        <a16:creationId xmlns:a16="http://schemas.microsoft.com/office/drawing/2014/main" id="{AE6FE5EA-BEF2-4337-934B-38D261FCFEB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5" name="Rechte verbindingslijn 164">
                    <a:extLst>
                      <a:ext uri="{FF2B5EF4-FFF2-40B4-BE49-F238E27FC236}">
                        <a16:creationId xmlns:a16="http://schemas.microsoft.com/office/drawing/2014/main" id="{4756C50F-5CFD-4BCB-87AF-7F72E058183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60" name="Pijl: rechts 159">
                  <a:extLst>
                    <a:ext uri="{FF2B5EF4-FFF2-40B4-BE49-F238E27FC236}">
                      <a16:creationId xmlns:a16="http://schemas.microsoft.com/office/drawing/2014/main" id="{9CBED4BC-35CF-48AF-8417-50331CBA9761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9" name="Groep 148">
                <a:extLst>
                  <a:ext uri="{FF2B5EF4-FFF2-40B4-BE49-F238E27FC236}">
                    <a16:creationId xmlns:a16="http://schemas.microsoft.com/office/drawing/2014/main" id="{006CF8ED-F283-48AD-9B82-2D354C07E0D4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150" name="Rechthoek 149">
                  <a:extLst>
                    <a:ext uri="{FF2B5EF4-FFF2-40B4-BE49-F238E27FC236}">
                      <a16:creationId xmlns:a16="http://schemas.microsoft.com/office/drawing/2014/main" id="{C3E56D49-1B5D-4CAE-A392-66FFC4F9EA67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1" name="Groep 150">
                  <a:extLst>
                    <a:ext uri="{FF2B5EF4-FFF2-40B4-BE49-F238E27FC236}">
                      <a16:creationId xmlns:a16="http://schemas.microsoft.com/office/drawing/2014/main" id="{C110CA66-0854-446F-A1A1-7F6E1A8D6B4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53" name="Rechte verbindingslijn 152">
                    <a:extLst>
                      <a:ext uri="{FF2B5EF4-FFF2-40B4-BE49-F238E27FC236}">
                        <a16:creationId xmlns:a16="http://schemas.microsoft.com/office/drawing/2014/main" id="{1B41BA10-26F8-4629-8E86-94C3A4D1D3D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4" name="Rechte verbindingslijn 153">
                    <a:extLst>
                      <a:ext uri="{FF2B5EF4-FFF2-40B4-BE49-F238E27FC236}">
                        <a16:creationId xmlns:a16="http://schemas.microsoft.com/office/drawing/2014/main" id="{319D8AB6-9080-4511-8989-17A5E8C318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5" name="Rechte verbindingslijn 154">
                    <a:extLst>
                      <a:ext uri="{FF2B5EF4-FFF2-40B4-BE49-F238E27FC236}">
                        <a16:creationId xmlns:a16="http://schemas.microsoft.com/office/drawing/2014/main" id="{3AF21E32-E67A-4F32-9D9B-436232FB591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6" name="Rechte verbindingslijn 155">
                    <a:extLst>
                      <a:ext uri="{FF2B5EF4-FFF2-40B4-BE49-F238E27FC236}">
                        <a16:creationId xmlns:a16="http://schemas.microsoft.com/office/drawing/2014/main" id="{91E2D6DC-E0F9-4632-9DAC-25B1EA4A838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7" name="Rechte verbindingslijn 156">
                    <a:extLst>
                      <a:ext uri="{FF2B5EF4-FFF2-40B4-BE49-F238E27FC236}">
                        <a16:creationId xmlns:a16="http://schemas.microsoft.com/office/drawing/2014/main" id="{92C9BA9C-FBEF-4F8A-956D-B2B98AB384A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52" name="Pijl: rechts 151">
                  <a:extLst>
                    <a:ext uri="{FF2B5EF4-FFF2-40B4-BE49-F238E27FC236}">
                      <a16:creationId xmlns:a16="http://schemas.microsoft.com/office/drawing/2014/main" id="{56DF1030-EA65-4545-94B2-3988035E7985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34" name="Groep 133">
              <a:extLst>
                <a:ext uri="{FF2B5EF4-FFF2-40B4-BE49-F238E27FC236}">
                  <a16:creationId xmlns:a16="http://schemas.microsoft.com/office/drawing/2014/main" id="{86763CB8-155D-485D-BEB6-E39DFFD6E733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135" name="Inspireren">
                <a:extLst>
                  <a:ext uri="{FF2B5EF4-FFF2-40B4-BE49-F238E27FC236}">
                    <a16:creationId xmlns:a16="http://schemas.microsoft.com/office/drawing/2014/main" id="{E2036495-963E-4877-8829-4F3E26708902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37" name="Freeform 12">
                  <a:extLst>
                    <a:ext uri="{FF2B5EF4-FFF2-40B4-BE49-F238E27FC236}">
                      <a16:creationId xmlns:a16="http://schemas.microsoft.com/office/drawing/2014/main" id="{318FA3B5-A674-4F2F-9278-D33330A7B3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38" name="Freeform 13">
                  <a:extLst>
                    <a:ext uri="{FF2B5EF4-FFF2-40B4-BE49-F238E27FC236}">
                      <a16:creationId xmlns:a16="http://schemas.microsoft.com/office/drawing/2014/main" id="{5518C618-C1EC-43CB-B798-33598CA004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139" name="Freeform 14">
                  <a:extLst>
                    <a:ext uri="{FF2B5EF4-FFF2-40B4-BE49-F238E27FC236}">
                      <a16:creationId xmlns:a16="http://schemas.microsoft.com/office/drawing/2014/main" id="{42D8C682-3AC4-4699-8F36-42DF03A67A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136" name="Tekstvak 135">
                <a:extLst>
                  <a:ext uri="{FF2B5EF4-FFF2-40B4-BE49-F238E27FC236}">
                    <a16:creationId xmlns:a16="http://schemas.microsoft.com/office/drawing/2014/main" id="{42734A83-9BE5-4F0C-AD0B-FA427E90A77F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38598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/ Image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jdelijke aanduiding voor afbeelding 40">
            <a:extLst>
              <a:ext uri="{FF2B5EF4-FFF2-40B4-BE49-F238E27FC236}">
                <a16:creationId xmlns:a16="http://schemas.microsoft.com/office/drawing/2014/main" id="{3B88A158-4DF2-464F-8543-2AD627656A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75161" y="-6986"/>
            <a:ext cx="5316839" cy="6864986"/>
          </a:xfrm>
          <a:custGeom>
            <a:avLst/>
            <a:gdLst>
              <a:gd name="connsiteX0" fmla="*/ 3121447 w 5316839"/>
              <a:gd name="connsiteY0" fmla="*/ 0 h 6864986"/>
              <a:gd name="connsiteX1" fmla="*/ 5316839 w 5316839"/>
              <a:gd name="connsiteY1" fmla="*/ 0 h 6864986"/>
              <a:gd name="connsiteX2" fmla="*/ 5316839 w 5316839"/>
              <a:gd name="connsiteY2" fmla="*/ 6864986 h 6864986"/>
              <a:gd name="connsiteX3" fmla="*/ 0 w 5316839"/>
              <a:gd name="connsiteY3" fmla="*/ 6864986 h 686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6839" h="6864986">
                <a:moveTo>
                  <a:pt x="3121447" y="0"/>
                </a:moveTo>
                <a:lnTo>
                  <a:pt x="5316839" y="0"/>
                </a:lnTo>
                <a:lnTo>
                  <a:pt x="5316839" y="6864986"/>
                </a:lnTo>
                <a:lnTo>
                  <a:pt x="0" y="6864986"/>
                </a:lnTo>
                <a:close/>
              </a:path>
            </a:pathLst>
          </a:custGeom>
          <a:solidFill>
            <a:schemeClr val="bg2"/>
          </a:solidFill>
          <a:effectLst>
            <a:outerShdw blurRad="127000" dist="38100" dir="5400000" algn="tl" rotWithShape="0">
              <a:prstClr val="black">
                <a:alpha val="20000"/>
              </a:prstClr>
            </a:outerShdw>
          </a:effectLst>
        </p:spPr>
        <p:txBody>
          <a:bodyPr wrap="square" lIns="2016000" tIns="2808000" r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</a:t>
            </a:r>
          </a:p>
        </p:txBody>
      </p:sp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9" y="719999"/>
            <a:ext cx="8662032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8045625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8000" y="1797668"/>
            <a:ext cx="6279832" cy="4171967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D9A6-CEE9-4332-840E-CC8E78AFB300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Text / Image (S)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27" name="Scheidingslijntje">
            <a:extLst>
              <a:ext uri="{FF2B5EF4-FFF2-40B4-BE49-F238E27FC236}">
                <a16:creationId xmlns:a16="http://schemas.microsoft.com/office/drawing/2014/main" id="{CFB05505-3EE3-4916-BE69-A556CC5AE69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 rot="1465817">
            <a:off x="11214429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183" name="INSTRUCTION">
            <a:extLst>
              <a:ext uri="{FF2B5EF4-FFF2-40B4-BE49-F238E27FC236}">
                <a16:creationId xmlns:a16="http://schemas.microsoft.com/office/drawing/2014/main" id="{6A16668A-41DD-4CD8-8577-713AB8800907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84" name="Rechthoek 183">
              <a:extLst>
                <a:ext uri="{FF2B5EF4-FFF2-40B4-BE49-F238E27FC236}">
                  <a16:creationId xmlns:a16="http://schemas.microsoft.com/office/drawing/2014/main" id="{7E3B8019-A982-479E-8A3E-BA068FFE8874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85" name="Ovaal 184">
              <a:extLst>
                <a:ext uri="{FF2B5EF4-FFF2-40B4-BE49-F238E27FC236}">
                  <a16:creationId xmlns:a16="http://schemas.microsoft.com/office/drawing/2014/main" id="{4DBD9B38-7BC9-4FD9-852C-3FA4C7D1A60F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86" name="Rechthoek 185">
              <a:extLst>
                <a:ext uri="{FF2B5EF4-FFF2-40B4-BE49-F238E27FC236}">
                  <a16:creationId xmlns:a16="http://schemas.microsoft.com/office/drawing/2014/main" id="{6D57FA0B-C985-46D7-AB0C-AD48356714C3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7" name="Ovaal 186">
              <a:extLst>
                <a:ext uri="{FF2B5EF4-FFF2-40B4-BE49-F238E27FC236}">
                  <a16:creationId xmlns:a16="http://schemas.microsoft.com/office/drawing/2014/main" id="{DB835D79-B153-4118-884C-29945A9BBBAD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88" name="Rechthoek 187">
              <a:extLst>
                <a:ext uri="{FF2B5EF4-FFF2-40B4-BE49-F238E27FC236}">
                  <a16:creationId xmlns:a16="http://schemas.microsoft.com/office/drawing/2014/main" id="{0EF56CA2-9AAF-4D1C-8D9D-12D3DF5187CC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89" name="Ovaal 188">
              <a:extLst>
                <a:ext uri="{FF2B5EF4-FFF2-40B4-BE49-F238E27FC236}">
                  <a16:creationId xmlns:a16="http://schemas.microsoft.com/office/drawing/2014/main" id="{42FE410C-8847-40E1-86A8-9672F36D2B6A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90" name="Rechthoek 189">
              <a:extLst>
                <a:ext uri="{FF2B5EF4-FFF2-40B4-BE49-F238E27FC236}">
                  <a16:creationId xmlns:a16="http://schemas.microsoft.com/office/drawing/2014/main" id="{F97CFD7C-6675-4693-AC2C-AC45EA8D4584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91" name="Rechthoek 190">
              <a:extLst>
                <a:ext uri="{FF2B5EF4-FFF2-40B4-BE49-F238E27FC236}">
                  <a16:creationId xmlns:a16="http://schemas.microsoft.com/office/drawing/2014/main" id="{EA139052-3C7C-4D56-8795-FBAFC42D1DED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92" name="Groep 191">
              <a:extLst>
                <a:ext uri="{FF2B5EF4-FFF2-40B4-BE49-F238E27FC236}">
                  <a16:creationId xmlns:a16="http://schemas.microsoft.com/office/drawing/2014/main" id="{2F552C2E-EC65-4DED-92BD-5114A806DC13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231" name="Rechthoek 230">
                <a:extLst>
                  <a:ext uri="{FF2B5EF4-FFF2-40B4-BE49-F238E27FC236}">
                    <a16:creationId xmlns:a16="http://schemas.microsoft.com/office/drawing/2014/main" id="{57559F65-C24E-4787-896F-7A82596F7A95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32" name="Rechthoek 231">
                <a:extLst>
                  <a:ext uri="{FF2B5EF4-FFF2-40B4-BE49-F238E27FC236}">
                    <a16:creationId xmlns:a16="http://schemas.microsoft.com/office/drawing/2014/main" id="{E4DA698F-AC3B-43A2-8292-31E9AF2F135B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33" name="Groep 232">
                <a:extLst>
                  <a:ext uri="{FF2B5EF4-FFF2-40B4-BE49-F238E27FC236}">
                    <a16:creationId xmlns:a16="http://schemas.microsoft.com/office/drawing/2014/main" id="{6F6F3419-F7DE-4CF1-B3DC-A0CEAF3AF7B2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46" name="Rechthoek: afgeronde hoeken 245">
                  <a:extLst>
                    <a:ext uri="{FF2B5EF4-FFF2-40B4-BE49-F238E27FC236}">
                      <a16:creationId xmlns:a16="http://schemas.microsoft.com/office/drawing/2014/main" id="{1528920D-68A5-4E88-A052-B4B973F5CFC0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47" name="Rechthoek 246">
                  <a:extLst>
                    <a:ext uri="{FF2B5EF4-FFF2-40B4-BE49-F238E27FC236}">
                      <a16:creationId xmlns:a16="http://schemas.microsoft.com/office/drawing/2014/main" id="{C438CD20-8079-45FD-AE5A-E32EBB1DF2A3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48" name="Rechthoek 247">
                  <a:extLst>
                    <a:ext uri="{FF2B5EF4-FFF2-40B4-BE49-F238E27FC236}">
                      <a16:creationId xmlns:a16="http://schemas.microsoft.com/office/drawing/2014/main" id="{812E46AE-E46B-42BA-8DBD-0347A9F49A14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49" name="Rechthoek 248">
                  <a:extLst>
                    <a:ext uri="{FF2B5EF4-FFF2-40B4-BE49-F238E27FC236}">
                      <a16:creationId xmlns:a16="http://schemas.microsoft.com/office/drawing/2014/main" id="{DF37A093-66D4-47F1-8648-DA2DBE22223A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0" name="Rechthoek 249">
                  <a:extLst>
                    <a:ext uri="{FF2B5EF4-FFF2-40B4-BE49-F238E27FC236}">
                      <a16:creationId xmlns:a16="http://schemas.microsoft.com/office/drawing/2014/main" id="{36A183C3-B1EE-44BB-B7AD-B785245626C7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1" name="Rechthoek 250">
                  <a:extLst>
                    <a:ext uri="{FF2B5EF4-FFF2-40B4-BE49-F238E27FC236}">
                      <a16:creationId xmlns:a16="http://schemas.microsoft.com/office/drawing/2014/main" id="{B10B84E7-88B0-40AD-B2F9-C1CCB3874BCA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4" name="Groep 233">
                <a:extLst>
                  <a:ext uri="{FF2B5EF4-FFF2-40B4-BE49-F238E27FC236}">
                    <a16:creationId xmlns:a16="http://schemas.microsoft.com/office/drawing/2014/main" id="{0EE0C226-EE84-4BBF-9B41-72AE19B3E3A1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38" name="Groep 237">
                  <a:extLst>
                    <a:ext uri="{FF2B5EF4-FFF2-40B4-BE49-F238E27FC236}">
                      <a16:creationId xmlns:a16="http://schemas.microsoft.com/office/drawing/2014/main" id="{E5FC4189-38E2-41F3-B098-D44BE94E5A5E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40" name="Rechthoek: afgeronde hoeken 239">
                    <a:extLst>
                      <a:ext uri="{FF2B5EF4-FFF2-40B4-BE49-F238E27FC236}">
                        <a16:creationId xmlns:a16="http://schemas.microsoft.com/office/drawing/2014/main" id="{3527A891-A825-46EA-9E9F-614C24BFF40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1" name="Rechthoek 240">
                    <a:extLst>
                      <a:ext uri="{FF2B5EF4-FFF2-40B4-BE49-F238E27FC236}">
                        <a16:creationId xmlns:a16="http://schemas.microsoft.com/office/drawing/2014/main" id="{034A66D6-8B01-4969-B667-6019AF48A3A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2" name="Rechthoek 241">
                    <a:extLst>
                      <a:ext uri="{FF2B5EF4-FFF2-40B4-BE49-F238E27FC236}">
                        <a16:creationId xmlns:a16="http://schemas.microsoft.com/office/drawing/2014/main" id="{E7B8F343-BCBC-43A5-9F22-CBFD4F306B2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3" name="Rechthoek 242">
                    <a:extLst>
                      <a:ext uri="{FF2B5EF4-FFF2-40B4-BE49-F238E27FC236}">
                        <a16:creationId xmlns:a16="http://schemas.microsoft.com/office/drawing/2014/main" id="{2CE7B117-F58C-46F6-AB22-4297D4A8AA6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4" name="Rechthoek 243">
                    <a:extLst>
                      <a:ext uri="{FF2B5EF4-FFF2-40B4-BE49-F238E27FC236}">
                        <a16:creationId xmlns:a16="http://schemas.microsoft.com/office/drawing/2014/main" id="{95C46394-8C5B-46E3-80D1-EA3188DB9B5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5" name="Rechthoek 244">
                    <a:extLst>
                      <a:ext uri="{FF2B5EF4-FFF2-40B4-BE49-F238E27FC236}">
                        <a16:creationId xmlns:a16="http://schemas.microsoft.com/office/drawing/2014/main" id="{F3E6EA86-03A6-4EAA-A19D-725CAF88D57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9" name="Boog 238">
                  <a:extLst>
                    <a:ext uri="{FF2B5EF4-FFF2-40B4-BE49-F238E27FC236}">
                      <a16:creationId xmlns:a16="http://schemas.microsoft.com/office/drawing/2014/main" id="{0264191B-5306-4B5D-97CE-3FEA32863E3D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35" name="Tekstvak 234">
                <a:extLst>
                  <a:ext uri="{FF2B5EF4-FFF2-40B4-BE49-F238E27FC236}">
                    <a16:creationId xmlns:a16="http://schemas.microsoft.com/office/drawing/2014/main" id="{E78E4A28-0927-4B45-ACE7-9ECBA90F00D7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236" name="Tekstvak 235">
                <a:extLst>
                  <a:ext uri="{FF2B5EF4-FFF2-40B4-BE49-F238E27FC236}">
                    <a16:creationId xmlns:a16="http://schemas.microsoft.com/office/drawing/2014/main" id="{DEF24C5F-88DB-46B7-81AC-772A020D7BAF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237" name="Vrije vorm: vorm 236">
                <a:extLst>
                  <a:ext uri="{FF2B5EF4-FFF2-40B4-BE49-F238E27FC236}">
                    <a16:creationId xmlns:a16="http://schemas.microsoft.com/office/drawing/2014/main" id="{95A4AC46-63D2-4ECD-970A-29CF487DED47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93" name="Groep 192">
              <a:extLst>
                <a:ext uri="{FF2B5EF4-FFF2-40B4-BE49-F238E27FC236}">
                  <a16:creationId xmlns:a16="http://schemas.microsoft.com/office/drawing/2014/main" id="{BC32FD25-3F2F-4E00-AF69-A7D84D6F8B35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221" name="Rechthoek 220">
                <a:extLst>
                  <a:ext uri="{FF2B5EF4-FFF2-40B4-BE49-F238E27FC236}">
                    <a16:creationId xmlns:a16="http://schemas.microsoft.com/office/drawing/2014/main" id="{03356F5F-7668-4018-BAC3-D28AFC9F8CE7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222" name="ICOON_info">
                <a:extLst>
                  <a:ext uri="{FF2B5EF4-FFF2-40B4-BE49-F238E27FC236}">
                    <a16:creationId xmlns:a16="http://schemas.microsoft.com/office/drawing/2014/main" id="{859D7825-FE26-4BF3-8697-9C128A141C91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229" name="Ovaal 228">
                  <a:extLst>
                    <a:ext uri="{FF2B5EF4-FFF2-40B4-BE49-F238E27FC236}">
                      <a16:creationId xmlns:a16="http://schemas.microsoft.com/office/drawing/2014/main" id="{E28FFD67-B035-4883-A5DA-BB93AB92BFB2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30" name="Graphic 163" descr="Informatie">
                  <a:extLst>
                    <a:ext uri="{FF2B5EF4-FFF2-40B4-BE49-F238E27FC236}">
                      <a16:creationId xmlns:a16="http://schemas.microsoft.com/office/drawing/2014/main" id="{572497A6-B514-4AAD-851F-A2FB7751E09F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3" name="Groep 222">
                <a:extLst>
                  <a:ext uri="{FF2B5EF4-FFF2-40B4-BE49-F238E27FC236}">
                    <a16:creationId xmlns:a16="http://schemas.microsoft.com/office/drawing/2014/main" id="{B109916B-2E47-4B89-9D7B-05170DA04F53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224" name="Inspireren">
                  <a:extLst>
                    <a:ext uri="{FF2B5EF4-FFF2-40B4-BE49-F238E27FC236}">
                      <a16:creationId xmlns:a16="http://schemas.microsoft.com/office/drawing/2014/main" id="{06D9ACD6-F6A4-423E-AFDF-49E0D4EB4417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26" name="Freeform 12">
                    <a:extLst>
                      <a:ext uri="{FF2B5EF4-FFF2-40B4-BE49-F238E27FC236}">
                        <a16:creationId xmlns:a16="http://schemas.microsoft.com/office/drawing/2014/main" id="{D185710A-4C42-4733-97DC-A5F3F8C60E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227" name="Freeform 13">
                    <a:extLst>
                      <a:ext uri="{FF2B5EF4-FFF2-40B4-BE49-F238E27FC236}">
                        <a16:creationId xmlns:a16="http://schemas.microsoft.com/office/drawing/2014/main" id="{24CAD6B8-AED3-434B-83E9-117574A3915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228" name="Freeform 14">
                    <a:extLst>
                      <a:ext uri="{FF2B5EF4-FFF2-40B4-BE49-F238E27FC236}">
                        <a16:creationId xmlns:a16="http://schemas.microsoft.com/office/drawing/2014/main" id="{FA298E8E-AD15-45C4-9371-A1DAB76BF09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225" name="Tekstvak 224">
                  <a:extLst>
                    <a:ext uri="{FF2B5EF4-FFF2-40B4-BE49-F238E27FC236}">
                      <a16:creationId xmlns:a16="http://schemas.microsoft.com/office/drawing/2014/main" id="{11C95632-B40E-4607-8988-01C4806A7890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194" name="Groep 193">
              <a:extLst>
                <a:ext uri="{FF2B5EF4-FFF2-40B4-BE49-F238E27FC236}">
                  <a16:creationId xmlns:a16="http://schemas.microsoft.com/office/drawing/2014/main" id="{3FFC5A8E-0652-4836-9D0C-0A64AECD689B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205" name="Groep 204">
                <a:extLst>
                  <a:ext uri="{FF2B5EF4-FFF2-40B4-BE49-F238E27FC236}">
                    <a16:creationId xmlns:a16="http://schemas.microsoft.com/office/drawing/2014/main" id="{7982C03F-0F29-4A62-B5A8-B74773C136F2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208" name="Groep 207">
                  <a:extLst>
                    <a:ext uri="{FF2B5EF4-FFF2-40B4-BE49-F238E27FC236}">
                      <a16:creationId xmlns:a16="http://schemas.microsoft.com/office/drawing/2014/main" id="{2DF7A239-07F6-4A3C-906D-7E25F6E5FEDA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215" name="Groep 214">
                    <a:extLst>
                      <a:ext uri="{FF2B5EF4-FFF2-40B4-BE49-F238E27FC236}">
                        <a16:creationId xmlns:a16="http://schemas.microsoft.com/office/drawing/2014/main" id="{EA151D1C-ECC3-4A91-B902-D4306C3744B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218" name="Rechthoek 217">
                      <a:extLst>
                        <a:ext uri="{FF2B5EF4-FFF2-40B4-BE49-F238E27FC236}">
                          <a16:creationId xmlns:a16="http://schemas.microsoft.com/office/drawing/2014/main" id="{89CFB379-6221-451C-B2DF-35D46EEF4DD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19" name="Rechthoek 218">
                      <a:extLst>
                        <a:ext uri="{FF2B5EF4-FFF2-40B4-BE49-F238E27FC236}">
                          <a16:creationId xmlns:a16="http://schemas.microsoft.com/office/drawing/2014/main" id="{95721394-8480-44A7-87AB-0CA9E090EE2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20" name="Ovaal 219">
                      <a:extLst>
                        <a:ext uri="{FF2B5EF4-FFF2-40B4-BE49-F238E27FC236}">
                          <a16:creationId xmlns:a16="http://schemas.microsoft.com/office/drawing/2014/main" id="{60DC8F6C-AC25-4933-80D9-9F7008C2ED4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216" name="Afbeelding 215">
                    <a:extLst>
                      <a:ext uri="{FF2B5EF4-FFF2-40B4-BE49-F238E27FC236}">
                        <a16:creationId xmlns:a16="http://schemas.microsoft.com/office/drawing/2014/main" id="{5AC53DAC-C572-49F6-8512-6E04E4F40FA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217" name="Afbeelding 216">
                    <a:extLst>
                      <a:ext uri="{FF2B5EF4-FFF2-40B4-BE49-F238E27FC236}">
                        <a16:creationId xmlns:a16="http://schemas.microsoft.com/office/drawing/2014/main" id="{B899A9FD-A93E-42C0-AA70-976F8DA460D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9" name="Groep 208">
                  <a:extLst>
                    <a:ext uri="{FF2B5EF4-FFF2-40B4-BE49-F238E27FC236}">
                      <a16:creationId xmlns:a16="http://schemas.microsoft.com/office/drawing/2014/main" id="{1B798ADA-6EBC-4510-9527-3D31772F2BB5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13" name="Rechthoek 212">
                    <a:extLst>
                      <a:ext uri="{FF2B5EF4-FFF2-40B4-BE49-F238E27FC236}">
                        <a16:creationId xmlns:a16="http://schemas.microsoft.com/office/drawing/2014/main" id="{13D5D76E-47D4-4DD6-BD9F-82DE9680665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4" name="Rechthoek 213">
                    <a:extLst>
                      <a:ext uri="{FF2B5EF4-FFF2-40B4-BE49-F238E27FC236}">
                        <a16:creationId xmlns:a16="http://schemas.microsoft.com/office/drawing/2014/main" id="{A9A84CA6-22F0-4972-980F-70DC19636859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" name="Groep 209">
                  <a:extLst>
                    <a:ext uri="{FF2B5EF4-FFF2-40B4-BE49-F238E27FC236}">
                      <a16:creationId xmlns:a16="http://schemas.microsoft.com/office/drawing/2014/main" id="{4D696458-0ED7-4F31-9953-CD2D6412771B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11" name="Rechthoek 210">
                    <a:extLst>
                      <a:ext uri="{FF2B5EF4-FFF2-40B4-BE49-F238E27FC236}">
                        <a16:creationId xmlns:a16="http://schemas.microsoft.com/office/drawing/2014/main" id="{1E34C241-7DCA-4474-A35A-06E2E5DF88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2" name="Rechthoek 211">
                    <a:extLst>
                      <a:ext uri="{FF2B5EF4-FFF2-40B4-BE49-F238E27FC236}">
                        <a16:creationId xmlns:a16="http://schemas.microsoft.com/office/drawing/2014/main" id="{24C1CD12-D262-49A9-8E40-7BEB27C6F9B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06" name="Rechthoek 205">
                <a:extLst>
                  <a:ext uri="{FF2B5EF4-FFF2-40B4-BE49-F238E27FC236}">
                    <a16:creationId xmlns:a16="http://schemas.microsoft.com/office/drawing/2014/main" id="{20DD8FAF-9E7D-467A-9AAD-E168FF5A9D0D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207" name="Gelijkbenige driehoek 206">
                <a:extLst>
                  <a:ext uri="{FF2B5EF4-FFF2-40B4-BE49-F238E27FC236}">
                    <a16:creationId xmlns:a16="http://schemas.microsoft.com/office/drawing/2014/main" id="{57C472E9-C9DE-4EF4-B6F2-EA4F7F152984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95" name="Ovaal 194">
              <a:extLst>
                <a:ext uri="{FF2B5EF4-FFF2-40B4-BE49-F238E27FC236}">
                  <a16:creationId xmlns:a16="http://schemas.microsoft.com/office/drawing/2014/main" id="{AACE5B03-B89E-4A4B-9124-7E34497794C2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96" name="Rechthoek 195">
              <a:extLst>
                <a:ext uri="{FF2B5EF4-FFF2-40B4-BE49-F238E27FC236}">
                  <a16:creationId xmlns:a16="http://schemas.microsoft.com/office/drawing/2014/main" id="{3997CEF7-E652-465A-BFE1-7A1B6315BBEC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97" name="Rechthoek 196">
              <a:extLst>
                <a:ext uri="{FF2B5EF4-FFF2-40B4-BE49-F238E27FC236}">
                  <a16:creationId xmlns:a16="http://schemas.microsoft.com/office/drawing/2014/main" id="{CE21AA05-34E2-40B4-A1CB-1C523F86759A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198" name="Groep 197">
              <a:extLst>
                <a:ext uri="{FF2B5EF4-FFF2-40B4-BE49-F238E27FC236}">
                  <a16:creationId xmlns:a16="http://schemas.microsoft.com/office/drawing/2014/main" id="{9DB5855C-5927-4A17-9389-56844844CE55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199" name="Groep 198">
                <a:extLst>
                  <a:ext uri="{FF2B5EF4-FFF2-40B4-BE49-F238E27FC236}">
                    <a16:creationId xmlns:a16="http://schemas.microsoft.com/office/drawing/2014/main" id="{938CFD16-7E4C-4589-A238-431811B96145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201" name="Vrije vorm: vorm 200">
                  <a:extLst>
                    <a:ext uri="{FF2B5EF4-FFF2-40B4-BE49-F238E27FC236}">
                      <a16:creationId xmlns:a16="http://schemas.microsoft.com/office/drawing/2014/main" id="{19A1E0D0-D5FC-4D50-B61A-541297A51533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202" name="Groep 201">
                  <a:extLst>
                    <a:ext uri="{FF2B5EF4-FFF2-40B4-BE49-F238E27FC236}">
                      <a16:creationId xmlns:a16="http://schemas.microsoft.com/office/drawing/2014/main" id="{D5D95007-AA48-45FD-B70B-F348789EF6AB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03" name="Vrije vorm: vorm 202">
                    <a:extLst>
                      <a:ext uri="{FF2B5EF4-FFF2-40B4-BE49-F238E27FC236}">
                        <a16:creationId xmlns:a16="http://schemas.microsoft.com/office/drawing/2014/main" id="{725BCD8B-25B8-44BC-B8E4-10ED31F30943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204" name="Vrije vorm: vorm 203">
                    <a:extLst>
                      <a:ext uri="{FF2B5EF4-FFF2-40B4-BE49-F238E27FC236}">
                        <a16:creationId xmlns:a16="http://schemas.microsoft.com/office/drawing/2014/main" id="{F5C429BA-8F85-45DF-B63E-7B3AE5BCC4AC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200" name="Tekstvak 199">
                <a:extLst>
                  <a:ext uri="{FF2B5EF4-FFF2-40B4-BE49-F238E27FC236}">
                    <a16:creationId xmlns:a16="http://schemas.microsoft.com/office/drawing/2014/main" id="{60EECC13-5702-446E-81AE-2FBFCA63FE2F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grpSp>
        <p:nvGrpSpPr>
          <p:cNvPr id="252" name="INSTRUCTION">
            <a:extLst>
              <a:ext uri="{FF2B5EF4-FFF2-40B4-BE49-F238E27FC236}">
                <a16:creationId xmlns:a16="http://schemas.microsoft.com/office/drawing/2014/main" id="{33E22945-08E6-4C28-95A8-0FF388C26332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53" name="Rechthoek 252">
              <a:extLst>
                <a:ext uri="{FF2B5EF4-FFF2-40B4-BE49-F238E27FC236}">
                  <a16:creationId xmlns:a16="http://schemas.microsoft.com/office/drawing/2014/main" id="{21BC01CC-2CF2-48B5-B917-087EAA44A00B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254" name="Ovaal 253">
              <a:extLst>
                <a:ext uri="{FF2B5EF4-FFF2-40B4-BE49-F238E27FC236}">
                  <a16:creationId xmlns:a16="http://schemas.microsoft.com/office/drawing/2014/main" id="{AF6DF230-1B3A-4392-8A17-3E7D285F48F5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55" name="Rechthoek 254">
              <a:extLst>
                <a:ext uri="{FF2B5EF4-FFF2-40B4-BE49-F238E27FC236}">
                  <a16:creationId xmlns:a16="http://schemas.microsoft.com/office/drawing/2014/main" id="{4BAC02A0-8921-478D-A2F1-C3A0DCAF7D3E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256" name="Ovaal 255">
              <a:extLst>
                <a:ext uri="{FF2B5EF4-FFF2-40B4-BE49-F238E27FC236}">
                  <a16:creationId xmlns:a16="http://schemas.microsoft.com/office/drawing/2014/main" id="{B771767E-9FE5-47BF-921E-B9BEC2EB1EC0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57" name="Rechthoek 256">
              <a:extLst>
                <a:ext uri="{FF2B5EF4-FFF2-40B4-BE49-F238E27FC236}">
                  <a16:creationId xmlns:a16="http://schemas.microsoft.com/office/drawing/2014/main" id="{3D12CDD4-46B1-4C02-94C6-F5C9372E5479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258" name="Rechthoek 257">
              <a:extLst>
                <a:ext uri="{FF2B5EF4-FFF2-40B4-BE49-F238E27FC236}">
                  <a16:creationId xmlns:a16="http://schemas.microsoft.com/office/drawing/2014/main" id="{A6412B0C-4B01-42DE-B448-44A8360EAB62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>
                    <a:lumMod val="60000"/>
                    <a:lumOff val="40000"/>
                  </a:scheme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259" name="Ovaal 258">
              <a:extLst>
                <a:ext uri="{FF2B5EF4-FFF2-40B4-BE49-F238E27FC236}">
                  <a16:creationId xmlns:a16="http://schemas.microsoft.com/office/drawing/2014/main" id="{65E899E6-303F-4CBD-B34A-CA425B1EE32A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60" name="Rechthoek 259">
              <a:extLst>
                <a:ext uri="{FF2B5EF4-FFF2-40B4-BE49-F238E27FC236}">
                  <a16:creationId xmlns:a16="http://schemas.microsoft.com/office/drawing/2014/main" id="{6C6FBB00-A6A3-49DB-B465-6D132D497258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3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2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BA08C176-238C-4B1C-8151-D9C014DEB604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62" name="Rechthoek 261">
              <a:extLst>
                <a:ext uri="{FF2B5EF4-FFF2-40B4-BE49-F238E27FC236}">
                  <a16:creationId xmlns:a16="http://schemas.microsoft.com/office/drawing/2014/main" id="{DBADA703-4123-497D-AAD6-463C1A651BB5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3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7606062C-5831-4890-B084-D20F5002BB88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64" name="Rechthoek 263">
              <a:extLst>
                <a:ext uri="{FF2B5EF4-FFF2-40B4-BE49-F238E27FC236}">
                  <a16:creationId xmlns:a16="http://schemas.microsoft.com/office/drawing/2014/main" id="{F69B28BC-7563-4B1B-8982-FE9943D6004D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4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600" b="1" kern="1200" noProof="0">
                  <a:solidFill>
                    <a:schemeClr val="accent6"/>
                  </a:solidFill>
                  <a:latin typeface="+mj-lt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265" name="Ovaal 264">
              <a:extLst>
                <a:ext uri="{FF2B5EF4-FFF2-40B4-BE49-F238E27FC236}">
                  <a16:creationId xmlns:a16="http://schemas.microsoft.com/office/drawing/2014/main" id="{5919C1F0-8D9D-48E3-A3D0-6C5C8C9C8281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66" name="Rechthoek 265">
              <a:extLst>
                <a:ext uri="{FF2B5EF4-FFF2-40B4-BE49-F238E27FC236}">
                  <a16:creationId xmlns:a16="http://schemas.microsoft.com/office/drawing/2014/main" id="{29B1F5FB-038B-4A4A-9011-8B94D21C7BB9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1C7F66C8-B7AE-411C-BD5E-6EED558D156F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268" name="Rechthoek 267">
              <a:extLst>
                <a:ext uri="{FF2B5EF4-FFF2-40B4-BE49-F238E27FC236}">
                  <a16:creationId xmlns:a16="http://schemas.microsoft.com/office/drawing/2014/main" id="{DBDC9525-5D47-4381-A609-1849C83F84D0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0717EA91-8AFB-4A3D-89CD-1CA3A23A80A7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270" name="Rechthoek 269">
              <a:extLst>
                <a:ext uri="{FF2B5EF4-FFF2-40B4-BE49-F238E27FC236}">
                  <a16:creationId xmlns:a16="http://schemas.microsoft.com/office/drawing/2014/main" id="{C930DC5C-162B-4C57-B1A2-EA1F85360472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3200" b="0" i="1" kern="1200" noProof="0">
                  <a:solidFill>
                    <a:schemeClr val="accent6"/>
                  </a:solidFill>
                  <a:latin typeface="+mn-lt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222D8419-D16C-4D17-8E68-C3FE5E7440A4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272" name="Rechthoek 271">
              <a:extLst>
                <a:ext uri="{FF2B5EF4-FFF2-40B4-BE49-F238E27FC236}">
                  <a16:creationId xmlns:a16="http://schemas.microsoft.com/office/drawing/2014/main" id="{CEDA3627-D0AC-4D4F-9C82-9E618AAC74D4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5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GB" sz="1600" b="1" kern="1200" cap="all" baseline="0" noProof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273" name="Rechthoek 272">
              <a:extLst>
                <a:ext uri="{FF2B5EF4-FFF2-40B4-BE49-F238E27FC236}">
                  <a16:creationId xmlns:a16="http://schemas.microsoft.com/office/drawing/2014/main" id="{CB3FC0CA-78EC-4ED4-BEBD-44529C4F83B0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274" name="ICOON_info">
              <a:extLst>
                <a:ext uri="{FF2B5EF4-FFF2-40B4-BE49-F238E27FC236}">
                  <a16:creationId xmlns:a16="http://schemas.microsoft.com/office/drawing/2014/main" id="{CB0D7D7D-692A-4643-8077-AF8447DB4295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322" name="Ovaal 321">
                <a:extLst>
                  <a:ext uri="{FF2B5EF4-FFF2-40B4-BE49-F238E27FC236}">
                    <a16:creationId xmlns:a16="http://schemas.microsoft.com/office/drawing/2014/main" id="{BB151706-4CE5-4D35-9001-4DF37D10354C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23" name="Graphic 163" descr="Informatie">
                <a:extLst>
                  <a:ext uri="{FF2B5EF4-FFF2-40B4-BE49-F238E27FC236}">
                    <a16:creationId xmlns:a16="http://schemas.microsoft.com/office/drawing/2014/main" id="{C79A1F93-2D3D-4E9C-BA21-B861B61AE4C6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75" name="VOORBEELD">
              <a:extLst>
                <a:ext uri="{FF2B5EF4-FFF2-40B4-BE49-F238E27FC236}">
                  <a16:creationId xmlns:a16="http://schemas.microsoft.com/office/drawing/2014/main" id="{F4A40C6F-C3B0-405A-B528-035FAB8A5881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282" name="Rechthoek 281">
                <a:extLst>
                  <a:ext uri="{FF2B5EF4-FFF2-40B4-BE49-F238E27FC236}">
                    <a16:creationId xmlns:a16="http://schemas.microsoft.com/office/drawing/2014/main" id="{124F4903-9CFB-4E32-83E8-E43D330BE42F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283" name="Rechthoek 282">
                <a:extLst>
                  <a:ext uri="{FF2B5EF4-FFF2-40B4-BE49-F238E27FC236}">
                    <a16:creationId xmlns:a16="http://schemas.microsoft.com/office/drawing/2014/main" id="{3099F41E-C70A-4686-AC68-6F70C7FB2BF2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84" name="Groep 283">
                <a:extLst>
                  <a:ext uri="{FF2B5EF4-FFF2-40B4-BE49-F238E27FC236}">
                    <a16:creationId xmlns:a16="http://schemas.microsoft.com/office/drawing/2014/main" id="{7FEEAAF6-517B-41D7-B8D5-B885C00A73D2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315" name="Groep 314">
                  <a:extLst>
                    <a:ext uri="{FF2B5EF4-FFF2-40B4-BE49-F238E27FC236}">
                      <a16:creationId xmlns:a16="http://schemas.microsoft.com/office/drawing/2014/main" id="{C741531D-C5DA-467F-810E-FFB4354E0321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17" name="Rechte verbindingslijn 316">
                    <a:extLst>
                      <a:ext uri="{FF2B5EF4-FFF2-40B4-BE49-F238E27FC236}">
                        <a16:creationId xmlns:a16="http://schemas.microsoft.com/office/drawing/2014/main" id="{5F3994F1-D956-40F4-A9F9-A91A700B197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8" name="Rechte verbindingslijn 317">
                    <a:extLst>
                      <a:ext uri="{FF2B5EF4-FFF2-40B4-BE49-F238E27FC236}">
                        <a16:creationId xmlns:a16="http://schemas.microsoft.com/office/drawing/2014/main" id="{47AC38B5-D238-412D-A08D-F8CD1F973C3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9" name="Rechte verbindingslijn 318">
                    <a:extLst>
                      <a:ext uri="{FF2B5EF4-FFF2-40B4-BE49-F238E27FC236}">
                        <a16:creationId xmlns:a16="http://schemas.microsoft.com/office/drawing/2014/main" id="{D033DDF9-A15B-4A4D-A1C8-C9ACC14C53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0" name="Rechte verbindingslijn 319">
                    <a:extLst>
                      <a:ext uri="{FF2B5EF4-FFF2-40B4-BE49-F238E27FC236}">
                        <a16:creationId xmlns:a16="http://schemas.microsoft.com/office/drawing/2014/main" id="{8DD40D25-E8DC-4241-BAC7-0D4368F3817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1" name="Rechte verbindingslijn 320">
                    <a:extLst>
                      <a:ext uri="{FF2B5EF4-FFF2-40B4-BE49-F238E27FC236}">
                        <a16:creationId xmlns:a16="http://schemas.microsoft.com/office/drawing/2014/main" id="{0CCF7FBD-A591-42B5-8067-7E4FB550D1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16" name="Pijl: rechts 315">
                  <a:extLst>
                    <a:ext uri="{FF2B5EF4-FFF2-40B4-BE49-F238E27FC236}">
                      <a16:creationId xmlns:a16="http://schemas.microsoft.com/office/drawing/2014/main" id="{51AC0707-65C9-43E4-9E91-3F59DC5141C9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5" name="Groep 284">
                <a:extLst>
                  <a:ext uri="{FF2B5EF4-FFF2-40B4-BE49-F238E27FC236}">
                    <a16:creationId xmlns:a16="http://schemas.microsoft.com/office/drawing/2014/main" id="{874FD133-7E68-4DF5-AECD-627A765F0CA8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308" name="Groep 307">
                  <a:extLst>
                    <a:ext uri="{FF2B5EF4-FFF2-40B4-BE49-F238E27FC236}">
                      <a16:creationId xmlns:a16="http://schemas.microsoft.com/office/drawing/2014/main" id="{A8C38E13-6305-4563-A1F0-A150AE312C9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310" name="Rechte verbindingslijn 309">
                    <a:extLst>
                      <a:ext uri="{FF2B5EF4-FFF2-40B4-BE49-F238E27FC236}">
                        <a16:creationId xmlns:a16="http://schemas.microsoft.com/office/drawing/2014/main" id="{69879612-F594-4B28-8035-AB503BD0C2E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1" name="Rechte verbindingslijn 310">
                    <a:extLst>
                      <a:ext uri="{FF2B5EF4-FFF2-40B4-BE49-F238E27FC236}">
                        <a16:creationId xmlns:a16="http://schemas.microsoft.com/office/drawing/2014/main" id="{653BE81B-0255-4462-97CA-CFD96BC4079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2" name="Rechte verbindingslijn 311">
                    <a:extLst>
                      <a:ext uri="{FF2B5EF4-FFF2-40B4-BE49-F238E27FC236}">
                        <a16:creationId xmlns:a16="http://schemas.microsoft.com/office/drawing/2014/main" id="{C124F69D-EB7A-4397-8537-44A48790C0C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3" name="Rechte verbindingslijn 312">
                    <a:extLst>
                      <a:ext uri="{FF2B5EF4-FFF2-40B4-BE49-F238E27FC236}">
                        <a16:creationId xmlns:a16="http://schemas.microsoft.com/office/drawing/2014/main" id="{629A752D-F4F6-4A2E-9BB8-11EAAC2C004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4" name="Rechte verbindingslijn 313">
                    <a:extLst>
                      <a:ext uri="{FF2B5EF4-FFF2-40B4-BE49-F238E27FC236}">
                        <a16:creationId xmlns:a16="http://schemas.microsoft.com/office/drawing/2014/main" id="{AE340B4D-E93B-4E33-A1E0-22FE15C4BC3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09" name="Pijl: rechts 308">
                  <a:extLst>
                    <a:ext uri="{FF2B5EF4-FFF2-40B4-BE49-F238E27FC236}">
                      <a16:creationId xmlns:a16="http://schemas.microsoft.com/office/drawing/2014/main" id="{0E2E77DD-212F-4416-8046-DC3D9AF71B09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286" name="Rechte verbindingslijn 285">
                <a:extLst>
                  <a:ext uri="{FF2B5EF4-FFF2-40B4-BE49-F238E27FC236}">
                    <a16:creationId xmlns:a16="http://schemas.microsoft.com/office/drawing/2014/main" id="{6845DC2C-5578-41DB-ADB0-5EC3E76480D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87" name="Rechte verbindingslijn 286">
                <a:extLst>
                  <a:ext uri="{FF2B5EF4-FFF2-40B4-BE49-F238E27FC236}">
                    <a16:creationId xmlns:a16="http://schemas.microsoft.com/office/drawing/2014/main" id="{3FFDF22D-7333-43D9-8284-6BB32B9B26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288" name="Rechthoek 287">
                <a:extLst>
                  <a:ext uri="{FF2B5EF4-FFF2-40B4-BE49-F238E27FC236}">
                    <a16:creationId xmlns:a16="http://schemas.microsoft.com/office/drawing/2014/main" id="{6485E0B3-EDA5-48DA-A80D-C03D56464ECC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289" name="Rechthoek 288">
                <a:extLst>
                  <a:ext uri="{FF2B5EF4-FFF2-40B4-BE49-F238E27FC236}">
                    <a16:creationId xmlns:a16="http://schemas.microsoft.com/office/drawing/2014/main" id="{198BBEB3-416E-4919-8D61-86DF7D4AB4F4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290" name="Groep 289">
                <a:extLst>
                  <a:ext uri="{FF2B5EF4-FFF2-40B4-BE49-F238E27FC236}">
                    <a16:creationId xmlns:a16="http://schemas.microsoft.com/office/drawing/2014/main" id="{F98EE8B2-2817-4E7E-A7EF-0402FBC9283F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300" name="Rechthoek 299">
                  <a:extLst>
                    <a:ext uri="{FF2B5EF4-FFF2-40B4-BE49-F238E27FC236}">
                      <a16:creationId xmlns:a16="http://schemas.microsoft.com/office/drawing/2014/main" id="{44E8AD4D-C4C8-47E0-BD9C-7C9871F8C3CF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01" name="Groep 300">
                  <a:extLst>
                    <a:ext uri="{FF2B5EF4-FFF2-40B4-BE49-F238E27FC236}">
                      <a16:creationId xmlns:a16="http://schemas.microsoft.com/office/drawing/2014/main" id="{9DDD6219-135E-44EC-85E5-48C5262FC3F5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03" name="Rechte verbindingslijn 302">
                    <a:extLst>
                      <a:ext uri="{FF2B5EF4-FFF2-40B4-BE49-F238E27FC236}">
                        <a16:creationId xmlns:a16="http://schemas.microsoft.com/office/drawing/2014/main" id="{2D620341-9017-4B06-8BF3-770BCC7BCD2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4" name="Rechte verbindingslijn 303">
                    <a:extLst>
                      <a:ext uri="{FF2B5EF4-FFF2-40B4-BE49-F238E27FC236}">
                        <a16:creationId xmlns:a16="http://schemas.microsoft.com/office/drawing/2014/main" id="{D64D9295-6DAB-4820-8093-42BC3711A86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5" name="Rechte verbindingslijn 304">
                    <a:extLst>
                      <a:ext uri="{FF2B5EF4-FFF2-40B4-BE49-F238E27FC236}">
                        <a16:creationId xmlns:a16="http://schemas.microsoft.com/office/drawing/2014/main" id="{3EA691C7-3AAD-4ED5-90EB-4279CA60150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6" name="Rechte verbindingslijn 305">
                    <a:extLst>
                      <a:ext uri="{FF2B5EF4-FFF2-40B4-BE49-F238E27FC236}">
                        <a16:creationId xmlns:a16="http://schemas.microsoft.com/office/drawing/2014/main" id="{71DE9113-462A-4B79-9462-3C28541EC55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7" name="Rechte verbindingslijn 306">
                    <a:extLst>
                      <a:ext uri="{FF2B5EF4-FFF2-40B4-BE49-F238E27FC236}">
                        <a16:creationId xmlns:a16="http://schemas.microsoft.com/office/drawing/2014/main" id="{FC99A161-DF07-4E52-B028-51DF019881F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02" name="Pijl: rechts 301">
                  <a:extLst>
                    <a:ext uri="{FF2B5EF4-FFF2-40B4-BE49-F238E27FC236}">
                      <a16:creationId xmlns:a16="http://schemas.microsoft.com/office/drawing/2014/main" id="{608DCCD0-CCB8-40BB-BA35-5E5A39899BCC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91" name="Groep 290">
                <a:extLst>
                  <a:ext uri="{FF2B5EF4-FFF2-40B4-BE49-F238E27FC236}">
                    <a16:creationId xmlns:a16="http://schemas.microsoft.com/office/drawing/2014/main" id="{9AF3E716-065B-4A08-93A4-8CCD9BC79355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292" name="Rechthoek 291">
                  <a:extLst>
                    <a:ext uri="{FF2B5EF4-FFF2-40B4-BE49-F238E27FC236}">
                      <a16:creationId xmlns:a16="http://schemas.microsoft.com/office/drawing/2014/main" id="{A2BA08B8-02B8-4514-B168-4EF79EE1332E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93" name="Groep 292">
                  <a:extLst>
                    <a:ext uri="{FF2B5EF4-FFF2-40B4-BE49-F238E27FC236}">
                      <a16:creationId xmlns:a16="http://schemas.microsoft.com/office/drawing/2014/main" id="{3A8CE698-608D-4FA2-9C52-8E907429228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95" name="Rechte verbindingslijn 294">
                    <a:extLst>
                      <a:ext uri="{FF2B5EF4-FFF2-40B4-BE49-F238E27FC236}">
                        <a16:creationId xmlns:a16="http://schemas.microsoft.com/office/drawing/2014/main" id="{B7446526-368F-4B96-9837-27E08626B20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6" name="Rechte verbindingslijn 295">
                    <a:extLst>
                      <a:ext uri="{FF2B5EF4-FFF2-40B4-BE49-F238E27FC236}">
                        <a16:creationId xmlns:a16="http://schemas.microsoft.com/office/drawing/2014/main" id="{B6A46CE1-6054-47E6-8EF5-A2CD7C58C0E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7" name="Rechte verbindingslijn 296">
                    <a:extLst>
                      <a:ext uri="{FF2B5EF4-FFF2-40B4-BE49-F238E27FC236}">
                        <a16:creationId xmlns:a16="http://schemas.microsoft.com/office/drawing/2014/main" id="{CAD7E9EA-337E-4B84-B420-ABE6020E68E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8" name="Rechte verbindingslijn 297">
                    <a:extLst>
                      <a:ext uri="{FF2B5EF4-FFF2-40B4-BE49-F238E27FC236}">
                        <a16:creationId xmlns:a16="http://schemas.microsoft.com/office/drawing/2014/main" id="{098951DD-648F-4E86-96BD-A1054DC02A8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9" name="Rechte verbindingslijn 298">
                    <a:extLst>
                      <a:ext uri="{FF2B5EF4-FFF2-40B4-BE49-F238E27FC236}">
                        <a16:creationId xmlns:a16="http://schemas.microsoft.com/office/drawing/2014/main" id="{4B04B647-863D-4D6C-89AD-9D163439577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94" name="Pijl: rechts 293">
                  <a:extLst>
                    <a:ext uri="{FF2B5EF4-FFF2-40B4-BE49-F238E27FC236}">
                      <a16:creationId xmlns:a16="http://schemas.microsoft.com/office/drawing/2014/main" id="{9EFA67D3-913F-4932-AC63-FB9B1559E706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76" name="Groep 275">
              <a:extLst>
                <a:ext uri="{FF2B5EF4-FFF2-40B4-BE49-F238E27FC236}">
                  <a16:creationId xmlns:a16="http://schemas.microsoft.com/office/drawing/2014/main" id="{0CA2DE08-540A-434A-9E57-7087E58F9C0C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277" name="Inspireren">
                <a:extLst>
                  <a:ext uri="{FF2B5EF4-FFF2-40B4-BE49-F238E27FC236}">
                    <a16:creationId xmlns:a16="http://schemas.microsoft.com/office/drawing/2014/main" id="{3ECBA504-1100-4D31-B8F8-3C2A014BE45B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279" name="Freeform 12">
                  <a:extLst>
                    <a:ext uri="{FF2B5EF4-FFF2-40B4-BE49-F238E27FC236}">
                      <a16:creationId xmlns:a16="http://schemas.microsoft.com/office/drawing/2014/main" id="{FDBDB0FF-13B7-4E9B-B051-24E9E55F2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80" name="Freeform 13">
                  <a:extLst>
                    <a:ext uri="{FF2B5EF4-FFF2-40B4-BE49-F238E27FC236}">
                      <a16:creationId xmlns:a16="http://schemas.microsoft.com/office/drawing/2014/main" id="{B7F695D6-FD8F-47D2-AC19-2436A461BC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81" name="Freeform 14">
                  <a:extLst>
                    <a:ext uri="{FF2B5EF4-FFF2-40B4-BE49-F238E27FC236}">
                      <a16:creationId xmlns:a16="http://schemas.microsoft.com/office/drawing/2014/main" id="{679EAC23-3291-4722-9380-05DA82DCE0C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278" name="Tekstvak 277">
                <a:extLst>
                  <a:ext uri="{FF2B5EF4-FFF2-40B4-BE49-F238E27FC236}">
                    <a16:creationId xmlns:a16="http://schemas.microsoft.com/office/drawing/2014/main" id="{B39AF23A-F53B-47B7-B800-D8075EEBED3C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038896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/ Image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jdelijke aanduiding voor afbeelding 31">
            <a:extLst>
              <a:ext uri="{FF2B5EF4-FFF2-40B4-BE49-F238E27FC236}">
                <a16:creationId xmlns:a16="http://schemas.microsoft.com/office/drawing/2014/main" id="{D74F63BD-6358-44FB-9631-BE7E63C9B74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660510" y="-6986"/>
            <a:ext cx="6531491" cy="6864986"/>
          </a:xfrm>
          <a:custGeom>
            <a:avLst/>
            <a:gdLst>
              <a:gd name="connsiteX0" fmla="*/ 3121447 w 6531491"/>
              <a:gd name="connsiteY0" fmla="*/ 0 h 6864986"/>
              <a:gd name="connsiteX1" fmla="*/ 6531491 w 6531491"/>
              <a:gd name="connsiteY1" fmla="*/ 0 h 6864986"/>
              <a:gd name="connsiteX2" fmla="*/ 6531491 w 6531491"/>
              <a:gd name="connsiteY2" fmla="*/ 6864986 h 6864986"/>
              <a:gd name="connsiteX3" fmla="*/ 0 w 6531491"/>
              <a:gd name="connsiteY3" fmla="*/ 6864986 h 686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1491" h="6864986">
                <a:moveTo>
                  <a:pt x="3121447" y="0"/>
                </a:moveTo>
                <a:lnTo>
                  <a:pt x="6531491" y="0"/>
                </a:lnTo>
                <a:lnTo>
                  <a:pt x="6531491" y="6864986"/>
                </a:lnTo>
                <a:lnTo>
                  <a:pt x="0" y="6864986"/>
                </a:lnTo>
                <a:close/>
              </a:path>
            </a:pathLst>
          </a:custGeom>
          <a:solidFill>
            <a:schemeClr val="bg2"/>
          </a:solidFill>
          <a:effectLst>
            <a:outerShdw blurRad="127000" dist="38100" dir="5400000" algn="tl" rotWithShape="0">
              <a:prstClr val="black">
                <a:alpha val="20000"/>
              </a:prstClr>
            </a:outerShdw>
          </a:effectLst>
        </p:spPr>
        <p:txBody>
          <a:bodyPr wrap="square" lIns="2268000" tIns="2808000" rIns="108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</a:t>
            </a:r>
          </a:p>
        </p:txBody>
      </p:sp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9" y="719999"/>
            <a:ext cx="7365494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6776383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8000" y="1797668"/>
            <a:ext cx="5120736" cy="4171967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F551F-6359-413B-BD6A-4AA16E8143A0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Text / Image (M)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27" name="Scheidingslijntje">
            <a:extLst>
              <a:ext uri="{FF2B5EF4-FFF2-40B4-BE49-F238E27FC236}">
                <a16:creationId xmlns:a16="http://schemas.microsoft.com/office/drawing/2014/main" id="{CFB05505-3EE3-4916-BE69-A556CC5AE69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 rot="1465817">
            <a:off x="11214429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28" name="GRID" hidden="1">
            <a:extLst>
              <a:ext uri="{FF2B5EF4-FFF2-40B4-BE49-F238E27FC236}">
                <a16:creationId xmlns:a16="http://schemas.microsoft.com/office/drawing/2014/main" id="{BCC2F244-6915-4223-91B3-15E2CE3F5D39}"/>
              </a:ext>
            </a:extLst>
          </p:cNvPr>
          <p:cNvGrpSpPr/>
          <p:nvPr userDrawn="1"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399E9CD4-586D-427C-AA2F-F5C93FFCFD68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9AF092EA-8A69-4233-B1BA-E348248F339A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4DB927BD-89B3-4277-A092-D5E8D54DCF7F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B6626C9D-5F7B-4F8B-A236-214FBD6B868C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1BE02301-2D97-4FC1-A442-AA535498F754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E355080-D760-43A2-9C65-E4AE3619EC66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4CC5AD44-C94A-42AD-82A0-28F9143222C4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6A8D71D2-199D-4E47-8BDB-6BDFC23596EF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191" name="INSTRUCTION">
            <a:extLst>
              <a:ext uri="{FF2B5EF4-FFF2-40B4-BE49-F238E27FC236}">
                <a16:creationId xmlns:a16="http://schemas.microsoft.com/office/drawing/2014/main" id="{9F9BFD70-7334-4CA7-BE4F-D30C9025E7CC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92" name="Rechthoek 191">
              <a:extLst>
                <a:ext uri="{FF2B5EF4-FFF2-40B4-BE49-F238E27FC236}">
                  <a16:creationId xmlns:a16="http://schemas.microsoft.com/office/drawing/2014/main" id="{37813556-46F3-4B42-A597-F2FA3A80735C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93" name="Ovaal 192">
              <a:extLst>
                <a:ext uri="{FF2B5EF4-FFF2-40B4-BE49-F238E27FC236}">
                  <a16:creationId xmlns:a16="http://schemas.microsoft.com/office/drawing/2014/main" id="{1CB46718-FF77-4A5D-892E-50F0501A6FD0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94" name="Rechthoek 193">
              <a:extLst>
                <a:ext uri="{FF2B5EF4-FFF2-40B4-BE49-F238E27FC236}">
                  <a16:creationId xmlns:a16="http://schemas.microsoft.com/office/drawing/2014/main" id="{A76AE653-A5AC-4FFF-8ACF-8753F86D8B07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5" name="Ovaal 194">
              <a:extLst>
                <a:ext uri="{FF2B5EF4-FFF2-40B4-BE49-F238E27FC236}">
                  <a16:creationId xmlns:a16="http://schemas.microsoft.com/office/drawing/2014/main" id="{50204CB9-81BB-4BA8-B5EB-7D5174072642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96" name="Rechthoek 195">
              <a:extLst>
                <a:ext uri="{FF2B5EF4-FFF2-40B4-BE49-F238E27FC236}">
                  <a16:creationId xmlns:a16="http://schemas.microsoft.com/office/drawing/2014/main" id="{BF1EED98-0781-4401-8652-06C3857B1390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97" name="Ovaal 196">
              <a:extLst>
                <a:ext uri="{FF2B5EF4-FFF2-40B4-BE49-F238E27FC236}">
                  <a16:creationId xmlns:a16="http://schemas.microsoft.com/office/drawing/2014/main" id="{921FCE53-871F-48B0-BC32-0174986D18D0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98" name="Rechthoek 197">
              <a:extLst>
                <a:ext uri="{FF2B5EF4-FFF2-40B4-BE49-F238E27FC236}">
                  <a16:creationId xmlns:a16="http://schemas.microsoft.com/office/drawing/2014/main" id="{8B89D270-D8D7-42D8-9CAC-307E4603E493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99" name="Rechthoek 198">
              <a:extLst>
                <a:ext uri="{FF2B5EF4-FFF2-40B4-BE49-F238E27FC236}">
                  <a16:creationId xmlns:a16="http://schemas.microsoft.com/office/drawing/2014/main" id="{E1C8519E-3FC7-4C84-953C-C3199B912F0D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00" name="Groep 199">
              <a:extLst>
                <a:ext uri="{FF2B5EF4-FFF2-40B4-BE49-F238E27FC236}">
                  <a16:creationId xmlns:a16="http://schemas.microsoft.com/office/drawing/2014/main" id="{16EB3D1F-9291-4195-8F3C-8FE9E5B8E94E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239" name="Rechthoek 238">
                <a:extLst>
                  <a:ext uri="{FF2B5EF4-FFF2-40B4-BE49-F238E27FC236}">
                    <a16:creationId xmlns:a16="http://schemas.microsoft.com/office/drawing/2014/main" id="{187F400E-D301-4AC5-BAD4-76ABF0D53072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40" name="Rechthoek 239">
                <a:extLst>
                  <a:ext uri="{FF2B5EF4-FFF2-40B4-BE49-F238E27FC236}">
                    <a16:creationId xmlns:a16="http://schemas.microsoft.com/office/drawing/2014/main" id="{F6A8CE6B-0A51-4CE0-8670-2D6EF085852C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41" name="Groep 240">
                <a:extLst>
                  <a:ext uri="{FF2B5EF4-FFF2-40B4-BE49-F238E27FC236}">
                    <a16:creationId xmlns:a16="http://schemas.microsoft.com/office/drawing/2014/main" id="{3029E00D-4190-46A0-9E01-BF06B0217176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54" name="Rechthoek: afgeronde hoeken 253">
                  <a:extLst>
                    <a:ext uri="{FF2B5EF4-FFF2-40B4-BE49-F238E27FC236}">
                      <a16:creationId xmlns:a16="http://schemas.microsoft.com/office/drawing/2014/main" id="{40F43203-8B89-499D-B8D8-DD9E8DE850D2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5" name="Rechthoek 254">
                  <a:extLst>
                    <a:ext uri="{FF2B5EF4-FFF2-40B4-BE49-F238E27FC236}">
                      <a16:creationId xmlns:a16="http://schemas.microsoft.com/office/drawing/2014/main" id="{4B6066D8-C7D7-43E0-A328-3C173CAABEAF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6" name="Rechthoek 255">
                  <a:extLst>
                    <a:ext uri="{FF2B5EF4-FFF2-40B4-BE49-F238E27FC236}">
                      <a16:creationId xmlns:a16="http://schemas.microsoft.com/office/drawing/2014/main" id="{12C5F840-17F4-4667-8E45-749A7CE7240C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7" name="Rechthoek 256">
                  <a:extLst>
                    <a:ext uri="{FF2B5EF4-FFF2-40B4-BE49-F238E27FC236}">
                      <a16:creationId xmlns:a16="http://schemas.microsoft.com/office/drawing/2014/main" id="{E0DAF419-113C-4BB8-A3D1-BDE73A2A208C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8" name="Rechthoek 257">
                  <a:extLst>
                    <a:ext uri="{FF2B5EF4-FFF2-40B4-BE49-F238E27FC236}">
                      <a16:creationId xmlns:a16="http://schemas.microsoft.com/office/drawing/2014/main" id="{3FCD9F03-4B94-4685-80D9-3C2BEB5272C5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9" name="Rechthoek 258">
                  <a:extLst>
                    <a:ext uri="{FF2B5EF4-FFF2-40B4-BE49-F238E27FC236}">
                      <a16:creationId xmlns:a16="http://schemas.microsoft.com/office/drawing/2014/main" id="{83857DA4-B00C-481D-9117-AFEBB3CBBBAC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2" name="Groep 241">
                <a:extLst>
                  <a:ext uri="{FF2B5EF4-FFF2-40B4-BE49-F238E27FC236}">
                    <a16:creationId xmlns:a16="http://schemas.microsoft.com/office/drawing/2014/main" id="{50846455-2F17-4228-9094-FDE1DDCB504E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46" name="Groep 245">
                  <a:extLst>
                    <a:ext uri="{FF2B5EF4-FFF2-40B4-BE49-F238E27FC236}">
                      <a16:creationId xmlns:a16="http://schemas.microsoft.com/office/drawing/2014/main" id="{AC06329A-1D73-46C9-B4DD-1A2D20CF4521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48" name="Rechthoek: afgeronde hoeken 247">
                    <a:extLst>
                      <a:ext uri="{FF2B5EF4-FFF2-40B4-BE49-F238E27FC236}">
                        <a16:creationId xmlns:a16="http://schemas.microsoft.com/office/drawing/2014/main" id="{F71BAF71-7AEF-4F59-B06E-027B401E0DF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9" name="Rechthoek 248">
                    <a:extLst>
                      <a:ext uri="{FF2B5EF4-FFF2-40B4-BE49-F238E27FC236}">
                        <a16:creationId xmlns:a16="http://schemas.microsoft.com/office/drawing/2014/main" id="{054A8126-D360-487A-AAB0-37A26A78315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0" name="Rechthoek 249">
                    <a:extLst>
                      <a:ext uri="{FF2B5EF4-FFF2-40B4-BE49-F238E27FC236}">
                        <a16:creationId xmlns:a16="http://schemas.microsoft.com/office/drawing/2014/main" id="{A145BAF8-E8E1-41B8-96F3-A766A5E1032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1" name="Rechthoek 250">
                    <a:extLst>
                      <a:ext uri="{FF2B5EF4-FFF2-40B4-BE49-F238E27FC236}">
                        <a16:creationId xmlns:a16="http://schemas.microsoft.com/office/drawing/2014/main" id="{C0C59954-5D94-4BDD-8AF9-0504D9C921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2" name="Rechthoek 251">
                    <a:extLst>
                      <a:ext uri="{FF2B5EF4-FFF2-40B4-BE49-F238E27FC236}">
                        <a16:creationId xmlns:a16="http://schemas.microsoft.com/office/drawing/2014/main" id="{172F26B3-13A0-4222-A556-6240271C248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3" name="Rechthoek 252">
                    <a:extLst>
                      <a:ext uri="{FF2B5EF4-FFF2-40B4-BE49-F238E27FC236}">
                        <a16:creationId xmlns:a16="http://schemas.microsoft.com/office/drawing/2014/main" id="{C5F61ED1-F295-419C-B701-00372CE8240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7" name="Boog 246">
                  <a:extLst>
                    <a:ext uri="{FF2B5EF4-FFF2-40B4-BE49-F238E27FC236}">
                      <a16:creationId xmlns:a16="http://schemas.microsoft.com/office/drawing/2014/main" id="{A5B4C332-647B-40A5-9BA5-2030469D8DA2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43" name="Tekstvak 242">
                <a:extLst>
                  <a:ext uri="{FF2B5EF4-FFF2-40B4-BE49-F238E27FC236}">
                    <a16:creationId xmlns:a16="http://schemas.microsoft.com/office/drawing/2014/main" id="{60D98960-CDF7-46ED-B0F3-64F8B153E3B6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244" name="Tekstvak 243">
                <a:extLst>
                  <a:ext uri="{FF2B5EF4-FFF2-40B4-BE49-F238E27FC236}">
                    <a16:creationId xmlns:a16="http://schemas.microsoft.com/office/drawing/2014/main" id="{87DCA492-131C-4F5F-90FF-1EB1C05EE33A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245" name="Vrije vorm: vorm 244">
                <a:extLst>
                  <a:ext uri="{FF2B5EF4-FFF2-40B4-BE49-F238E27FC236}">
                    <a16:creationId xmlns:a16="http://schemas.microsoft.com/office/drawing/2014/main" id="{CDE3E5C6-D357-4BBD-8C27-8BC52EEE4040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1" name="Groep 200">
              <a:extLst>
                <a:ext uri="{FF2B5EF4-FFF2-40B4-BE49-F238E27FC236}">
                  <a16:creationId xmlns:a16="http://schemas.microsoft.com/office/drawing/2014/main" id="{8EB27D1F-3F64-4C7A-9FC4-A4B869F9DA54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229" name="Rechthoek 228">
                <a:extLst>
                  <a:ext uri="{FF2B5EF4-FFF2-40B4-BE49-F238E27FC236}">
                    <a16:creationId xmlns:a16="http://schemas.microsoft.com/office/drawing/2014/main" id="{A0051BED-C744-4D58-8346-B11FE7068946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230" name="ICOON_info">
                <a:extLst>
                  <a:ext uri="{FF2B5EF4-FFF2-40B4-BE49-F238E27FC236}">
                    <a16:creationId xmlns:a16="http://schemas.microsoft.com/office/drawing/2014/main" id="{CB05D288-B29D-4420-96C7-7BC592EEBD65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237" name="Ovaal 236">
                  <a:extLst>
                    <a:ext uri="{FF2B5EF4-FFF2-40B4-BE49-F238E27FC236}">
                      <a16:creationId xmlns:a16="http://schemas.microsoft.com/office/drawing/2014/main" id="{B0AD9738-1C9A-4F1D-B482-C5C58293ADDD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38" name="Graphic 163" descr="Informatie">
                  <a:extLst>
                    <a:ext uri="{FF2B5EF4-FFF2-40B4-BE49-F238E27FC236}">
                      <a16:creationId xmlns:a16="http://schemas.microsoft.com/office/drawing/2014/main" id="{E2C03F7E-515F-435B-AB97-74BE611448CA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1" name="Groep 230">
                <a:extLst>
                  <a:ext uri="{FF2B5EF4-FFF2-40B4-BE49-F238E27FC236}">
                    <a16:creationId xmlns:a16="http://schemas.microsoft.com/office/drawing/2014/main" id="{AE30B54B-A627-4B7F-B94E-5EAA55A9E2C6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232" name="Inspireren">
                  <a:extLst>
                    <a:ext uri="{FF2B5EF4-FFF2-40B4-BE49-F238E27FC236}">
                      <a16:creationId xmlns:a16="http://schemas.microsoft.com/office/drawing/2014/main" id="{AC8223D6-0881-46AA-92B9-FBE47E3FB7C6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34" name="Freeform 12">
                    <a:extLst>
                      <a:ext uri="{FF2B5EF4-FFF2-40B4-BE49-F238E27FC236}">
                        <a16:creationId xmlns:a16="http://schemas.microsoft.com/office/drawing/2014/main" id="{A646C8B3-6B5D-4D5F-889A-CF5335259D3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235" name="Freeform 13">
                    <a:extLst>
                      <a:ext uri="{FF2B5EF4-FFF2-40B4-BE49-F238E27FC236}">
                        <a16:creationId xmlns:a16="http://schemas.microsoft.com/office/drawing/2014/main" id="{DE2F7DE2-5775-4FD6-8D6A-C06575C378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236" name="Freeform 14">
                    <a:extLst>
                      <a:ext uri="{FF2B5EF4-FFF2-40B4-BE49-F238E27FC236}">
                        <a16:creationId xmlns:a16="http://schemas.microsoft.com/office/drawing/2014/main" id="{00B22F81-01F6-4AB5-A979-631EC4A2BE0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233" name="Tekstvak 232">
                  <a:extLst>
                    <a:ext uri="{FF2B5EF4-FFF2-40B4-BE49-F238E27FC236}">
                      <a16:creationId xmlns:a16="http://schemas.microsoft.com/office/drawing/2014/main" id="{4873F484-7CB7-4561-9CD0-90947106598A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202" name="Groep 201">
              <a:extLst>
                <a:ext uri="{FF2B5EF4-FFF2-40B4-BE49-F238E27FC236}">
                  <a16:creationId xmlns:a16="http://schemas.microsoft.com/office/drawing/2014/main" id="{30BFE6C3-6FD3-4FA7-9744-6BB7B9CC61E5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213" name="Groep 212">
                <a:extLst>
                  <a:ext uri="{FF2B5EF4-FFF2-40B4-BE49-F238E27FC236}">
                    <a16:creationId xmlns:a16="http://schemas.microsoft.com/office/drawing/2014/main" id="{F4EBE1FA-0F5C-4480-9399-CF49C1BCD166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216" name="Groep 215">
                  <a:extLst>
                    <a:ext uri="{FF2B5EF4-FFF2-40B4-BE49-F238E27FC236}">
                      <a16:creationId xmlns:a16="http://schemas.microsoft.com/office/drawing/2014/main" id="{A075EF6A-D53D-4142-A4B2-90ADA9BF17C3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223" name="Groep 222">
                    <a:extLst>
                      <a:ext uri="{FF2B5EF4-FFF2-40B4-BE49-F238E27FC236}">
                        <a16:creationId xmlns:a16="http://schemas.microsoft.com/office/drawing/2014/main" id="{A8A30982-1B4E-413A-9A1A-29F780CBF3A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226" name="Rechthoek 225">
                      <a:extLst>
                        <a:ext uri="{FF2B5EF4-FFF2-40B4-BE49-F238E27FC236}">
                          <a16:creationId xmlns:a16="http://schemas.microsoft.com/office/drawing/2014/main" id="{85207F05-3E23-4115-AA92-8A93FDC73CC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27" name="Rechthoek 226">
                      <a:extLst>
                        <a:ext uri="{FF2B5EF4-FFF2-40B4-BE49-F238E27FC236}">
                          <a16:creationId xmlns:a16="http://schemas.microsoft.com/office/drawing/2014/main" id="{82343D89-B91F-449C-A19D-CDF937A6188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28" name="Ovaal 227">
                      <a:extLst>
                        <a:ext uri="{FF2B5EF4-FFF2-40B4-BE49-F238E27FC236}">
                          <a16:creationId xmlns:a16="http://schemas.microsoft.com/office/drawing/2014/main" id="{2A759754-C99B-41DB-A0E1-5908BD2A834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224" name="Afbeelding 223">
                    <a:extLst>
                      <a:ext uri="{FF2B5EF4-FFF2-40B4-BE49-F238E27FC236}">
                        <a16:creationId xmlns:a16="http://schemas.microsoft.com/office/drawing/2014/main" id="{429D8D24-C521-479F-9169-5DA00F5B0AE1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225" name="Afbeelding 224">
                    <a:extLst>
                      <a:ext uri="{FF2B5EF4-FFF2-40B4-BE49-F238E27FC236}">
                        <a16:creationId xmlns:a16="http://schemas.microsoft.com/office/drawing/2014/main" id="{C5F942EA-AFC4-4931-80A7-F56963300527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7" name="Groep 216">
                  <a:extLst>
                    <a:ext uri="{FF2B5EF4-FFF2-40B4-BE49-F238E27FC236}">
                      <a16:creationId xmlns:a16="http://schemas.microsoft.com/office/drawing/2014/main" id="{0A47AC70-9E33-4985-92AC-32671B2A7B1D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21" name="Rechthoek 220">
                    <a:extLst>
                      <a:ext uri="{FF2B5EF4-FFF2-40B4-BE49-F238E27FC236}">
                        <a16:creationId xmlns:a16="http://schemas.microsoft.com/office/drawing/2014/main" id="{1705201E-187A-4E53-8346-1733212450B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22" name="Rechthoek 221">
                    <a:extLst>
                      <a:ext uri="{FF2B5EF4-FFF2-40B4-BE49-F238E27FC236}">
                        <a16:creationId xmlns:a16="http://schemas.microsoft.com/office/drawing/2014/main" id="{FE6D264D-50F4-44BD-B2BA-A62BFD97FDD8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8" name="Groep 217">
                  <a:extLst>
                    <a:ext uri="{FF2B5EF4-FFF2-40B4-BE49-F238E27FC236}">
                      <a16:creationId xmlns:a16="http://schemas.microsoft.com/office/drawing/2014/main" id="{98CCAF37-334B-4155-8384-20F6EAD21008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19" name="Rechthoek 218">
                    <a:extLst>
                      <a:ext uri="{FF2B5EF4-FFF2-40B4-BE49-F238E27FC236}">
                        <a16:creationId xmlns:a16="http://schemas.microsoft.com/office/drawing/2014/main" id="{C9736E6F-AE37-45E7-A5B1-073F8A47646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20" name="Rechthoek 219">
                    <a:extLst>
                      <a:ext uri="{FF2B5EF4-FFF2-40B4-BE49-F238E27FC236}">
                        <a16:creationId xmlns:a16="http://schemas.microsoft.com/office/drawing/2014/main" id="{EF4DFCE4-716C-4F85-8EF9-BF086A7168EF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14" name="Rechthoek 213">
                <a:extLst>
                  <a:ext uri="{FF2B5EF4-FFF2-40B4-BE49-F238E27FC236}">
                    <a16:creationId xmlns:a16="http://schemas.microsoft.com/office/drawing/2014/main" id="{3FD3412B-436D-4909-84ED-88AF61B1EC31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215" name="Gelijkbenige driehoek 214">
                <a:extLst>
                  <a:ext uri="{FF2B5EF4-FFF2-40B4-BE49-F238E27FC236}">
                    <a16:creationId xmlns:a16="http://schemas.microsoft.com/office/drawing/2014/main" id="{014EA193-EE1E-4B3A-95C8-B269ACF5439B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03" name="Ovaal 202">
              <a:extLst>
                <a:ext uri="{FF2B5EF4-FFF2-40B4-BE49-F238E27FC236}">
                  <a16:creationId xmlns:a16="http://schemas.microsoft.com/office/drawing/2014/main" id="{141C80E7-5DB6-4AF3-B4CC-68D0774AEB7C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04" name="Rechthoek 203">
              <a:extLst>
                <a:ext uri="{FF2B5EF4-FFF2-40B4-BE49-F238E27FC236}">
                  <a16:creationId xmlns:a16="http://schemas.microsoft.com/office/drawing/2014/main" id="{AD49572A-2B4F-4EAA-8C8F-F2DE1A965575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205" name="Rechthoek 204">
              <a:extLst>
                <a:ext uri="{FF2B5EF4-FFF2-40B4-BE49-F238E27FC236}">
                  <a16:creationId xmlns:a16="http://schemas.microsoft.com/office/drawing/2014/main" id="{02B58DC1-26AD-4E8A-B1DD-3DE747740770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206" name="Groep 205">
              <a:extLst>
                <a:ext uri="{FF2B5EF4-FFF2-40B4-BE49-F238E27FC236}">
                  <a16:creationId xmlns:a16="http://schemas.microsoft.com/office/drawing/2014/main" id="{94A0B683-71B3-46C3-A924-04C1356B85F7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207" name="Groep 206">
                <a:extLst>
                  <a:ext uri="{FF2B5EF4-FFF2-40B4-BE49-F238E27FC236}">
                    <a16:creationId xmlns:a16="http://schemas.microsoft.com/office/drawing/2014/main" id="{4D0DA519-D50E-4C1C-B691-5804015F62F2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209" name="Vrije vorm: vorm 208">
                  <a:extLst>
                    <a:ext uri="{FF2B5EF4-FFF2-40B4-BE49-F238E27FC236}">
                      <a16:creationId xmlns:a16="http://schemas.microsoft.com/office/drawing/2014/main" id="{F436A68F-EDFF-4E8E-AAA8-EB07975DDD13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210" name="Groep 209">
                  <a:extLst>
                    <a:ext uri="{FF2B5EF4-FFF2-40B4-BE49-F238E27FC236}">
                      <a16:creationId xmlns:a16="http://schemas.microsoft.com/office/drawing/2014/main" id="{A40A3E0F-10C4-44A5-834B-1E41C516AAD1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11" name="Vrije vorm: vorm 210">
                    <a:extLst>
                      <a:ext uri="{FF2B5EF4-FFF2-40B4-BE49-F238E27FC236}">
                        <a16:creationId xmlns:a16="http://schemas.microsoft.com/office/drawing/2014/main" id="{CD5D52FE-5E6B-4D32-9E37-A74E97E4E8AC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212" name="Vrije vorm: vorm 211">
                    <a:extLst>
                      <a:ext uri="{FF2B5EF4-FFF2-40B4-BE49-F238E27FC236}">
                        <a16:creationId xmlns:a16="http://schemas.microsoft.com/office/drawing/2014/main" id="{014E321D-8311-4635-9E92-FC125CCEEC50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208" name="Tekstvak 207">
                <a:extLst>
                  <a:ext uri="{FF2B5EF4-FFF2-40B4-BE49-F238E27FC236}">
                    <a16:creationId xmlns:a16="http://schemas.microsoft.com/office/drawing/2014/main" id="{A1E34DCB-9808-463A-A882-DC06BAACC85E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grpSp>
        <p:nvGrpSpPr>
          <p:cNvPr id="260" name="INSTRUCTION">
            <a:extLst>
              <a:ext uri="{FF2B5EF4-FFF2-40B4-BE49-F238E27FC236}">
                <a16:creationId xmlns:a16="http://schemas.microsoft.com/office/drawing/2014/main" id="{3E8EA6A8-54FE-4CCC-837B-8E62E87636F4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61" name="Rechthoek 260">
              <a:extLst>
                <a:ext uri="{FF2B5EF4-FFF2-40B4-BE49-F238E27FC236}">
                  <a16:creationId xmlns:a16="http://schemas.microsoft.com/office/drawing/2014/main" id="{12420DA9-9DEF-425F-B150-DE44317E2E3A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043DA944-B555-4E5F-A52D-A24CBD5F3F57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63" name="Rechthoek 262">
              <a:extLst>
                <a:ext uri="{FF2B5EF4-FFF2-40B4-BE49-F238E27FC236}">
                  <a16:creationId xmlns:a16="http://schemas.microsoft.com/office/drawing/2014/main" id="{0E3E7F27-5B2F-46C3-A750-EE6CFF016A8A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264" name="Ovaal 263">
              <a:extLst>
                <a:ext uri="{FF2B5EF4-FFF2-40B4-BE49-F238E27FC236}">
                  <a16:creationId xmlns:a16="http://schemas.microsoft.com/office/drawing/2014/main" id="{2D3BB3A7-428F-4E0D-947A-2167CD40A986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65" name="Rechthoek 264">
              <a:extLst>
                <a:ext uri="{FF2B5EF4-FFF2-40B4-BE49-F238E27FC236}">
                  <a16:creationId xmlns:a16="http://schemas.microsoft.com/office/drawing/2014/main" id="{2CD9432F-E72C-4B95-BB8E-44F59267A0E8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266" name="Rechthoek 265">
              <a:extLst>
                <a:ext uri="{FF2B5EF4-FFF2-40B4-BE49-F238E27FC236}">
                  <a16:creationId xmlns:a16="http://schemas.microsoft.com/office/drawing/2014/main" id="{AB29C18E-4DD5-4A85-9925-A4DAEA6DBD0D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>
                    <a:lumMod val="60000"/>
                    <a:lumOff val="40000"/>
                  </a:scheme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ECB95700-697A-4403-A9DF-3B57FEE33E78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68" name="Rechthoek 267">
              <a:extLst>
                <a:ext uri="{FF2B5EF4-FFF2-40B4-BE49-F238E27FC236}">
                  <a16:creationId xmlns:a16="http://schemas.microsoft.com/office/drawing/2014/main" id="{8A1A7422-1368-4E2E-9020-3939AAC5E04B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3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2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269" name="Ovaal 268">
              <a:extLst>
                <a:ext uri="{FF2B5EF4-FFF2-40B4-BE49-F238E27FC236}">
                  <a16:creationId xmlns:a16="http://schemas.microsoft.com/office/drawing/2014/main" id="{EAAEC815-B44C-440A-A622-57B63C8008E9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70" name="Rechthoek 269">
              <a:extLst>
                <a:ext uri="{FF2B5EF4-FFF2-40B4-BE49-F238E27FC236}">
                  <a16:creationId xmlns:a16="http://schemas.microsoft.com/office/drawing/2014/main" id="{BEAC1D94-09A7-4A70-B4DC-90B87B6C7386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3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617C0A91-2A14-4E9B-9C30-0D12C89C1792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72" name="Rechthoek 271">
              <a:extLst>
                <a:ext uri="{FF2B5EF4-FFF2-40B4-BE49-F238E27FC236}">
                  <a16:creationId xmlns:a16="http://schemas.microsoft.com/office/drawing/2014/main" id="{5AF53E92-C58E-4EFD-A666-E9B3E27FE9B3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4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600" b="1" kern="1200" noProof="0">
                  <a:solidFill>
                    <a:schemeClr val="accent6"/>
                  </a:solidFill>
                  <a:latin typeface="+mj-lt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273" name="Ovaal 272">
              <a:extLst>
                <a:ext uri="{FF2B5EF4-FFF2-40B4-BE49-F238E27FC236}">
                  <a16:creationId xmlns:a16="http://schemas.microsoft.com/office/drawing/2014/main" id="{C45E9964-127D-4657-AB96-F6A6AD9EF49C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74" name="Rechthoek 273">
              <a:extLst>
                <a:ext uri="{FF2B5EF4-FFF2-40B4-BE49-F238E27FC236}">
                  <a16:creationId xmlns:a16="http://schemas.microsoft.com/office/drawing/2014/main" id="{094A6775-E270-455F-9985-F7D529096714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275" name="Ovaal 274">
              <a:extLst>
                <a:ext uri="{FF2B5EF4-FFF2-40B4-BE49-F238E27FC236}">
                  <a16:creationId xmlns:a16="http://schemas.microsoft.com/office/drawing/2014/main" id="{3355B562-7C3C-4A56-9EC3-66B874996785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276" name="Rechthoek 275">
              <a:extLst>
                <a:ext uri="{FF2B5EF4-FFF2-40B4-BE49-F238E27FC236}">
                  <a16:creationId xmlns:a16="http://schemas.microsoft.com/office/drawing/2014/main" id="{E62882A6-8465-41D1-91CF-9E02CE6D7A36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277" name="Ovaal 276">
              <a:extLst>
                <a:ext uri="{FF2B5EF4-FFF2-40B4-BE49-F238E27FC236}">
                  <a16:creationId xmlns:a16="http://schemas.microsoft.com/office/drawing/2014/main" id="{D78F7A09-898C-4690-8225-92A3DD1EDE76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278" name="Rechthoek 277">
              <a:extLst>
                <a:ext uri="{FF2B5EF4-FFF2-40B4-BE49-F238E27FC236}">
                  <a16:creationId xmlns:a16="http://schemas.microsoft.com/office/drawing/2014/main" id="{DA25C23C-E7E9-4BB3-92D6-B17FB963BF0B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3200" b="0" i="1" kern="1200" noProof="0">
                  <a:solidFill>
                    <a:schemeClr val="accent6"/>
                  </a:solidFill>
                  <a:latin typeface="+mn-lt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279" name="Ovaal 278">
              <a:extLst>
                <a:ext uri="{FF2B5EF4-FFF2-40B4-BE49-F238E27FC236}">
                  <a16:creationId xmlns:a16="http://schemas.microsoft.com/office/drawing/2014/main" id="{05F0FED3-28C4-452A-BBAC-91EB479C0207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280" name="Rechthoek 279">
              <a:extLst>
                <a:ext uri="{FF2B5EF4-FFF2-40B4-BE49-F238E27FC236}">
                  <a16:creationId xmlns:a16="http://schemas.microsoft.com/office/drawing/2014/main" id="{9E0161A2-ECA7-48CF-9E20-07D136F150F4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5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GB" sz="1600" b="1" kern="1200" cap="all" baseline="0" noProof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281" name="Rechthoek 280">
              <a:extLst>
                <a:ext uri="{FF2B5EF4-FFF2-40B4-BE49-F238E27FC236}">
                  <a16:creationId xmlns:a16="http://schemas.microsoft.com/office/drawing/2014/main" id="{FE436794-BF23-4C7A-B090-9F2A21C65AB0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282" name="ICOON_info">
              <a:extLst>
                <a:ext uri="{FF2B5EF4-FFF2-40B4-BE49-F238E27FC236}">
                  <a16:creationId xmlns:a16="http://schemas.microsoft.com/office/drawing/2014/main" id="{7B2519EC-4DE4-4B6D-8CE5-9E26C753FF28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330" name="Ovaal 329">
                <a:extLst>
                  <a:ext uri="{FF2B5EF4-FFF2-40B4-BE49-F238E27FC236}">
                    <a16:creationId xmlns:a16="http://schemas.microsoft.com/office/drawing/2014/main" id="{E0A1FE23-1A13-4113-89BA-077E3072BD05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31" name="Graphic 163" descr="Informatie">
                <a:extLst>
                  <a:ext uri="{FF2B5EF4-FFF2-40B4-BE49-F238E27FC236}">
                    <a16:creationId xmlns:a16="http://schemas.microsoft.com/office/drawing/2014/main" id="{C0740CD1-C0B6-4132-A323-BCEA4A9FA123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83" name="VOORBEELD">
              <a:extLst>
                <a:ext uri="{FF2B5EF4-FFF2-40B4-BE49-F238E27FC236}">
                  <a16:creationId xmlns:a16="http://schemas.microsoft.com/office/drawing/2014/main" id="{3B85A5A1-6B95-4F71-9BE7-ABD31D7260B9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290" name="Rechthoek 289">
                <a:extLst>
                  <a:ext uri="{FF2B5EF4-FFF2-40B4-BE49-F238E27FC236}">
                    <a16:creationId xmlns:a16="http://schemas.microsoft.com/office/drawing/2014/main" id="{CB7A9733-FAD9-47CA-B1D8-B70DD28ADAB6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291" name="Rechthoek 290">
                <a:extLst>
                  <a:ext uri="{FF2B5EF4-FFF2-40B4-BE49-F238E27FC236}">
                    <a16:creationId xmlns:a16="http://schemas.microsoft.com/office/drawing/2014/main" id="{6A3583D7-7F0C-4373-8FDC-BFD2DAA109C4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92" name="Groep 291">
                <a:extLst>
                  <a:ext uri="{FF2B5EF4-FFF2-40B4-BE49-F238E27FC236}">
                    <a16:creationId xmlns:a16="http://schemas.microsoft.com/office/drawing/2014/main" id="{0EF3C614-F246-4ACD-B39B-26F41A53C19E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323" name="Groep 322">
                  <a:extLst>
                    <a:ext uri="{FF2B5EF4-FFF2-40B4-BE49-F238E27FC236}">
                      <a16:creationId xmlns:a16="http://schemas.microsoft.com/office/drawing/2014/main" id="{5D7530F8-0B50-40E5-84D5-4546039C8B8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25" name="Rechte verbindingslijn 324">
                    <a:extLst>
                      <a:ext uri="{FF2B5EF4-FFF2-40B4-BE49-F238E27FC236}">
                        <a16:creationId xmlns:a16="http://schemas.microsoft.com/office/drawing/2014/main" id="{B4617B44-1CBF-4ACC-969E-D6E5907DD6D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6" name="Rechte verbindingslijn 325">
                    <a:extLst>
                      <a:ext uri="{FF2B5EF4-FFF2-40B4-BE49-F238E27FC236}">
                        <a16:creationId xmlns:a16="http://schemas.microsoft.com/office/drawing/2014/main" id="{ACE9AF3B-FA2A-4A80-8438-A18FEEF3804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7" name="Rechte verbindingslijn 326">
                    <a:extLst>
                      <a:ext uri="{FF2B5EF4-FFF2-40B4-BE49-F238E27FC236}">
                        <a16:creationId xmlns:a16="http://schemas.microsoft.com/office/drawing/2014/main" id="{589FD60E-EE0D-41C8-A2C4-07AC27EEED3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8" name="Rechte verbindingslijn 327">
                    <a:extLst>
                      <a:ext uri="{FF2B5EF4-FFF2-40B4-BE49-F238E27FC236}">
                        <a16:creationId xmlns:a16="http://schemas.microsoft.com/office/drawing/2014/main" id="{289A0769-BB3B-42CD-9068-7ADB2A29D8E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9" name="Rechte verbindingslijn 328">
                    <a:extLst>
                      <a:ext uri="{FF2B5EF4-FFF2-40B4-BE49-F238E27FC236}">
                        <a16:creationId xmlns:a16="http://schemas.microsoft.com/office/drawing/2014/main" id="{11B91A23-4C7F-4B7D-ADF4-49C2DE41928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24" name="Pijl: rechts 323">
                  <a:extLst>
                    <a:ext uri="{FF2B5EF4-FFF2-40B4-BE49-F238E27FC236}">
                      <a16:creationId xmlns:a16="http://schemas.microsoft.com/office/drawing/2014/main" id="{4FE5029D-3BD4-4507-9812-102FEE578EF5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93" name="Groep 292">
                <a:extLst>
                  <a:ext uri="{FF2B5EF4-FFF2-40B4-BE49-F238E27FC236}">
                    <a16:creationId xmlns:a16="http://schemas.microsoft.com/office/drawing/2014/main" id="{0209E004-99F2-4BE8-8B9A-8709A0C7835F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316" name="Groep 315">
                  <a:extLst>
                    <a:ext uri="{FF2B5EF4-FFF2-40B4-BE49-F238E27FC236}">
                      <a16:creationId xmlns:a16="http://schemas.microsoft.com/office/drawing/2014/main" id="{3559633B-519D-487F-9C0B-2C1362775822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318" name="Rechte verbindingslijn 317">
                    <a:extLst>
                      <a:ext uri="{FF2B5EF4-FFF2-40B4-BE49-F238E27FC236}">
                        <a16:creationId xmlns:a16="http://schemas.microsoft.com/office/drawing/2014/main" id="{2E3F6D5A-5370-4BF3-A8A7-0D758064D8D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9" name="Rechte verbindingslijn 318">
                    <a:extLst>
                      <a:ext uri="{FF2B5EF4-FFF2-40B4-BE49-F238E27FC236}">
                        <a16:creationId xmlns:a16="http://schemas.microsoft.com/office/drawing/2014/main" id="{CF160A1B-7EDE-456F-878E-3B0131AB222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0" name="Rechte verbindingslijn 319">
                    <a:extLst>
                      <a:ext uri="{FF2B5EF4-FFF2-40B4-BE49-F238E27FC236}">
                        <a16:creationId xmlns:a16="http://schemas.microsoft.com/office/drawing/2014/main" id="{41DEEF42-3897-4071-85CE-21C782D70E6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1" name="Rechte verbindingslijn 320">
                    <a:extLst>
                      <a:ext uri="{FF2B5EF4-FFF2-40B4-BE49-F238E27FC236}">
                        <a16:creationId xmlns:a16="http://schemas.microsoft.com/office/drawing/2014/main" id="{ECCE1BAF-F03D-4B9F-BF28-D6709198A73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2" name="Rechte verbindingslijn 321">
                    <a:extLst>
                      <a:ext uri="{FF2B5EF4-FFF2-40B4-BE49-F238E27FC236}">
                        <a16:creationId xmlns:a16="http://schemas.microsoft.com/office/drawing/2014/main" id="{D6CEDAFA-D021-4680-A8E7-C81E239D08C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17" name="Pijl: rechts 316">
                  <a:extLst>
                    <a:ext uri="{FF2B5EF4-FFF2-40B4-BE49-F238E27FC236}">
                      <a16:creationId xmlns:a16="http://schemas.microsoft.com/office/drawing/2014/main" id="{F4491EB2-8318-4555-B7DB-F31AF8ABBBA9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294" name="Rechte verbindingslijn 293">
                <a:extLst>
                  <a:ext uri="{FF2B5EF4-FFF2-40B4-BE49-F238E27FC236}">
                    <a16:creationId xmlns:a16="http://schemas.microsoft.com/office/drawing/2014/main" id="{DA4F5C59-DF0D-4DE6-87A6-C962187198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95" name="Rechte verbindingslijn 294">
                <a:extLst>
                  <a:ext uri="{FF2B5EF4-FFF2-40B4-BE49-F238E27FC236}">
                    <a16:creationId xmlns:a16="http://schemas.microsoft.com/office/drawing/2014/main" id="{9432C3F9-B2B9-47B6-8616-AAC00A5A5E8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296" name="Rechthoek 295">
                <a:extLst>
                  <a:ext uri="{FF2B5EF4-FFF2-40B4-BE49-F238E27FC236}">
                    <a16:creationId xmlns:a16="http://schemas.microsoft.com/office/drawing/2014/main" id="{802DD12D-578C-4FD6-A63D-F40D389B2F82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297" name="Rechthoek 296">
                <a:extLst>
                  <a:ext uri="{FF2B5EF4-FFF2-40B4-BE49-F238E27FC236}">
                    <a16:creationId xmlns:a16="http://schemas.microsoft.com/office/drawing/2014/main" id="{26E8EB3F-1787-4817-999C-813B2CA903B0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298" name="Groep 297">
                <a:extLst>
                  <a:ext uri="{FF2B5EF4-FFF2-40B4-BE49-F238E27FC236}">
                    <a16:creationId xmlns:a16="http://schemas.microsoft.com/office/drawing/2014/main" id="{2798B5E6-4B5B-469F-8FD2-8450D46B62E7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308" name="Rechthoek 307">
                  <a:extLst>
                    <a:ext uri="{FF2B5EF4-FFF2-40B4-BE49-F238E27FC236}">
                      <a16:creationId xmlns:a16="http://schemas.microsoft.com/office/drawing/2014/main" id="{4AC6A96B-77D7-4BD6-8090-AB75E8AD7638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09" name="Groep 308">
                  <a:extLst>
                    <a:ext uri="{FF2B5EF4-FFF2-40B4-BE49-F238E27FC236}">
                      <a16:creationId xmlns:a16="http://schemas.microsoft.com/office/drawing/2014/main" id="{E4659AF0-2378-4D2A-AA57-F85509477CD4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11" name="Rechte verbindingslijn 310">
                    <a:extLst>
                      <a:ext uri="{FF2B5EF4-FFF2-40B4-BE49-F238E27FC236}">
                        <a16:creationId xmlns:a16="http://schemas.microsoft.com/office/drawing/2014/main" id="{BBE7DC76-0191-4EAB-8DAB-8BD297F825C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2" name="Rechte verbindingslijn 311">
                    <a:extLst>
                      <a:ext uri="{FF2B5EF4-FFF2-40B4-BE49-F238E27FC236}">
                        <a16:creationId xmlns:a16="http://schemas.microsoft.com/office/drawing/2014/main" id="{6549532B-AA62-428D-B4C3-9EC663D2C50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3" name="Rechte verbindingslijn 312">
                    <a:extLst>
                      <a:ext uri="{FF2B5EF4-FFF2-40B4-BE49-F238E27FC236}">
                        <a16:creationId xmlns:a16="http://schemas.microsoft.com/office/drawing/2014/main" id="{6F78D3B4-3496-46A7-9049-397EA87A0AF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4" name="Rechte verbindingslijn 313">
                    <a:extLst>
                      <a:ext uri="{FF2B5EF4-FFF2-40B4-BE49-F238E27FC236}">
                        <a16:creationId xmlns:a16="http://schemas.microsoft.com/office/drawing/2014/main" id="{59755A36-91E1-4C88-A227-BB46AAAAA7D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5" name="Rechte verbindingslijn 314">
                    <a:extLst>
                      <a:ext uri="{FF2B5EF4-FFF2-40B4-BE49-F238E27FC236}">
                        <a16:creationId xmlns:a16="http://schemas.microsoft.com/office/drawing/2014/main" id="{5C0DAEE0-4471-480F-8BA6-25D4F93FCA3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10" name="Pijl: rechts 309">
                  <a:extLst>
                    <a:ext uri="{FF2B5EF4-FFF2-40B4-BE49-F238E27FC236}">
                      <a16:creationId xmlns:a16="http://schemas.microsoft.com/office/drawing/2014/main" id="{981C6370-818D-4D12-8771-3DAA7B7B3175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99" name="Groep 298">
                <a:extLst>
                  <a:ext uri="{FF2B5EF4-FFF2-40B4-BE49-F238E27FC236}">
                    <a16:creationId xmlns:a16="http://schemas.microsoft.com/office/drawing/2014/main" id="{F62A7D14-CAA6-4206-8A54-C2F5971F7193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300" name="Rechthoek 299">
                  <a:extLst>
                    <a:ext uri="{FF2B5EF4-FFF2-40B4-BE49-F238E27FC236}">
                      <a16:creationId xmlns:a16="http://schemas.microsoft.com/office/drawing/2014/main" id="{C421F77C-0C04-42D5-A14F-FB5B21925E32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01" name="Groep 300">
                  <a:extLst>
                    <a:ext uri="{FF2B5EF4-FFF2-40B4-BE49-F238E27FC236}">
                      <a16:creationId xmlns:a16="http://schemas.microsoft.com/office/drawing/2014/main" id="{39C45A2A-B8F6-42E8-BD2C-C1497C969C9B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303" name="Rechte verbindingslijn 302">
                    <a:extLst>
                      <a:ext uri="{FF2B5EF4-FFF2-40B4-BE49-F238E27FC236}">
                        <a16:creationId xmlns:a16="http://schemas.microsoft.com/office/drawing/2014/main" id="{86DCC02F-4763-47E3-B277-0AEF45C73D3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4" name="Rechte verbindingslijn 303">
                    <a:extLst>
                      <a:ext uri="{FF2B5EF4-FFF2-40B4-BE49-F238E27FC236}">
                        <a16:creationId xmlns:a16="http://schemas.microsoft.com/office/drawing/2014/main" id="{C486DE09-D9F4-490F-9A4C-50D15CCFEC3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5" name="Rechte verbindingslijn 304">
                    <a:extLst>
                      <a:ext uri="{FF2B5EF4-FFF2-40B4-BE49-F238E27FC236}">
                        <a16:creationId xmlns:a16="http://schemas.microsoft.com/office/drawing/2014/main" id="{E97D1658-729B-4987-876C-FA20A3DA494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6" name="Rechte verbindingslijn 305">
                    <a:extLst>
                      <a:ext uri="{FF2B5EF4-FFF2-40B4-BE49-F238E27FC236}">
                        <a16:creationId xmlns:a16="http://schemas.microsoft.com/office/drawing/2014/main" id="{5F82DE36-FB9B-4919-8B81-4B5BAFF392C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7" name="Rechte verbindingslijn 306">
                    <a:extLst>
                      <a:ext uri="{FF2B5EF4-FFF2-40B4-BE49-F238E27FC236}">
                        <a16:creationId xmlns:a16="http://schemas.microsoft.com/office/drawing/2014/main" id="{CC078C73-037C-4048-80BC-6AEDC631281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02" name="Pijl: rechts 301">
                  <a:extLst>
                    <a:ext uri="{FF2B5EF4-FFF2-40B4-BE49-F238E27FC236}">
                      <a16:creationId xmlns:a16="http://schemas.microsoft.com/office/drawing/2014/main" id="{972E323A-88CA-42C7-87DF-2674A336A5D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84" name="Groep 283">
              <a:extLst>
                <a:ext uri="{FF2B5EF4-FFF2-40B4-BE49-F238E27FC236}">
                  <a16:creationId xmlns:a16="http://schemas.microsoft.com/office/drawing/2014/main" id="{3A83BEFE-D224-42A0-8050-442EB5EB312A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285" name="Inspireren">
                <a:extLst>
                  <a:ext uri="{FF2B5EF4-FFF2-40B4-BE49-F238E27FC236}">
                    <a16:creationId xmlns:a16="http://schemas.microsoft.com/office/drawing/2014/main" id="{DC7AAF21-4677-4246-96C0-B56F2A4B8DC7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287" name="Freeform 12">
                  <a:extLst>
                    <a:ext uri="{FF2B5EF4-FFF2-40B4-BE49-F238E27FC236}">
                      <a16:creationId xmlns:a16="http://schemas.microsoft.com/office/drawing/2014/main" id="{9842D8DD-B2BC-4E88-ADF2-2F2C644546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88" name="Freeform 13">
                  <a:extLst>
                    <a:ext uri="{FF2B5EF4-FFF2-40B4-BE49-F238E27FC236}">
                      <a16:creationId xmlns:a16="http://schemas.microsoft.com/office/drawing/2014/main" id="{38D6DCD1-22F3-4AEF-8151-5FC00E3EC3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89" name="Freeform 14">
                  <a:extLst>
                    <a:ext uri="{FF2B5EF4-FFF2-40B4-BE49-F238E27FC236}">
                      <a16:creationId xmlns:a16="http://schemas.microsoft.com/office/drawing/2014/main" id="{0A0AC982-DFD5-41E1-8F7D-C443C3CC525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286" name="Tekstvak 285">
                <a:extLst>
                  <a:ext uri="{FF2B5EF4-FFF2-40B4-BE49-F238E27FC236}">
                    <a16:creationId xmlns:a16="http://schemas.microsoft.com/office/drawing/2014/main" id="{FC27E777-EA17-45B5-B49F-C2FB17D651F3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594786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/ Image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jdelijke aanduiding voor afbeelding 38">
            <a:extLst>
              <a:ext uri="{FF2B5EF4-FFF2-40B4-BE49-F238E27FC236}">
                <a16:creationId xmlns:a16="http://schemas.microsoft.com/office/drawing/2014/main" id="{7AE1FD63-5F04-4F0C-81C6-011D6FEF3E4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76196" y="-6986"/>
            <a:ext cx="9215803" cy="6864986"/>
          </a:xfrm>
          <a:custGeom>
            <a:avLst/>
            <a:gdLst>
              <a:gd name="connsiteX0" fmla="*/ 3121447 w 9215803"/>
              <a:gd name="connsiteY0" fmla="*/ 0 h 6864986"/>
              <a:gd name="connsiteX1" fmla="*/ 6133984 w 9215803"/>
              <a:gd name="connsiteY1" fmla="*/ 0 h 6864986"/>
              <a:gd name="connsiteX2" fmla="*/ 6531491 w 9215803"/>
              <a:gd name="connsiteY2" fmla="*/ 0 h 6864986"/>
              <a:gd name="connsiteX3" fmla="*/ 9215803 w 9215803"/>
              <a:gd name="connsiteY3" fmla="*/ 0 h 6864986"/>
              <a:gd name="connsiteX4" fmla="*/ 9215803 w 9215803"/>
              <a:gd name="connsiteY4" fmla="*/ 6864986 h 6864986"/>
              <a:gd name="connsiteX5" fmla="*/ 6531491 w 9215803"/>
              <a:gd name="connsiteY5" fmla="*/ 6864986 h 6864986"/>
              <a:gd name="connsiteX6" fmla="*/ 6133984 w 9215803"/>
              <a:gd name="connsiteY6" fmla="*/ 6864986 h 6864986"/>
              <a:gd name="connsiteX7" fmla="*/ 0 w 9215803"/>
              <a:gd name="connsiteY7" fmla="*/ 6864986 h 686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15803" h="6864986">
                <a:moveTo>
                  <a:pt x="3121447" y="0"/>
                </a:moveTo>
                <a:lnTo>
                  <a:pt x="6133984" y="0"/>
                </a:lnTo>
                <a:lnTo>
                  <a:pt x="6531491" y="0"/>
                </a:lnTo>
                <a:lnTo>
                  <a:pt x="9215803" y="0"/>
                </a:lnTo>
                <a:lnTo>
                  <a:pt x="9215803" y="6864986"/>
                </a:lnTo>
                <a:lnTo>
                  <a:pt x="6531491" y="6864986"/>
                </a:lnTo>
                <a:lnTo>
                  <a:pt x="6133984" y="6864986"/>
                </a:lnTo>
                <a:lnTo>
                  <a:pt x="0" y="6864986"/>
                </a:lnTo>
                <a:close/>
              </a:path>
            </a:pathLst>
          </a:custGeom>
          <a:solidFill>
            <a:schemeClr val="bg2"/>
          </a:solidFill>
          <a:effectLst>
            <a:outerShdw blurRad="127000" dist="38100" dir="5400000" algn="tl" rotWithShape="0">
              <a:prstClr val="black">
                <a:alpha val="20000"/>
              </a:prstClr>
            </a:outerShdw>
          </a:effectLst>
        </p:spPr>
        <p:txBody>
          <a:bodyPr wrap="square" lIns="3492000" tIns="2808000" rIns="259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Select this frame, go to the tab ‘</a:t>
            </a:r>
            <a:r>
              <a:rPr lang="en-GB" noProof="0" err="1"/>
              <a:t>Slidebuilder</a:t>
            </a:r>
            <a:r>
              <a:rPr lang="en-GB" noProof="0"/>
              <a:t>’, click on ‘Images’, select the preferred image and click on ‘Insert’</a:t>
            </a:r>
          </a:p>
        </p:txBody>
      </p:sp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9" y="719999"/>
            <a:ext cx="4731476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4192237" cy="34423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the title here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8000" y="1797668"/>
            <a:ext cx="2371791" cy="4171967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7E17-DFF4-4251-A340-D58C400B6E65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en-GB" sz="1400" noProof="0"/>
                <a:t>Text / Image (L)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GB" sz="1600" noProof="0"/>
            </a:p>
          </p:txBody>
        </p:sp>
      </p:grpSp>
      <p:sp>
        <p:nvSpPr>
          <p:cNvPr id="27" name="Scheidingslijntje">
            <a:extLst>
              <a:ext uri="{FF2B5EF4-FFF2-40B4-BE49-F238E27FC236}">
                <a16:creationId xmlns:a16="http://schemas.microsoft.com/office/drawing/2014/main" id="{CFB05505-3EE3-4916-BE69-A556CC5AE69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 rot="1465817">
            <a:off x="11214429" y="6277082"/>
            <a:ext cx="13347" cy="273637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4"/>
            <a:r>
              <a:rPr lang="en-GB" noProof="0"/>
              <a:t> </a:t>
            </a:r>
          </a:p>
        </p:txBody>
      </p:sp>
      <p:grpSp>
        <p:nvGrpSpPr>
          <p:cNvPr id="190" name="INSTRUCTION">
            <a:extLst>
              <a:ext uri="{FF2B5EF4-FFF2-40B4-BE49-F238E27FC236}">
                <a16:creationId xmlns:a16="http://schemas.microsoft.com/office/drawing/2014/main" id="{75D16D5B-8E61-4E76-A4E4-F6899A6FE51B}"/>
              </a:ext>
            </a:extLst>
          </p:cNvPr>
          <p:cNvGrpSpPr/>
          <p:nvPr userDrawn="1"/>
        </p:nvGrpSpPr>
        <p:grpSpPr>
          <a:xfrm>
            <a:off x="12377595" y="-1"/>
            <a:ext cx="3693386" cy="6640349"/>
            <a:chOff x="-3786165" y="-1"/>
            <a:chExt cx="3693386" cy="6640349"/>
          </a:xfrm>
        </p:grpSpPr>
        <p:sp>
          <p:nvSpPr>
            <p:cNvPr id="191" name="Rechthoek 190">
              <a:extLst>
                <a:ext uri="{FF2B5EF4-FFF2-40B4-BE49-F238E27FC236}">
                  <a16:creationId xmlns:a16="http://schemas.microsoft.com/office/drawing/2014/main" id="{AEFD7FA5-F5A9-480D-92F8-E6D611C527BC}"/>
                </a:ext>
              </a:extLst>
            </p:cNvPr>
            <p:cNvSpPr/>
            <p:nvPr userDrawn="1"/>
          </p:nvSpPr>
          <p:spPr>
            <a:xfrm>
              <a:off x="-3786165" y="-1"/>
              <a:ext cx="3593091" cy="599172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92" name="Ovaal 191">
              <a:extLst>
                <a:ext uri="{FF2B5EF4-FFF2-40B4-BE49-F238E27FC236}">
                  <a16:creationId xmlns:a16="http://schemas.microsoft.com/office/drawing/2014/main" id="{1880DE10-0E6B-4176-A372-054458764E21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93" name="Rechthoek 192">
              <a:extLst>
                <a:ext uri="{FF2B5EF4-FFF2-40B4-BE49-F238E27FC236}">
                  <a16:creationId xmlns:a16="http://schemas.microsoft.com/office/drawing/2014/main" id="{91BC605C-B8FF-4E63-90BA-11CF50631128}"/>
                </a:ext>
              </a:extLst>
            </p:cNvPr>
            <p:cNvSpPr/>
            <p:nvPr userDrawn="1"/>
          </p:nvSpPr>
          <p:spPr>
            <a:xfrm>
              <a:off x="-3319415" y="465324"/>
              <a:ext cx="2962706" cy="6681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Select the placeholder,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‘Images’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4" name="Ovaal 193">
              <a:extLst>
                <a:ext uri="{FF2B5EF4-FFF2-40B4-BE49-F238E27FC236}">
                  <a16:creationId xmlns:a16="http://schemas.microsoft.com/office/drawing/2014/main" id="{B0E7AA0D-6C00-4A3F-B200-2CE3AFDFFF95}"/>
                </a:ext>
              </a:extLst>
            </p:cNvPr>
            <p:cNvSpPr/>
            <p:nvPr userDrawn="1"/>
          </p:nvSpPr>
          <p:spPr>
            <a:xfrm>
              <a:off x="-3603587" y="263393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95" name="Rechthoek 194">
              <a:extLst>
                <a:ext uri="{FF2B5EF4-FFF2-40B4-BE49-F238E27FC236}">
                  <a16:creationId xmlns:a16="http://schemas.microsoft.com/office/drawing/2014/main" id="{33F09FAB-5C6E-4D89-A6B7-846482886772}"/>
                </a:ext>
              </a:extLst>
            </p:cNvPr>
            <p:cNvSpPr/>
            <p:nvPr userDrawn="1"/>
          </p:nvSpPr>
          <p:spPr>
            <a:xfrm>
              <a:off x="-3319416" y="2633936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96" name="Ovaal 195">
              <a:extLst>
                <a:ext uri="{FF2B5EF4-FFF2-40B4-BE49-F238E27FC236}">
                  <a16:creationId xmlns:a16="http://schemas.microsoft.com/office/drawing/2014/main" id="{05C61113-3C65-4306-B064-D9327CB78859}"/>
                </a:ext>
              </a:extLst>
            </p:cNvPr>
            <p:cNvSpPr/>
            <p:nvPr userDrawn="1"/>
          </p:nvSpPr>
          <p:spPr>
            <a:xfrm>
              <a:off x="-3603587" y="4226365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97" name="Rechthoek 196">
              <a:extLst>
                <a:ext uri="{FF2B5EF4-FFF2-40B4-BE49-F238E27FC236}">
                  <a16:creationId xmlns:a16="http://schemas.microsoft.com/office/drawing/2014/main" id="{4AE5B3A0-24DF-4970-AC19-C769CADD50C2}"/>
                </a:ext>
              </a:extLst>
            </p:cNvPr>
            <p:cNvSpPr/>
            <p:nvPr userDrawn="1"/>
          </p:nvSpPr>
          <p:spPr>
            <a:xfrm>
              <a:off x="-3319416" y="4226366"/>
              <a:ext cx="2944683" cy="8209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sp>
          <p:nvSpPr>
            <p:cNvPr id="198" name="Rechthoek 197">
              <a:extLst>
                <a:ext uri="{FF2B5EF4-FFF2-40B4-BE49-F238E27FC236}">
                  <a16:creationId xmlns:a16="http://schemas.microsoft.com/office/drawing/2014/main" id="{A939126F-FD8B-46D4-8F50-78A0589FCE76}"/>
                </a:ext>
              </a:extLst>
            </p:cNvPr>
            <p:cNvSpPr/>
            <p:nvPr userDrawn="1"/>
          </p:nvSpPr>
          <p:spPr>
            <a:xfrm>
              <a:off x="-3316836" y="3200265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99" name="Groep 198">
              <a:extLst>
                <a:ext uri="{FF2B5EF4-FFF2-40B4-BE49-F238E27FC236}">
                  <a16:creationId xmlns:a16="http://schemas.microsoft.com/office/drawing/2014/main" id="{F20444D1-9EBC-4F0C-BCF6-67F0D19B04DD}"/>
                </a:ext>
              </a:extLst>
            </p:cNvPr>
            <p:cNvGrpSpPr/>
            <p:nvPr userDrawn="1"/>
          </p:nvGrpSpPr>
          <p:grpSpPr>
            <a:xfrm>
              <a:off x="-2485819" y="3479783"/>
              <a:ext cx="1222990" cy="563933"/>
              <a:chOff x="-2485819" y="3399207"/>
              <a:chExt cx="1222990" cy="563933"/>
            </a:xfrm>
          </p:grpSpPr>
          <p:sp>
            <p:nvSpPr>
              <p:cNvPr id="238" name="Rechthoek 237">
                <a:extLst>
                  <a:ext uri="{FF2B5EF4-FFF2-40B4-BE49-F238E27FC236}">
                    <a16:creationId xmlns:a16="http://schemas.microsoft.com/office/drawing/2014/main" id="{D5BE351D-D323-4B76-9C7C-9718DAF0C292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39" name="Rechthoek 238">
                <a:extLst>
                  <a:ext uri="{FF2B5EF4-FFF2-40B4-BE49-F238E27FC236}">
                    <a16:creationId xmlns:a16="http://schemas.microsoft.com/office/drawing/2014/main" id="{061405F6-42D3-49EE-96CF-11416B41E5FD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40" name="Groep 239">
                <a:extLst>
                  <a:ext uri="{FF2B5EF4-FFF2-40B4-BE49-F238E27FC236}">
                    <a16:creationId xmlns:a16="http://schemas.microsoft.com/office/drawing/2014/main" id="{06E6F0C3-829F-463A-9478-7ECC4706DC7F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53" name="Rechthoek: afgeronde hoeken 252">
                  <a:extLst>
                    <a:ext uri="{FF2B5EF4-FFF2-40B4-BE49-F238E27FC236}">
                      <a16:creationId xmlns:a16="http://schemas.microsoft.com/office/drawing/2014/main" id="{C7B678E2-5AEC-4E96-AD30-7534020F159D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4" name="Rechthoek 253">
                  <a:extLst>
                    <a:ext uri="{FF2B5EF4-FFF2-40B4-BE49-F238E27FC236}">
                      <a16:creationId xmlns:a16="http://schemas.microsoft.com/office/drawing/2014/main" id="{30F88322-4558-477A-A0ED-88CBF06683ED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5" name="Rechthoek 254">
                  <a:extLst>
                    <a:ext uri="{FF2B5EF4-FFF2-40B4-BE49-F238E27FC236}">
                      <a16:creationId xmlns:a16="http://schemas.microsoft.com/office/drawing/2014/main" id="{54612A82-8273-47C3-B538-C0D0F7322DE0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6" name="Rechthoek 255">
                  <a:extLst>
                    <a:ext uri="{FF2B5EF4-FFF2-40B4-BE49-F238E27FC236}">
                      <a16:creationId xmlns:a16="http://schemas.microsoft.com/office/drawing/2014/main" id="{4F8D4D97-BE81-494F-81CF-F5682DDD2374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7" name="Rechthoek 256">
                  <a:extLst>
                    <a:ext uri="{FF2B5EF4-FFF2-40B4-BE49-F238E27FC236}">
                      <a16:creationId xmlns:a16="http://schemas.microsoft.com/office/drawing/2014/main" id="{C13B29F5-FBAB-4821-9133-7892560DAC36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8" name="Rechthoek 257">
                  <a:extLst>
                    <a:ext uri="{FF2B5EF4-FFF2-40B4-BE49-F238E27FC236}">
                      <a16:creationId xmlns:a16="http://schemas.microsoft.com/office/drawing/2014/main" id="{1C215B72-F0A7-438F-AD0A-B78FE30C9A17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1" name="Groep 240">
                <a:extLst>
                  <a:ext uri="{FF2B5EF4-FFF2-40B4-BE49-F238E27FC236}">
                    <a16:creationId xmlns:a16="http://schemas.microsoft.com/office/drawing/2014/main" id="{9BB09425-E767-4430-8DF7-6EB858B274F9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45" name="Groep 244">
                  <a:extLst>
                    <a:ext uri="{FF2B5EF4-FFF2-40B4-BE49-F238E27FC236}">
                      <a16:creationId xmlns:a16="http://schemas.microsoft.com/office/drawing/2014/main" id="{E0D4BE79-E59C-4D77-AB96-A9B5309B368E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47" name="Rechthoek: afgeronde hoeken 246">
                    <a:extLst>
                      <a:ext uri="{FF2B5EF4-FFF2-40B4-BE49-F238E27FC236}">
                        <a16:creationId xmlns:a16="http://schemas.microsoft.com/office/drawing/2014/main" id="{44ADFC08-7631-4F42-8622-8E7A1250CB9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8" name="Rechthoek 247">
                    <a:extLst>
                      <a:ext uri="{FF2B5EF4-FFF2-40B4-BE49-F238E27FC236}">
                        <a16:creationId xmlns:a16="http://schemas.microsoft.com/office/drawing/2014/main" id="{19589F52-AAB8-4B0B-B0EA-D5AA2DBEEDC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49" name="Rechthoek 248">
                    <a:extLst>
                      <a:ext uri="{FF2B5EF4-FFF2-40B4-BE49-F238E27FC236}">
                        <a16:creationId xmlns:a16="http://schemas.microsoft.com/office/drawing/2014/main" id="{41C5CDDA-1CF6-48CB-AF14-4D0EBDF74DC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0" name="Rechthoek 249">
                    <a:extLst>
                      <a:ext uri="{FF2B5EF4-FFF2-40B4-BE49-F238E27FC236}">
                        <a16:creationId xmlns:a16="http://schemas.microsoft.com/office/drawing/2014/main" id="{FD96610C-6C1B-4496-91D0-C141188F2FD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1" name="Rechthoek 250">
                    <a:extLst>
                      <a:ext uri="{FF2B5EF4-FFF2-40B4-BE49-F238E27FC236}">
                        <a16:creationId xmlns:a16="http://schemas.microsoft.com/office/drawing/2014/main" id="{80C47C2C-D0D6-4C83-B971-07F614BBDA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2" name="Rechthoek 251">
                    <a:extLst>
                      <a:ext uri="{FF2B5EF4-FFF2-40B4-BE49-F238E27FC236}">
                        <a16:creationId xmlns:a16="http://schemas.microsoft.com/office/drawing/2014/main" id="{3CDE7D96-BC58-4362-BDC3-E41C06D4825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6" name="Boog 245">
                  <a:extLst>
                    <a:ext uri="{FF2B5EF4-FFF2-40B4-BE49-F238E27FC236}">
                      <a16:creationId xmlns:a16="http://schemas.microsoft.com/office/drawing/2014/main" id="{73B1E924-06BE-4F26-9D00-EC2BC5D33438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42" name="Tekstvak 241">
                <a:extLst>
                  <a:ext uri="{FF2B5EF4-FFF2-40B4-BE49-F238E27FC236}">
                    <a16:creationId xmlns:a16="http://schemas.microsoft.com/office/drawing/2014/main" id="{57A2414C-7765-40A5-B4AD-1CD934E5FA75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243" name="Tekstvak 242">
                <a:extLst>
                  <a:ext uri="{FF2B5EF4-FFF2-40B4-BE49-F238E27FC236}">
                    <a16:creationId xmlns:a16="http://schemas.microsoft.com/office/drawing/2014/main" id="{7FAE2321-9AC9-4B7C-A9AF-0637A927D38D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244" name="Vrije vorm: vorm 243">
                <a:extLst>
                  <a:ext uri="{FF2B5EF4-FFF2-40B4-BE49-F238E27FC236}">
                    <a16:creationId xmlns:a16="http://schemas.microsoft.com/office/drawing/2014/main" id="{C6C2CECE-E43A-4806-BE5F-DC169D15ADAE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0" name="Groep 199">
              <a:extLst>
                <a:ext uri="{FF2B5EF4-FFF2-40B4-BE49-F238E27FC236}">
                  <a16:creationId xmlns:a16="http://schemas.microsoft.com/office/drawing/2014/main" id="{CD2F63EF-81D5-4606-8B1C-10D641E5B8F1}"/>
                </a:ext>
              </a:extLst>
            </p:cNvPr>
            <p:cNvGrpSpPr/>
            <p:nvPr userDrawn="1"/>
          </p:nvGrpSpPr>
          <p:grpSpPr>
            <a:xfrm>
              <a:off x="-3786165" y="5680652"/>
              <a:ext cx="3693386" cy="959696"/>
              <a:chOff x="-3786437" y="6163468"/>
              <a:chExt cx="3693386" cy="959696"/>
            </a:xfrm>
          </p:grpSpPr>
          <p:sp>
            <p:nvSpPr>
              <p:cNvPr id="228" name="Rechthoek 227">
                <a:extLst>
                  <a:ext uri="{FF2B5EF4-FFF2-40B4-BE49-F238E27FC236}">
                    <a16:creationId xmlns:a16="http://schemas.microsoft.com/office/drawing/2014/main" id="{4114324A-3109-4704-854A-F1CE9D1DBD11}"/>
                  </a:ext>
                </a:extLst>
              </p:cNvPr>
              <p:cNvSpPr/>
              <p:nvPr userDrawn="1"/>
            </p:nvSpPr>
            <p:spPr>
              <a:xfrm>
                <a:off x="-3786437" y="6295164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tab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'SLIDEBUILDER’ </a:t>
                </a: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and click</a:t>
                </a:r>
                <a:b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1200" kern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on the button </a:t>
                </a: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'Support &amp; Inspiration'</a:t>
                </a:r>
              </a:p>
            </p:txBody>
          </p:sp>
          <p:grpSp>
            <p:nvGrpSpPr>
              <p:cNvPr id="229" name="ICOON_info">
                <a:extLst>
                  <a:ext uri="{FF2B5EF4-FFF2-40B4-BE49-F238E27FC236}">
                    <a16:creationId xmlns:a16="http://schemas.microsoft.com/office/drawing/2014/main" id="{2E782565-52D0-4FA9-B4FD-3433D07DD140}"/>
                  </a:ext>
                </a:extLst>
              </p:cNvPr>
              <p:cNvGrpSpPr/>
              <p:nvPr userDrawn="1"/>
            </p:nvGrpSpPr>
            <p:grpSpPr>
              <a:xfrm>
                <a:off x="-376736" y="6163468"/>
                <a:ext cx="283685" cy="283685"/>
                <a:chOff x="-510741" y="5913713"/>
                <a:chExt cx="267555" cy="267555"/>
              </a:xfrm>
            </p:grpSpPr>
            <p:sp>
              <p:nvSpPr>
                <p:cNvPr id="236" name="Ovaal 235">
                  <a:extLst>
                    <a:ext uri="{FF2B5EF4-FFF2-40B4-BE49-F238E27FC236}">
                      <a16:creationId xmlns:a16="http://schemas.microsoft.com/office/drawing/2014/main" id="{AE0C3C31-B786-4B28-A905-AB2F452B1559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37" name="Graphic 163" descr="Informatie">
                  <a:extLst>
                    <a:ext uri="{FF2B5EF4-FFF2-40B4-BE49-F238E27FC236}">
                      <a16:creationId xmlns:a16="http://schemas.microsoft.com/office/drawing/2014/main" id="{26DE7854-EDF9-4208-A68A-B4DD5CE1AEEE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0" name="Groep 229">
                <a:extLst>
                  <a:ext uri="{FF2B5EF4-FFF2-40B4-BE49-F238E27FC236}">
                    <a16:creationId xmlns:a16="http://schemas.microsoft.com/office/drawing/2014/main" id="{CD5F4A3A-F88D-4381-B883-614561909C98}"/>
                  </a:ext>
                </a:extLst>
              </p:cNvPr>
              <p:cNvGrpSpPr/>
              <p:nvPr userDrawn="1"/>
            </p:nvGrpSpPr>
            <p:grpSpPr>
              <a:xfrm>
                <a:off x="-938434" y="6420818"/>
                <a:ext cx="627798" cy="576693"/>
                <a:chOff x="-938434" y="4570310"/>
                <a:chExt cx="627798" cy="576693"/>
              </a:xfrm>
            </p:grpSpPr>
            <p:grpSp>
              <p:nvGrpSpPr>
                <p:cNvPr id="231" name="Inspireren">
                  <a:extLst>
                    <a:ext uri="{FF2B5EF4-FFF2-40B4-BE49-F238E27FC236}">
                      <a16:creationId xmlns:a16="http://schemas.microsoft.com/office/drawing/2014/main" id="{E16052FD-0F39-4E1F-875F-D4CE8F5A35C4}"/>
                    </a:ext>
                  </a:extLst>
                </p:cNvPr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-716116" y="4570310"/>
                  <a:ext cx="169778" cy="242385"/>
                  <a:chOff x="4768" y="2783"/>
                  <a:chExt cx="788" cy="11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33" name="Freeform 12">
                    <a:extLst>
                      <a:ext uri="{FF2B5EF4-FFF2-40B4-BE49-F238E27FC236}">
                        <a16:creationId xmlns:a16="http://schemas.microsoft.com/office/drawing/2014/main" id="{34A4EF28-2B58-4411-AC3C-6030A075978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1" y="3186"/>
                    <a:ext cx="319" cy="288"/>
                  </a:xfrm>
                  <a:custGeom>
                    <a:avLst/>
                    <a:gdLst>
                      <a:gd name="T0" fmla="*/ 220 w 319"/>
                      <a:gd name="T1" fmla="*/ 288 h 288"/>
                      <a:gd name="T2" fmla="*/ 107 w 319"/>
                      <a:gd name="T3" fmla="*/ 288 h 288"/>
                      <a:gd name="T4" fmla="*/ 0 w 319"/>
                      <a:gd name="T5" fmla="*/ 0 h 288"/>
                      <a:gd name="T6" fmla="*/ 319 w 319"/>
                      <a:gd name="T7" fmla="*/ 0 h 288"/>
                      <a:gd name="T8" fmla="*/ 220 w 319"/>
                      <a:gd name="T9" fmla="*/ 288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9" h="288">
                        <a:moveTo>
                          <a:pt x="220" y="288"/>
                        </a:moveTo>
                        <a:lnTo>
                          <a:pt x="107" y="288"/>
                        </a:lnTo>
                        <a:lnTo>
                          <a:pt x="0" y="0"/>
                        </a:lnTo>
                        <a:lnTo>
                          <a:pt x="319" y="0"/>
                        </a:lnTo>
                        <a:lnTo>
                          <a:pt x="220" y="288"/>
                        </a:lnTo>
                        <a:close/>
                      </a:path>
                    </a:pathLst>
                  </a:custGeom>
                  <a:solidFill>
                    <a:srgbClr val="1FF5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234" name="Freeform 13">
                    <a:extLst>
                      <a:ext uri="{FF2B5EF4-FFF2-40B4-BE49-F238E27FC236}">
                        <a16:creationId xmlns:a16="http://schemas.microsoft.com/office/drawing/2014/main" id="{BBDA3D90-077E-4FBE-A609-E8506171AB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3796"/>
                    <a:ext cx="282" cy="112"/>
                  </a:xfrm>
                  <a:custGeom>
                    <a:avLst/>
                    <a:gdLst>
                      <a:gd name="T0" fmla="*/ 229 w 251"/>
                      <a:gd name="T1" fmla="*/ 70 h 100"/>
                      <a:gd name="T2" fmla="*/ 229 w 251"/>
                      <a:gd name="T3" fmla="*/ 69 h 100"/>
                      <a:gd name="T4" fmla="*/ 251 w 251"/>
                      <a:gd name="T5" fmla="*/ 0 h 100"/>
                      <a:gd name="T6" fmla="*/ 0 w 251"/>
                      <a:gd name="T7" fmla="*/ 0 h 100"/>
                      <a:gd name="T8" fmla="*/ 22 w 251"/>
                      <a:gd name="T9" fmla="*/ 69 h 100"/>
                      <a:gd name="T10" fmla="*/ 63 w 251"/>
                      <a:gd name="T11" fmla="*/ 100 h 100"/>
                      <a:gd name="T12" fmla="*/ 188 w 251"/>
                      <a:gd name="T13" fmla="*/ 100 h 100"/>
                      <a:gd name="T14" fmla="*/ 229 w 251"/>
                      <a:gd name="T15" fmla="*/ 71 h 100"/>
                      <a:gd name="T16" fmla="*/ 229 w 251"/>
                      <a:gd name="T17" fmla="*/ 71 h 100"/>
                      <a:gd name="T18" fmla="*/ 229 w 251"/>
                      <a:gd name="T19" fmla="*/ 7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51" h="100">
                        <a:moveTo>
                          <a:pt x="229" y="70"/>
                        </a:moveTo>
                        <a:cubicBezTo>
                          <a:pt x="229" y="70"/>
                          <a:pt x="229" y="69"/>
                          <a:pt x="229" y="69"/>
                        </a:cubicBezTo>
                        <a:cubicBezTo>
                          <a:pt x="251" y="0"/>
                          <a:pt x="251" y="0"/>
                          <a:pt x="25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2" y="69"/>
                          <a:pt x="22" y="69"/>
                          <a:pt x="22" y="69"/>
                        </a:cubicBezTo>
                        <a:cubicBezTo>
                          <a:pt x="27" y="87"/>
                          <a:pt x="44" y="100"/>
                          <a:pt x="63" y="100"/>
                        </a:cubicBezTo>
                        <a:cubicBezTo>
                          <a:pt x="188" y="100"/>
                          <a:pt x="188" y="100"/>
                          <a:pt x="188" y="100"/>
                        </a:cubicBezTo>
                        <a:cubicBezTo>
                          <a:pt x="207" y="100"/>
                          <a:pt x="223" y="88"/>
                          <a:pt x="229" y="71"/>
                        </a:cubicBezTo>
                        <a:cubicBezTo>
                          <a:pt x="229" y="71"/>
                          <a:pt x="229" y="71"/>
                          <a:pt x="229" y="71"/>
                        </a:cubicBezTo>
                        <a:lnTo>
                          <a:pt x="229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  <p:sp>
                <p:nvSpPr>
                  <p:cNvPr id="235" name="Freeform 14">
                    <a:extLst>
                      <a:ext uri="{FF2B5EF4-FFF2-40B4-BE49-F238E27FC236}">
                        <a16:creationId xmlns:a16="http://schemas.microsoft.com/office/drawing/2014/main" id="{7560ADF1-BB47-468B-B465-1B0CF112FB5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768" y="2783"/>
                    <a:ext cx="788" cy="966"/>
                  </a:xfrm>
                  <a:custGeom>
                    <a:avLst/>
                    <a:gdLst>
                      <a:gd name="T0" fmla="*/ 351 w 702"/>
                      <a:gd name="T1" fmla="*/ 0 h 860"/>
                      <a:gd name="T2" fmla="*/ 0 w 702"/>
                      <a:gd name="T3" fmla="*/ 351 h 860"/>
                      <a:gd name="T4" fmla="*/ 134 w 702"/>
                      <a:gd name="T5" fmla="*/ 627 h 860"/>
                      <a:gd name="T6" fmla="*/ 165 w 702"/>
                      <a:gd name="T7" fmla="*/ 718 h 860"/>
                      <a:gd name="T8" fmla="*/ 266 w 702"/>
                      <a:gd name="T9" fmla="*/ 718 h 860"/>
                      <a:gd name="T10" fmla="*/ 266 w 702"/>
                      <a:gd name="T11" fmla="*/ 718 h 860"/>
                      <a:gd name="T12" fmla="*/ 434 w 702"/>
                      <a:gd name="T13" fmla="*/ 718 h 860"/>
                      <a:gd name="T14" fmla="*/ 419 w 702"/>
                      <a:gd name="T15" fmla="*/ 760 h 860"/>
                      <a:gd name="T16" fmla="*/ 284 w 702"/>
                      <a:gd name="T17" fmla="*/ 760 h 860"/>
                      <a:gd name="T18" fmla="*/ 284 w 702"/>
                      <a:gd name="T19" fmla="*/ 760 h 860"/>
                      <a:gd name="T20" fmla="*/ 179 w 702"/>
                      <a:gd name="T21" fmla="*/ 760 h 860"/>
                      <a:gd name="T22" fmla="*/ 212 w 702"/>
                      <a:gd name="T23" fmla="*/ 860 h 860"/>
                      <a:gd name="T24" fmla="*/ 212 w 702"/>
                      <a:gd name="T25" fmla="*/ 860 h 860"/>
                      <a:gd name="T26" fmla="*/ 216 w 702"/>
                      <a:gd name="T27" fmla="*/ 860 h 860"/>
                      <a:gd name="T28" fmla="*/ 488 w 702"/>
                      <a:gd name="T29" fmla="*/ 860 h 860"/>
                      <a:gd name="T30" fmla="*/ 491 w 702"/>
                      <a:gd name="T31" fmla="*/ 860 h 860"/>
                      <a:gd name="T32" fmla="*/ 570 w 702"/>
                      <a:gd name="T33" fmla="*/ 625 h 860"/>
                      <a:gd name="T34" fmla="*/ 702 w 702"/>
                      <a:gd name="T35" fmla="*/ 351 h 860"/>
                      <a:gd name="T36" fmla="*/ 351 w 702"/>
                      <a:gd name="T37" fmla="*/ 0 h 860"/>
                      <a:gd name="T38" fmla="*/ 587 w 702"/>
                      <a:gd name="T39" fmla="*/ 438 h 860"/>
                      <a:gd name="T40" fmla="*/ 485 w 702"/>
                      <a:gd name="T41" fmla="*/ 563 h 860"/>
                      <a:gd name="T42" fmla="*/ 454 w 702"/>
                      <a:gd name="T43" fmla="*/ 658 h 860"/>
                      <a:gd name="T44" fmla="*/ 250 w 702"/>
                      <a:gd name="T45" fmla="*/ 658 h 860"/>
                      <a:gd name="T46" fmla="*/ 219 w 702"/>
                      <a:gd name="T47" fmla="*/ 565 h 860"/>
                      <a:gd name="T48" fmla="*/ 115 w 702"/>
                      <a:gd name="T49" fmla="*/ 439 h 860"/>
                      <a:gd name="T50" fmla="*/ 99 w 702"/>
                      <a:gd name="T51" fmla="*/ 351 h 860"/>
                      <a:gd name="T52" fmla="*/ 351 w 702"/>
                      <a:gd name="T53" fmla="*/ 99 h 860"/>
                      <a:gd name="T54" fmla="*/ 603 w 702"/>
                      <a:gd name="T55" fmla="*/ 351 h 860"/>
                      <a:gd name="T56" fmla="*/ 587 w 702"/>
                      <a:gd name="T57" fmla="*/ 438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02" h="860">
                        <a:moveTo>
                          <a:pt x="351" y="0"/>
                        </a:moveTo>
                        <a:cubicBezTo>
                          <a:pt x="157" y="0"/>
                          <a:pt x="0" y="157"/>
                          <a:pt x="0" y="351"/>
                        </a:cubicBezTo>
                        <a:cubicBezTo>
                          <a:pt x="0" y="463"/>
                          <a:pt x="52" y="562"/>
                          <a:pt x="134" y="627"/>
                        </a:cubicBezTo>
                        <a:cubicBezTo>
                          <a:pt x="165" y="718"/>
                          <a:pt x="165" y="718"/>
                          <a:pt x="165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266" y="718"/>
                          <a:pt x="266" y="718"/>
                          <a:pt x="266" y="718"/>
                        </a:cubicBezTo>
                        <a:cubicBezTo>
                          <a:pt x="434" y="718"/>
                          <a:pt x="434" y="718"/>
                          <a:pt x="434" y="718"/>
                        </a:cubicBezTo>
                        <a:cubicBezTo>
                          <a:pt x="419" y="760"/>
                          <a:pt x="419" y="760"/>
                          <a:pt x="419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284" y="760"/>
                          <a:pt x="284" y="760"/>
                          <a:pt x="284" y="760"/>
                        </a:cubicBezTo>
                        <a:cubicBezTo>
                          <a:pt x="179" y="760"/>
                          <a:pt x="179" y="760"/>
                          <a:pt x="179" y="7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2" y="860"/>
                          <a:pt x="212" y="860"/>
                          <a:pt x="212" y="860"/>
                        </a:cubicBezTo>
                        <a:cubicBezTo>
                          <a:pt x="216" y="860"/>
                          <a:pt x="216" y="860"/>
                          <a:pt x="216" y="860"/>
                        </a:cubicBezTo>
                        <a:cubicBezTo>
                          <a:pt x="488" y="860"/>
                          <a:pt x="488" y="860"/>
                          <a:pt x="488" y="860"/>
                        </a:cubicBezTo>
                        <a:cubicBezTo>
                          <a:pt x="491" y="860"/>
                          <a:pt x="491" y="860"/>
                          <a:pt x="491" y="860"/>
                        </a:cubicBezTo>
                        <a:cubicBezTo>
                          <a:pt x="570" y="625"/>
                          <a:pt x="570" y="625"/>
                          <a:pt x="570" y="625"/>
                        </a:cubicBezTo>
                        <a:cubicBezTo>
                          <a:pt x="651" y="560"/>
                          <a:pt x="702" y="461"/>
                          <a:pt x="702" y="351"/>
                        </a:cubicBezTo>
                        <a:cubicBezTo>
                          <a:pt x="702" y="157"/>
                          <a:pt x="545" y="0"/>
                          <a:pt x="351" y="0"/>
                        </a:cubicBezTo>
                        <a:close/>
                        <a:moveTo>
                          <a:pt x="587" y="438"/>
                        </a:moveTo>
                        <a:cubicBezTo>
                          <a:pt x="568" y="490"/>
                          <a:pt x="531" y="534"/>
                          <a:pt x="485" y="563"/>
                        </a:cubicBezTo>
                        <a:cubicBezTo>
                          <a:pt x="454" y="658"/>
                          <a:pt x="454" y="658"/>
                          <a:pt x="454" y="658"/>
                        </a:cubicBezTo>
                        <a:cubicBezTo>
                          <a:pt x="250" y="658"/>
                          <a:pt x="250" y="658"/>
                          <a:pt x="250" y="658"/>
                        </a:cubicBezTo>
                        <a:cubicBezTo>
                          <a:pt x="219" y="565"/>
                          <a:pt x="219" y="565"/>
                          <a:pt x="219" y="565"/>
                        </a:cubicBezTo>
                        <a:cubicBezTo>
                          <a:pt x="172" y="536"/>
                          <a:pt x="135" y="491"/>
                          <a:pt x="115" y="439"/>
                        </a:cubicBezTo>
                        <a:cubicBezTo>
                          <a:pt x="105" y="411"/>
                          <a:pt x="99" y="382"/>
                          <a:pt x="99" y="351"/>
                        </a:cubicBezTo>
                        <a:cubicBezTo>
                          <a:pt x="99" y="212"/>
                          <a:pt x="212" y="99"/>
                          <a:pt x="351" y="99"/>
                        </a:cubicBezTo>
                        <a:cubicBezTo>
                          <a:pt x="490" y="99"/>
                          <a:pt x="603" y="212"/>
                          <a:pt x="603" y="351"/>
                        </a:cubicBezTo>
                        <a:cubicBezTo>
                          <a:pt x="603" y="381"/>
                          <a:pt x="597" y="411"/>
                          <a:pt x="587" y="4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9546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3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Segoe UI Light"/>
                    </a:endParaRPr>
                  </a:p>
                </p:txBody>
              </p:sp>
            </p:grpSp>
            <p:sp>
              <p:nvSpPr>
                <p:cNvPr id="232" name="Tekstvak 231">
                  <a:extLst>
                    <a:ext uri="{FF2B5EF4-FFF2-40B4-BE49-F238E27FC236}">
                      <a16:creationId xmlns:a16="http://schemas.microsoft.com/office/drawing/2014/main" id="{FEBFA2C7-1CB9-4E57-AECD-B10832AD322D}"/>
                    </a:ext>
                  </a:extLst>
                </p:cNvPr>
                <p:cNvSpPr txBox="1"/>
                <p:nvPr userDrawn="1"/>
              </p:nvSpPr>
              <p:spPr>
                <a:xfrm>
                  <a:off x="-938434" y="4824764"/>
                  <a:ext cx="627798" cy="322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Support &amp;</a:t>
                  </a:r>
                  <a:b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</a:br>
                  <a:r>
                    <a:rPr kumimoji="0" lang="en-GB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211F26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Inspiration</a:t>
                  </a:r>
                </a:p>
              </p:txBody>
            </p:sp>
          </p:grpSp>
        </p:grpSp>
        <p:grpSp>
          <p:nvGrpSpPr>
            <p:cNvPr id="201" name="Groep 200">
              <a:extLst>
                <a:ext uri="{FF2B5EF4-FFF2-40B4-BE49-F238E27FC236}">
                  <a16:creationId xmlns:a16="http://schemas.microsoft.com/office/drawing/2014/main" id="{036D5B85-2525-4E73-BC4C-2384FE16AF9C}"/>
                </a:ext>
              </a:extLst>
            </p:cNvPr>
            <p:cNvGrpSpPr/>
            <p:nvPr userDrawn="1"/>
          </p:nvGrpSpPr>
          <p:grpSpPr>
            <a:xfrm>
              <a:off x="-3426806" y="5129582"/>
              <a:ext cx="514284" cy="506545"/>
              <a:chOff x="12617641" y="3403239"/>
              <a:chExt cx="752963" cy="741634"/>
            </a:xfrm>
          </p:grpSpPr>
          <p:grpSp>
            <p:nvGrpSpPr>
              <p:cNvPr id="212" name="Groep 211">
                <a:extLst>
                  <a:ext uri="{FF2B5EF4-FFF2-40B4-BE49-F238E27FC236}">
                    <a16:creationId xmlns:a16="http://schemas.microsoft.com/office/drawing/2014/main" id="{B59084D4-0BA1-4403-8C57-CDF0D40C4D61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215" name="Groep 214">
                  <a:extLst>
                    <a:ext uri="{FF2B5EF4-FFF2-40B4-BE49-F238E27FC236}">
                      <a16:creationId xmlns:a16="http://schemas.microsoft.com/office/drawing/2014/main" id="{32F944B1-3963-4749-9225-E1D261D54EED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222" name="Groep 221">
                    <a:extLst>
                      <a:ext uri="{FF2B5EF4-FFF2-40B4-BE49-F238E27FC236}">
                        <a16:creationId xmlns:a16="http://schemas.microsoft.com/office/drawing/2014/main" id="{55E1C623-4047-40E3-8A22-4621D038603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225" name="Rechthoek 224">
                      <a:extLst>
                        <a:ext uri="{FF2B5EF4-FFF2-40B4-BE49-F238E27FC236}">
                          <a16:creationId xmlns:a16="http://schemas.microsoft.com/office/drawing/2014/main" id="{27CDA4A5-4C2A-4B25-AD64-BFDB3184EB9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26" name="Rechthoek 225">
                      <a:extLst>
                        <a:ext uri="{FF2B5EF4-FFF2-40B4-BE49-F238E27FC236}">
                          <a16:creationId xmlns:a16="http://schemas.microsoft.com/office/drawing/2014/main" id="{39CB939F-BD94-48A8-8216-801F1C7B996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27" name="Ovaal 226">
                      <a:extLst>
                        <a:ext uri="{FF2B5EF4-FFF2-40B4-BE49-F238E27FC236}">
                          <a16:creationId xmlns:a16="http://schemas.microsoft.com/office/drawing/2014/main" id="{66AAF5A0-5446-459E-B312-5D553370686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223" name="Afbeelding 222">
                    <a:extLst>
                      <a:ext uri="{FF2B5EF4-FFF2-40B4-BE49-F238E27FC236}">
                        <a16:creationId xmlns:a16="http://schemas.microsoft.com/office/drawing/2014/main" id="{19C822BC-A88D-4D3B-8AA7-FA57AE68A2AF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224" name="Afbeelding 223">
                    <a:extLst>
                      <a:ext uri="{FF2B5EF4-FFF2-40B4-BE49-F238E27FC236}">
                        <a16:creationId xmlns:a16="http://schemas.microsoft.com/office/drawing/2014/main" id="{263A461D-67E9-4E39-9BFA-B3A58DAC7BA1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6" name="Groep 215">
                  <a:extLst>
                    <a:ext uri="{FF2B5EF4-FFF2-40B4-BE49-F238E27FC236}">
                      <a16:creationId xmlns:a16="http://schemas.microsoft.com/office/drawing/2014/main" id="{D175E7E3-997E-4144-A193-2BE094445CC3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20" name="Rechthoek 219">
                    <a:extLst>
                      <a:ext uri="{FF2B5EF4-FFF2-40B4-BE49-F238E27FC236}">
                        <a16:creationId xmlns:a16="http://schemas.microsoft.com/office/drawing/2014/main" id="{DFAADDD5-A4D0-43D7-B94D-15579128E34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21" name="Rechthoek 220">
                    <a:extLst>
                      <a:ext uri="{FF2B5EF4-FFF2-40B4-BE49-F238E27FC236}">
                        <a16:creationId xmlns:a16="http://schemas.microsoft.com/office/drawing/2014/main" id="{800332F5-D192-408F-83CD-65061C2415CF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7" name="Groep 216">
                  <a:extLst>
                    <a:ext uri="{FF2B5EF4-FFF2-40B4-BE49-F238E27FC236}">
                      <a16:creationId xmlns:a16="http://schemas.microsoft.com/office/drawing/2014/main" id="{B2CB7C79-0146-4B99-B2DF-7D1266535AC6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18" name="Rechthoek 217">
                    <a:extLst>
                      <a:ext uri="{FF2B5EF4-FFF2-40B4-BE49-F238E27FC236}">
                        <a16:creationId xmlns:a16="http://schemas.microsoft.com/office/drawing/2014/main" id="{9192F93C-895E-4FC2-BFEA-06F94456613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9" name="Rechthoek 218">
                    <a:extLst>
                      <a:ext uri="{FF2B5EF4-FFF2-40B4-BE49-F238E27FC236}">
                        <a16:creationId xmlns:a16="http://schemas.microsoft.com/office/drawing/2014/main" id="{A6C92E79-D1BB-4857-8459-215DFD141ADA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13" name="Rechthoek 212">
                <a:extLst>
                  <a:ext uri="{FF2B5EF4-FFF2-40B4-BE49-F238E27FC236}">
                    <a16:creationId xmlns:a16="http://schemas.microsoft.com/office/drawing/2014/main" id="{216B9610-D335-4D53-A717-73C664628167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214" name="Gelijkbenige driehoek 213">
                <a:extLst>
                  <a:ext uri="{FF2B5EF4-FFF2-40B4-BE49-F238E27FC236}">
                    <a16:creationId xmlns:a16="http://schemas.microsoft.com/office/drawing/2014/main" id="{18FA8062-BBD4-4130-BF5D-3EB613448620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02" name="Ovaal 201">
              <a:extLst>
                <a:ext uri="{FF2B5EF4-FFF2-40B4-BE49-F238E27FC236}">
                  <a16:creationId xmlns:a16="http://schemas.microsoft.com/office/drawing/2014/main" id="{8DE6663A-0D53-4610-ABA1-A955CFCFF31B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03" name="Rechthoek 202">
              <a:extLst>
                <a:ext uri="{FF2B5EF4-FFF2-40B4-BE49-F238E27FC236}">
                  <a16:creationId xmlns:a16="http://schemas.microsoft.com/office/drawing/2014/main" id="{C7AD3126-BEA3-450F-862D-4F2F07EDBA08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category and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204" name="Rechthoek 203">
              <a:extLst>
                <a:ext uri="{FF2B5EF4-FFF2-40B4-BE49-F238E27FC236}">
                  <a16:creationId xmlns:a16="http://schemas.microsoft.com/office/drawing/2014/main" id="{6960E580-525E-4126-911A-011B0C5BDA0F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</a:p>
          </p:txBody>
        </p:sp>
        <p:grpSp>
          <p:nvGrpSpPr>
            <p:cNvPr id="205" name="Groep 204">
              <a:extLst>
                <a:ext uri="{FF2B5EF4-FFF2-40B4-BE49-F238E27FC236}">
                  <a16:creationId xmlns:a16="http://schemas.microsoft.com/office/drawing/2014/main" id="{04A4325F-76A8-4D37-8DA7-6061FD384692}"/>
                </a:ext>
              </a:extLst>
            </p:cNvPr>
            <p:cNvGrpSpPr/>
            <p:nvPr userDrawn="1"/>
          </p:nvGrpSpPr>
          <p:grpSpPr>
            <a:xfrm>
              <a:off x="-3365484" y="1226982"/>
              <a:ext cx="446937" cy="406485"/>
              <a:chOff x="-3563526" y="1409294"/>
              <a:chExt cx="354190" cy="322133"/>
            </a:xfrm>
          </p:grpSpPr>
          <p:grpSp>
            <p:nvGrpSpPr>
              <p:cNvPr id="206" name="Groep 205">
                <a:extLst>
                  <a:ext uri="{FF2B5EF4-FFF2-40B4-BE49-F238E27FC236}">
                    <a16:creationId xmlns:a16="http://schemas.microsoft.com/office/drawing/2014/main" id="{A001AC7A-DA3E-45C8-B068-36CE380BA333}"/>
                  </a:ext>
                </a:extLst>
              </p:cNvPr>
              <p:cNvGrpSpPr/>
              <p:nvPr userDrawn="1"/>
            </p:nvGrpSpPr>
            <p:grpSpPr>
              <a:xfrm>
                <a:off x="-3499992" y="1409294"/>
                <a:ext cx="225195" cy="195499"/>
                <a:chOff x="8987389" y="1361199"/>
                <a:chExt cx="2200275" cy="1914525"/>
              </a:xfrm>
            </p:grpSpPr>
            <p:sp>
              <p:nvSpPr>
                <p:cNvPr id="208" name="Vrije vorm: vorm 207">
                  <a:extLst>
                    <a:ext uri="{FF2B5EF4-FFF2-40B4-BE49-F238E27FC236}">
                      <a16:creationId xmlns:a16="http://schemas.microsoft.com/office/drawing/2014/main" id="{985E8B68-424C-48C5-A931-851763A6A180}"/>
                    </a:ext>
                  </a:extLst>
                </p:cNvPr>
                <p:cNvSpPr/>
                <p:nvPr/>
              </p:nvSpPr>
              <p:spPr>
                <a:xfrm>
                  <a:off x="9363620" y="1831738"/>
                  <a:ext cx="371477" cy="371472"/>
                </a:xfrm>
                <a:custGeom>
                  <a:avLst/>
                  <a:gdLst>
                    <a:gd name="connsiteX0" fmla="*/ 369094 w 371475"/>
                    <a:gd name="connsiteY0" fmla="*/ 188119 h 371475"/>
                    <a:gd name="connsiteX1" fmla="*/ 188119 w 371475"/>
                    <a:gd name="connsiteY1" fmla="*/ 369094 h 371475"/>
                    <a:gd name="connsiteX2" fmla="*/ 7144 w 371475"/>
                    <a:gd name="connsiteY2" fmla="*/ 188119 h 371475"/>
                    <a:gd name="connsiteX3" fmla="*/ 188119 w 371475"/>
                    <a:gd name="connsiteY3" fmla="*/ 7144 h 371475"/>
                    <a:gd name="connsiteX4" fmla="*/ 369094 w 371475"/>
                    <a:gd name="connsiteY4" fmla="*/ 18811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5" h="371475">
                      <a:moveTo>
                        <a:pt x="369094" y="188119"/>
                      </a:moveTo>
                      <a:cubicBezTo>
                        <a:pt x="369094" y="288068"/>
                        <a:pt x="288068" y="369094"/>
                        <a:pt x="188119" y="369094"/>
                      </a:cubicBezTo>
                      <a:cubicBezTo>
                        <a:pt x="88169" y="369094"/>
                        <a:pt x="7144" y="288068"/>
                        <a:pt x="7144" y="188119"/>
                      </a:cubicBezTo>
                      <a:cubicBezTo>
                        <a:pt x="7144" y="88169"/>
                        <a:pt x="88169" y="7144"/>
                        <a:pt x="188119" y="7144"/>
                      </a:cubicBezTo>
                      <a:cubicBezTo>
                        <a:pt x="288068" y="7144"/>
                        <a:pt x="369094" y="88169"/>
                        <a:pt x="369094" y="188119"/>
                      </a:cubicBezTo>
                      <a:close/>
                    </a:path>
                  </a:pathLst>
                </a:custGeom>
                <a:solidFill>
                  <a:srgbClr val="1FF5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95469"/>
                  <a:endParaRPr lang="en-GB" sz="7200" noProof="0">
                    <a:solidFill>
                      <a:srgbClr val="211F26"/>
                    </a:solidFill>
                    <a:latin typeface="Segoe UI Light"/>
                  </a:endParaRPr>
                </a:p>
              </p:txBody>
            </p:sp>
            <p:grpSp>
              <p:nvGrpSpPr>
                <p:cNvPr id="209" name="Groep 208">
                  <a:extLst>
                    <a:ext uri="{FF2B5EF4-FFF2-40B4-BE49-F238E27FC236}">
                      <a16:creationId xmlns:a16="http://schemas.microsoft.com/office/drawing/2014/main" id="{B32C8D2E-944F-4411-864A-C5BC169CDCCB}"/>
                    </a:ext>
                  </a:extLst>
                </p:cNvPr>
                <p:cNvGrpSpPr/>
                <p:nvPr/>
              </p:nvGrpSpPr>
              <p:grpSpPr>
                <a:xfrm>
                  <a:off x="8987389" y="1361199"/>
                  <a:ext cx="2200275" cy="1914525"/>
                  <a:chOff x="8987389" y="1361199"/>
                  <a:chExt cx="2200275" cy="191452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sp>
                <p:nvSpPr>
                  <p:cNvPr id="210" name="Vrije vorm: vorm 209">
                    <a:extLst>
                      <a:ext uri="{FF2B5EF4-FFF2-40B4-BE49-F238E27FC236}">
                        <a16:creationId xmlns:a16="http://schemas.microsoft.com/office/drawing/2014/main" id="{87C7FC07-4E19-43B1-AFBB-B480557C0579}"/>
                      </a:ext>
                    </a:extLst>
                  </p:cNvPr>
                  <p:cNvSpPr/>
                  <p:nvPr/>
                </p:nvSpPr>
                <p:spPr>
                  <a:xfrm>
                    <a:off x="8987389" y="1361199"/>
                    <a:ext cx="2200275" cy="1914525"/>
                  </a:xfrm>
                  <a:custGeom>
                    <a:avLst/>
                    <a:gdLst>
                      <a:gd name="connsiteX0" fmla="*/ 7144 w 2200275"/>
                      <a:gd name="connsiteY0" fmla="*/ 7144 h 1914525"/>
                      <a:gd name="connsiteX1" fmla="*/ 7144 w 2200275"/>
                      <a:gd name="connsiteY1" fmla="*/ 245269 h 1914525"/>
                      <a:gd name="connsiteX2" fmla="*/ 432911 w 2200275"/>
                      <a:gd name="connsiteY2" fmla="*/ 245269 h 1914525"/>
                      <a:gd name="connsiteX3" fmla="*/ 432911 w 2200275"/>
                      <a:gd name="connsiteY3" fmla="*/ 245269 h 1914525"/>
                      <a:gd name="connsiteX4" fmla="*/ 1959769 w 2200275"/>
                      <a:gd name="connsiteY4" fmla="*/ 245269 h 1914525"/>
                      <a:gd name="connsiteX5" fmla="*/ 1959769 w 2200275"/>
                      <a:gd name="connsiteY5" fmla="*/ 1674019 h 1914525"/>
                      <a:gd name="connsiteX6" fmla="*/ 245269 w 2200275"/>
                      <a:gd name="connsiteY6" fmla="*/ 1674019 h 1914525"/>
                      <a:gd name="connsiteX7" fmla="*/ 245269 w 2200275"/>
                      <a:gd name="connsiteY7" fmla="*/ 350044 h 1914525"/>
                      <a:gd name="connsiteX8" fmla="*/ 7144 w 2200275"/>
                      <a:gd name="connsiteY8" fmla="*/ 350044 h 1914525"/>
                      <a:gd name="connsiteX9" fmla="*/ 7144 w 2200275"/>
                      <a:gd name="connsiteY9" fmla="*/ 1912144 h 1914525"/>
                      <a:gd name="connsiteX10" fmla="*/ 2197894 w 2200275"/>
                      <a:gd name="connsiteY10" fmla="*/ 1912144 h 1914525"/>
                      <a:gd name="connsiteX11" fmla="*/ 2197894 w 2200275"/>
                      <a:gd name="connsiteY11" fmla="*/ 7144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00275" h="1914525">
                        <a:moveTo>
                          <a:pt x="7144" y="7144"/>
                        </a:moveTo>
                        <a:lnTo>
                          <a:pt x="7144" y="245269"/>
                        </a:lnTo>
                        <a:lnTo>
                          <a:pt x="432911" y="245269"/>
                        </a:lnTo>
                        <a:lnTo>
                          <a:pt x="432911" y="245269"/>
                        </a:lnTo>
                        <a:lnTo>
                          <a:pt x="1959769" y="245269"/>
                        </a:lnTo>
                        <a:lnTo>
                          <a:pt x="1959769" y="1674019"/>
                        </a:lnTo>
                        <a:lnTo>
                          <a:pt x="245269" y="1674019"/>
                        </a:lnTo>
                        <a:lnTo>
                          <a:pt x="245269" y="350044"/>
                        </a:lnTo>
                        <a:lnTo>
                          <a:pt x="7144" y="350044"/>
                        </a:lnTo>
                        <a:lnTo>
                          <a:pt x="7144" y="1912144"/>
                        </a:lnTo>
                        <a:lnTo>
                          <a:pt x="2197894" y="1912144"/>
                        </a:lnTo>
                        <a:lnTo>
                          <a:pt x="2197894" y="714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  <p:sp>
                <p:nvSpPr>
                  <p:cNvPr id="211" name="Vrije vorm: vorm 210">
                    <a:extLst>
                      <a:ext uri="{FF2B5EF4-FFF2-40B4-BE49-F238E27FC236}">
                        <a16:creationId xmlns:a16="http://schemas.microsoft.com/office/drawing/2014/main" id="{A110A888-A0D1-46C9-99A3-F2712F855DEB}"/>
                      </a:ext>
                    </a:extLst>
                  </p:cNvPr>
                  <p:cNvSpPr/>
                  <p:nvPr/>
                </p:nvSpPr>
                <p:spPr>
                  <a:xfrm>
                    <a:off x="9362668" y="1953652"/>
                    <a:ext cx="1438273" cy="885828"/>
                  </a:xfrm>
                  <a:custGeom>
                    <a:avLst/>
                    <a:gdLst>
                      <a:gd name="connsiteX0" fmla="*/ 1070134 w 1438275"/>
                      <a:gd name="connsiteY0" fmla="*/ 7144 h 885825"/>
                      <a:gd name="connsiteX1" fmla="*/ 801529 w 1438275"/>
                      <a:gd name="connsiteY1" fmla="*/ 275749 h 885825"/>
                      <a:gd name="connsiteX2" fmla="*/ 662464 w 1438275"/>
                      <a:gd name="connsiteY2" fmla="*/ 137636 h 885825"/>
                      <a:gd name="connsiteX3" fmla="*/ 7144 w 1438275"/>
                      <a:gd name="connsiteY3" fmla="*/ 784384 h 885825"/>
                      <a:gd name="connsiteX4" fmla="*/ 108109 w 1438275"/>
                      <a:gd name="connsiteY4" fmla="*/ 885349 h 885825"/>
                      <a:gd name="connsiteX5" fmla="*/ 662464 w 1438275"/>
                      <a:gd name="connsiteY5" fmla="*/ 338614 h 885825"/>
                      <a:gd name="connsiteX6" fmla="*/ 928211 w 1438275"/>
                      <a:gd name="connsiteY6" fmla="*/ 605314 h 885825"/>
                      <a:gd name="connsiteX7" fmla="*/ 1029176 w 1438275"/>
                      <a:gd name="connsiteY7" fmla="*/ 503396 h 885825"/>
                      <a:gd name="connsiteX8" fmla="*/ 902494 w 1438275"/>
                      <a:gd name="connsiteY8" fmla="*/ 376714 h 885825"/>
                      <a:gd name="connsiteX9" fmla="*/ 1070134 w 1438275"/>
                      <a:gd name="connsiteY9" fmla="*/ 209074 h 885825"/>
                      <a:gd name="connsiteX10" fmla="*/ 1337786 w 1438275"/>
                      <a:gd name="connsiteY10" fmla="*/ 480536 h 885825"/>
                      <a:gd name="connsiteX11" fmla="*/ 1438751 w 1438275"/>
                      <a:gd name="connsiteY11" fmla="*/ 378619 h 885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38275" h="885825">
                        <a:moveTo>
                          <a:pt x="1070134" y="7144"/>
                        </a:moveTo>
                        <a:lnTo>
                          <a:pt x="801529" y="275749"/>
                        </a:lnTo>
                        <a:lnTo>
                          <a:pt x="662464" y="137636"/>
                        </a:lnTo>
                        <a:lnTo>
                          <a:pt x="7144" y="784384"/>
                        </a:lnTo>
                        <a:lnTo>
                          <a:pt x="108109" y="885349"/>
                        </a:lnTo>
                        <a:lnTo>
                          <a:pt x="662464" y="338614"/>
                        </a:lnTo>
                        <a:lnTo>
                          <a:pt x="928211" y="605314"/>
                        </a:lnTo>
                        <a:lnTo>
                          <a:pt x="1029176" y="503396"/>
                        </a:lnTo>
                        <a:lnTo>
                          <a:pt x="902494" y="376714"/>
                        </a:lnTo>
                        <a:lnTo>
                          <a:pt x="1070134" y="209074"/>
                        </a:lnTo>
                        <a:lnTo>
                          <a:pt x="1337786" y="480536"/>
                        </a:lnTo>
                        <a:lnTo>
                          <a:pt x="1438751" y="37861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995469"/>
                    <a:endParaRPr lang="en-GB" sz="7200" noProof="0">
                      <a:solidFill>
                        <a:srgbClr val="211F26"/>
                      </a:solidFill>
                      <a:latin typeface="Segoe UI Light"/>
                    </a:endParaRPr>
                  </a:p>
                </p:txBody>
              </p:sp>
            </p:grpSp>
          </p:grpSp>
          <p:sp>
            <p:nvSpPr>
              <p:cNvPr id="207" name="Tekstvak 206">
                <a:extLst>
                  <a:ext uri="{FF2B5EF4-FFF2-40B4-BE49-F238E27FC236}">
                    <a16:creationId xmlns:a16="http://schemas.microsoft.com/office/drawing/2014/main" id="{98DF4869-C1D4-4D72-BD21-ACD8F93D1E0A}"/>
                  </a:ext>
                </a:extLst>
              </p:cNvPr>
              <p:cNvSpPr txBox="1"/>
              <p:nvPr userDrawn="1"/>
            </p:nvSpPr>
            <p:spPr>
              <a:xfrm>
                <a:off x="-3563526" y="1617700"/>
                <a:ext cx="354190" cy="11372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Images</a:t>
                </a:r>
              </a:p>
            </p:txBody>
          </p:sp>
        </p:grpSp>
      </p:grpSp>
      <p:grpSp>
        <p:nvGrpSpPr>
          <p:cNvPr id="259" name="INSTRUCTION">
            <a:extLst>
              <a:ext uri="{FF2B5EF4-FFF2-40B4-BE49-F238E27FC236}">
                <a16:creationId xmlns:a16="http://schemas.microsoft.com/office/drawing/2014/main" id="{6DCCF240-5C16-4A68-86E8-3093B4F101F2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260" name="Rechthoek 259">
              <a:extLst>
                <a:ext uri="{FF2B5EF4-FFF2-40B4-BE49-F238E27FC236}">
                  <a16:creationId xmlns:a16="http://schemas.microsoft.com/office/drawing/2014/main" id="{EE13A09D-7F49-4E61-BFD0-C4C486E633CF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261" name="Ovaal 260">
              <a:extLst>
                <a:ext uri="{FF2B5EF4-FFF2-40B4-BE49-F238E27FC236}">
                  <a16:creationId xmlns:a16="http://schemas.microsoft.com/office/drawing/2014/main" id="{10408CCA-FF8B-436D-99D3-F12D8E5A385D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62" name="Rechthoek 261">
              <a:extLst>
                <a:ext uri="{FF2B5EF4-FFF2-40B4-BE49-F238E27FC236}">
                  <a16:creationId xmlns:a16="http://schemas.microsoft.com/office/drawing/2014/main" id="{BEF8C534-8070-4740-9429-0C9BBC588E3D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263" name="Ovaal 262">
              <a:extLst>
                <a:ext uri="{FF2B5EF4-FFF2-40B4-BE49-F238E27FC236}">
                  <a16:creationId xmlns:a16="http://schemas.microsoft.com/office/drawing/2014/main" id="{4F40320F-08AA-4A1F-A45B-8079FE6C93DC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64" name="Rechthoek 263">
              <a:extLst>
                <a:ext uri="{FF2B5EF4-FFF2-40B4-BE49-F238E27FC236}">
                  <a16:creationId xmlns:a16="http://schemas.microsoft.com/office/drawing/2014/main" id="{5B1C7177-3417-4DDC-A0E2-217102931AEA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265" name="Rechthoek 264">
              <a:extLst>
                <a:ext uri="{FF2B5EF4-FFF2-40B4-BE49-F238E27FC236}">
                  <a16:creationId xmlns:a16="http://schemas.microsoft.com/office/drawing/2014/main" id="{69FCE4DF-FF5D-499E-AD9B-3F1007AD0392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>
                    <a:lumMod val="60000"/>
                    <a:lumOff val="40000"/>
                  </a:scheme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266" name="Ovaal 265">
              <a:extLst>
                <a:ext uri="{FF2B5EF4-FFF2-40B4-BE49-F238E27FC236}">
                  <a16:creationId xmlns:a16="http://schemas.microsoft.com/office/drawing/2014/main" id="{488D5B8E-C3AC-4AB6-8507-6DEA582FD0D2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67" name="Rechthoek 266">
              <a:extLst>
                <a:ext uri="{FF2B5EF4-FFF2-40B4-BE49-F238E27FC236}">
                  <a16:creationId xmlns:a16="http://schemas.microsoft.com/office/drawing/2014/main" id="{344D3B46-D84F-4DF0-B109-B17965D7FD5E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3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2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268" name="Ovaal 267">
              <a:extLst>
                <a:ext uri="{FF2B5EF4-FFF2-40B4-BE49-F238E27FC236}">
                  <a16:creationId xmlns:a16="http://schemas.microsoft.com/office/drawing/2014/main" id="{9C301326-13F0-44D0-8871-362F0438FC53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69" name="Rechthoek 268">
              <a:extLst>
                <a:ext uri="{FF2B5EF4-FFF2-40B4-BE49-F238E27FC236}">
                  <a16:creationId xmlns:a16="http://schemas.microsoft.com/office/drawing/2014/main" id="{EB986839-BF96-4767-8F29-115A3BAF0856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3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270" name="Ovaal 269">
              <a:extLst>
                <a:ext uri="{FF2B5EF4-FFF2-40B4-BE49-F238E27FC236}">
                  <a16:creationId xmlns:a16="http://schemas.microsoft.com/office/drawing/2014/main" id="{DA8A7A1D-0459-48C3-BA9D-D1FA16A5010C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71" name="Rechthoek 270">
              <a:extLst>
                <a:ext uri="{FF2B5EF4-FFF2-40B4-BE49-F238E27FC236}">
                  <a16:creationId xmlns:a16="http://schemas.microsoft.com/office/drawing/2014/main" id="{74751C63-D774-4620-8ECA-8D9468739B00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4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GB" sz="1600" b="1" kern="1200" noProof="0">
                  <a:solidFill>
                    <a:schemeClr val="accent6"/>
                  </a:solidFill>
                  <a:latin typeface="+mj-lt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272" name="Ovaal 271">
              <a:extLst>
                <a:ext uri="{FF2B5EF4-FFF2-40B4-BE49-F238E27FC236}">
                  <a16:creationId xmlns:a16="http://schemas.microsoft.com/office/drawing/2014/main" id="{34B0D77D-4D33-490A-AD38-9E7F26A27757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73" name="Rechthoek 272">
              <a:extLst>
                <a:ext uri="{FF2B5EF4-FFF2-40B4-BE49-F238E27FC236}">
                  <a16:creationId xmlns:a16="http://schemas.microsoft.com/office/drawing/2014/main" id="{28CF7B5A-1084-468D-9C75-A99B99F5956E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274" name="Ovaal 273">
              <a:extLst>
                <a:ext uri="{FF2B5EF4-FFF2-40B4-BE49-F238E27FC236}">
                  <a16:creationId xmlns:a16="http://schemas.microsoft.com/office/drawing/2014/main" id="{F81511B4-FFC1-43D6-882A-2C6D61EFD77C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275" name="Rechthoek 274">
              <a:extLst>
                <a:ext uri="{FF2B5EF4-FFF2-40B4-BE49-F238E27FC236}">
                  <a16:creationId xmlns:a16="http://schemas.microsoft.com/office/drawing/2014/main" id="{884D2E66-996F-409C-88FA-1B6DB6EC9D67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en-GB" sz="1400" kern="1200" noProof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276" name="Ovaal 275">
              <a:extLst>
                <a:ext uri="{FF2B5EF4-FFF2-40B4-BE49-F238E27FC236}">
                  <a16:creationId xmlns:a16="http://schemas.microsoft.com/office/drawing/2014/main" id="{C99C16FC-2D4D-483D-8FC2-D9FC866E0645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277" name="Rechthoek 276">
              <a:extLst>
                <a:ext uri="{FF2B5EF4-FFF2-40B4-BE49-F238E27FC236}">
                  <a16:creationId xmlns:a16="http://schemas.microsoft.com/office/drawing/2014/main" id="{58B9FAF0-4943-4E5A-9122-8DFB09B0B802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3200" b="0" i="1" kern="1200" noProof="0">
                  <a:solidFill>
                    <a:schemeClr val="accent6"/>
                  </a:solidFill>
                  <a:latin typeface="+mn-lt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278" name="Ovaal 277">
              <a:extLst>
                <a:ext uri="{FF2B5EF4-FFF2-40B4-BE49-F238E27FC236}">
                  <a16:creationId xmlns:a16="http://schemas.microsoft.com/office/drawing/2014/main" id="{D20E947F-2740-455F-817B-85A18C3D72A3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279" name="Rechthoek 278">
              <a:extLst>
                <a:ext uri="{FF2B5EF4-FFF2-40B4-BE49-F238E27FC236}">
                  <a16:creationId xmlns:a16="http://schemas.microsoft.com/office/drawing/2014/main" id="{B53C4C90-ED26-4BA8-BC4D-A9803207B8A1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lvl="5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6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GB" sz="1600" b="1" kern="1200" cap="all" baseline="0" noProof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280" name="Rechthoek 279">
              <a:extLst>
                <a:ext uri="{FF2B5EF4-FFF2-40B4-BE49-F238E27FC236}">
                  <a16:creationId xmlns:a16="http://schemas.microsoft.com/office/drawing/2014/main" id="{7B636310-98AF-4C29-A1DD-8D5940B303CC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tab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'SLIDEBUILDER’ </a:t>
              </a: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lang="en-GB" sz="1200" kern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281" name="ICOON_info">
              <a:extLst>
                <a:ext uri="{FF2B5EF4-FFF2-40B4-BE49-F238E27FC236}">
                  <a16:creationId xmlns:a16="http://schemas.microsoft.com/office/drawing/2014/main" id="{7DF333EF-4C6E-4C3A-8634-6E70737666B5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329" name="Ovaal 328">
                <a:extLst>
                  <a:ext uri="{FF2B5EF4-FFF2-40B4-BE49-F238E27FC236}">
                    <a16:creationId xmlns:a16="http://schemas.microsoft.com/office/drawing/2014/main" id="{02A4D806-D1D0-46CD-B736-998FEEA9AE01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30" name="Graphic 163" descr="Informatie">
                <a:extLst>
                  <a:ext uri="{FF2B5EF4-FFF2-40B4-BE49-F238E27FC236}">
                    <a16:creationId xmlns:a16="http://schemas.microsoft.com/office/drawing/2014/main" id="{A57C431E-41B4-4A69-96E4-7A4C2D3ADD39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82" name="VOORBEELD">
              <a:extLst>
                <a:ext uri="{FF2B5EF4-FFF2-40B4-BE49-F238E27FC236}">
                  <a16:creationId xmlns:a16="http://schemas.microsoft.com/office/drawing/2014/main" id="{A42316FE-783C-47CC-BBEB-9702D357B9B9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289" name="Rechthoek 288">
                <a:extLst>
                  <a:ext uri="{FF2B5EF4-FFF2-40B4-BE49-F238E27FC236}">
                    <a16:creationId xmlns:a16="http://schemas.microsoft.com/office/drawing/2014/main" id="{9464F1FA-F14B-45E6-99D4-302F84941556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290" name="Rechthoek 289">
                <a:extLst>
                  <a:ext uri="{FF2B5EF4-FFF2-40B4-BE49-F238E27FC236}">
                    <a16:creationId xmlns:a16="http://schemas.microsoft.com/office/drawing/2014/main" id="{68647249-7920-468D-9C91-B762C5998D7D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91" name="Groep 290">
                <a:extLst>
                  <a:ext uri="{FF2B5EF4-FFF2-40B4-BE49-F238E27FC236}">
                    <a16:creationId xmlns:a16="http://schemas.microsoft.com/office/drawing/2014/main" id="{F24B6C0B-7562-4D42-9F5D-04FFAD81695B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322" name="Groep 321">
                  <a:extLst>
                    <a:ext uri="{FF2B5EF4-FFF2-40B4-BE49-F238E27FC236}">
                      <a16:creationId xmlns:a16="http://schemas.microsoft.com/office/drawing/2014/main" id="{E4179F30-7740-48EE-A27E-F34F1100C20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24" name="Rechte verbindingslijn 323">
                    <a:extLst>
                      <a:ext uri="{FF2B5EF4-FFF2-40B4-BE49-F238E27FC236}">
                        <a16:creationId xmlns:a16="http://schemas.microsoft.com/office/drawing/2014/main" id="{2D00F07D-5B89-4F3C-A63F-DCFF3FA8E27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5" name="Rechte verbindingslijn 324">
                    <a:extLst>
                      <a:ext uri="{FF2B5EF4-FFF2-40B4-BE49-F238E27FC236}">
                        <a16:creationId xmlns:a16="http://schemas.microsoft.com/office/drawing/2014/main" id="{14EE5D35-41C1-4189-81A4-4BF936F7B1C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6" name="Rechte verbindingslijn 325">
                    <a:extLst>
                      <a:ext uri="{FF2B5EF4-FFF2-40B4-BE49-F238E27FC236}">
                        <a16:creationId xmlns:a16="http://schemas.microsoft.com/office/drawing/2014/main" id="{BDD8F77D-7E06-44D8-97B7-53DC11802ED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7" name="Rechte verbindingslijn 326">
                    <a:extLst>
                      <a:ext uri="{FF2B5EF4-FFF2-40B4-BE49-F238E27FC236}">
                        <a16:creationId xmlns:a16="http://schemas.microsoft.com/office/drawing/2014/main" id="{4FBBAF2C-01BF-4386-BA87-5290AA46252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8" name="Rechte verbindingslijn 327">
                    <a:extLst>
                      <a:ext uri="{FF2B5EF4-FFF2-40B4-BE49-F238E27FC236}">
                        <a16:creationId xmlns:a16="http://schemas.microsoft.com/office/drawing/2014/main" id="{B7D5CD3F-4FDD-4088-9ADC-E0D69FA3EB5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23" name="Pijl: rechts 322">
                  <a:extLst>
                    <a:ext uri="{FF2B5EF4-FFF2-40B4-BE49-F238E27FC236}">
                      <a16:creationId xmlns:a16="http://schemas.microsoft.com/office/drawing/2014/main" id="{8F9AC961-044B-4E8E-BB99-0507B56F0A54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92" name="Groep 291">
                <a:extLst>
                  <a:ext uri="{FF2B5EF4-FFF2-40B4-BE49-F238E27FC236}">
                    <a16:creationId xmlns:a16="http://schemas.microsoft.com/office/drawing/2014/main" id="{7D9B3BF1-DFE9-435A-9A8B-B2205D5A4CF4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315" name="Groep 314">
                  <a:extLst>
                    <a:ext uri="{FF2B5EF4-FFF2-40B4-BE49-F238E27FC236}">
                      <a16:creationId xmlns:a16="http://schemas.microsoft.com/office/drawing/2014/main" id="{E963D5D9-D3A1-4467-BA1C-C7B3F1932348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317" name="Rechte verbindingslijn 316">
                    <a:extLst>
                      <a:ext uri="{FF2B5EF4-FFF2-40B4-BE49-F238E27FC236}">
                        <a16:creationId xmlns:a16="http://schemas.microsoft.com/office/drawing/2014/main" id="{1C7E21E4-1ADA-4C57-ABD3-0E51EA2A876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8" name="Rechte verbindingslijn 317">
                    <a:extLst>
                      <a:ext uri="{FF2B5EF4-FFF2-40B4-BE49-F238E27FC236}">
                        <a16:creationId xmlns:a16="http://schemas.microsoft.com/office/drawing/2014/main" id="{21CEF9D2-700B-40C4-B8DE-DE93826B5AA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9" name="Rechte verbindingslijn 318">
                    <a:extLst>
                      <a:ext uri="{FF2B5EF4-FFF2-40B4-BE49-F238E27FC236}">
                        <a16:creationId xmlns:a16="http://schemas.microsoft.com/office/drawing/2014/main" id="{077BFE6E-193C-4E03-9FC0-027153FBAEA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0" name="Rechte verbindingslijn 319">
                    <a:extLst>
                      <a:ext uri="{FF2B5EF4-FFF2-40B4-BE49-F238E27FC236}">
                        <a16:creationId xmlns:a16="http://schemas.microsoft.com/office/drawing/2014/main" id="{FFA76638-7B06-479F-8427-C6CC7324EB7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21" name="Rechte verbindingslijn 320">
                    <a:extLst>
                      <a:ext uri="{FF2B5EF4-FFF2-40B4-BE49-F238E27FC236}">
                        <a16:creationId xmlns:a16="http://schemas.microsoft.com/office/drawing/2014/main" id="{5032BD03-FEDD-4D77-9AE8-40600409B89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16" name="Pijl: rechts 315">
                  <a:extLst>
                    <a:ext uri="{FF2B5EF4-FFF2-40B4-BE49-F238E27FC236}">
                      <a16:creationId xmlns:a16="http://schemas.microsoft.com/office/drawing/2014/main" id="{87626930-625D-4F25-B11C-2E9F1BA44853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293" name="Rechte verbindingslijn 292">
                <a:extLst>
                  <a:ext uri="{FF2B5EF4-FFF2-40B4-BE49-F238E27FC236}">
                    <a16:creationId xmlns:a16="http://schemas.microsoft.com/office/drawing/2014/main" id="{AB6D613C-AC1F-4E93-816B-9AD470D5A3F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94" name="Rechte verbindingslijn 293">
                <a:extLst>
                  <a:ext uri="{FF2B5EF4-FFF2-40B4-BE49-F238E27FC236}">
                    <a16:creationId xmlns:a16="http://schemas.microsoft.com/office/drawing/2014/main" id="{C1072D08-CC6E-416F-AD01-9193C9B968C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295" name="Rechthoek 294">
                <a:extLst>
                  <a:ext uri="{FF2B5EF4-FFF2-40B4-BE49-F238E27FC236}">
                    <a16:creationId xmlns:a16="http://schemas.microsoft.com/office/drawing/2014/main" id="{0AD1264F-15F9-401F-8FF1-3F4E986C4B06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296" name="Rechthoek 295">
                <a:extLst>
                  <a:ext uri="{FF2B5EF4-FFF2-40B4-BE49-F238E27FC236}">
                    <a16:creationId xmlns:a16="http://schemas.microsoft.com/office/drawing/2014/main" id="{C822B38C-76FE-4727-BE9E-8FC0EBE94429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297" name="Groep 296">
                <a:extLst>
                  <a:ext uri="{FF2B5EF4-FFF2-40B4-BE49-F238E27FC236}">
                    <a16:creationId xmlns:a16="http://schemas.microsoft.com/office/drawing/2014/main" id="{1EBC7DB7-A6B7-419E-BF19-F86731992242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307" name="Rechthoek 306">
                  <a:extLst>
                    <a:ext uri="{FF2B5EF4-FFF2-40B4-BE49-F238E27FC236}">
                      <a16:creationId xmlns:a16="http://schemas.microsoft.com/office/drawing/2014/main" id="{C8ACCBAE-9B17-49BE-8CDC-F4399DA76BC3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08" name="Groep 307">
                  <a:extLst>
                    <a:ext uri="{FF2B5EF4-FFF2-40B4-BE49-F238E27FC236}">
                      <a16:creationId xmlns:a16="http://schemas.microsoft.com/office/drawing/2014/main" id="{6544ADDE-4A9D-4E59-A46F-4D49416B4784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310" name="Rechte verbindingslijn 309">
                    <a:extLst>
                      <a:ext uri="{FF2B5EF4-FFF2-40B4-BE49-F238E27FC236}">
                        <a16:creationId xmlns:a16="http://schemas.microsoft.com/office/drawing/2014/main" id="{A5017BF2-1EBB-4EBC-A9E2-4C903A1EB69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1" name="Rechte verbindingslijn 310">
                    <a:extLst>
                      <a:ext uri="{FF2B5EF4-FFF2-40B4-BE49-F238E27FC236}">
                        <a16:creationId xmlns:a16="http://schemas.microsoft.com/office/drawing/2014/main" id="{24DFECB7-A8F5-4A33-88E0-9DE9B48EE3D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2" name="Rechte verbindingslijn 311">
                    <a:extLst>
                      <a:ext uri="{FF2B5EF4-FFF2-40B4-BE49-F238E27FC236}">
                        <a16:creationId xmlns:a16="http://schemas.microsoft.com/office/drawing/2014/main" id="{3F2EBADF-3315-4289-9C60-7184B198881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3" name="Rechte verbindingslijn 312">
                    <a:extLst>
                      <a:ext uri="{FF2B5EF4-FFF2-40B4-BE49-F238E27FC236}">
                        <a16:creationId xmlns:a16="http://schemas.microsoft.com/office/drawing/2014/main" id="{D114E958-DE86-4BB4-BCD1-EB363A8D463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14" name="Rechte verbindingslijn 313">
                    <a:extLst>
                      <a:ext uri="{FF2B5EF4-FFF2-40B4-BE49-F238E27FC236}">
                        <a16:creationId xmlns:a16="http://schemas.microsoft.com/office/drawing/2014/main" id="{98279AA0-F6D7-4DF2-A056-A6C399716F1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09" name="Pijl: rechts 308">
                  <a:extLst>
                    <a:ext uri="{FF2B5EF4-FFF2-40B4-BE49-F238E27FC236}">
                      <a16:creationId xmlns:a16="http://schemas.microsoft.com/office/drawing/2014/main" id="{B07EC95B-07DC-46B1-A046-EAF359A60F7D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98" name="Groep 297">
                <a:extLst>
                  <a:ext uri="{FF2B5EF4-FFF2-40B4-BE49-F238E27FC236}">
                    <a16:creationId xmlns:a16="http://schemas.microsoft.com/office/drawing/2014/main" id="{0FA7770C-7DCF-4129-94F2-31EEB80B0F08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299" name="Rechthoek 298">
                  <a:extLst>
                    <a:ext uri="{FF2B5EF4-FFF2-40B4-BE49-F238E27FC236}">
                      <a16:creationId xmlns:a16="http://schemas.microsoft.com/office/drawing/2014/main" id="{D2A07E43-6B7B-4291-8E46-F6055631B598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00" name="Groep 299">
                  <a:extLst>
                    <a:ext uri="{FF2B5EF4-FFF2-40B4-BE49-F238E27FC236}">
                      <a16:creationId xmlns:a16="http://schemas.microsoft.com/office/drawing/2014/main" id="{414521DA-5347-4D74-B1C3-9C0CD80295E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302" name="Rechte verbindingslijn 301">
                    <a:extLst>
                      <a:ext uri="{FF2B5EF4-FFF2-40B4-BE49-F238E27FC236}">
                        <a16:creationId xmlns:a16="http://schemas.microsoft.com/office/drawing/2014/main" id="{41F72E82-FA06-4697-939B-F945233E3B5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3" name="Rechte verbindingslijn 302">
                    <a:extLst>
                      <a:ext uri="{FF2B5EF4-FFF2-40B4-BE49-F238E27FC236}">
                        <a16:creationId xmlns:a16="http://schemas.microsoft.com/office/drawing/2014/main" id="{C9CA9F02-C3C2-46BD-92DC-01D9C987BDC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4" name="Rechte verbindingslijn 303">
                    <a:extLst>
                      <a:ext uri="{FF2B5EF4-FFF2-40B4-BE49-F238E27FC236}">
                        <a16:creationId xmlns:a16="http://schemas.microsoft.com/office/drawing/2014/main" id="{DFBA579B-DAAB-4978-B90B-D6C01B8199E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5" name="Rechte verbindingslijn 304">
                    <a:extLst>
                      <a:ext uri="{FF2B5EF4-FFF2-40B4-BE49-F238E27FC236}">
                        <a16:creationId xmlns:a16="http://schemas.microsoft.com/office/drawing/2014/main" id="{3E06B938-612E-4DFA-A951-809286A01ED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6" name="Rechte verbindingslijn 305">
                    <a:extLst>
                      <a:ext uri="{FF2B5EF4-FFF2-40B4-BE49-F238E27FC236}">
                        <a16:creationId xmlns:a16="http://schemas.microsoft.com/office/drawing/2014/main" id="{2B1A04C5-742F-4F21-8DFB-578ECC1E76F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01" name="Pijl: rechts 300">
                  <a:extLst>
                    <a:ext uri="{FF2B5EF4-FFF2-40B4-BE49-F238E27FC236}">
                      <a16:creationId xmlns:a16="http://schemas.microsoft.com/office/drawing/2014/main" id="{0D208789-AB7B-4D05-84D7-159EBF74687A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83" name="Groep 282">
              <a:extLst>
                <a:ext uri="{FF2B5EF4-FFF2-40B4-BE49-F238E27FC236}">
                  <a16:creationId xmlns:a16="http://schemas.microsoft.com/office/drawing/2014/main" id="{88B3288E-04FC-40CD-A5C2-1DB442968E9A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284" name="Inspireren">
                <a:extLst>
                  <a:ext uri="{FF2B5EF4-FFF2-40B4-BE49-F238E27FC236}">
                    <a16:creationId xmlns:a16="http://schemas.microsoft.com/office/drawing/2014/main" id="{86343CB4-71A3-460F-AE55-C0796C9302FC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286" name="Freeform 12">
                  <a:extLst>
                    <a:ext uri="{FF2B5EF4-FFF2-40B4-BE49-F238E27FC236}">
                      <a16:creationId xmlns:a16="http://schemas.microsoft.com/office/drawing/2014/main" id="{92719E16-CEB4-4D40-A288-CB2144B74B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87" name="Freeform 13">
                  <a:extLst>
                    <a:ext uri="{FF2B5EF4-FFF2-40B4-BE49-F238E27FC236}">
                      <a16:creationId xmlns:a16="http://schemas.microsoft.com/office/drawing/2014/main" id="{E0BDEA1B-80DD-4F95-8B04-13D77ED93B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  <p:sp>
              <p:nvSpPr>
                <p:cNvPr id="288" name="Freeform 14">
                  <a:extLst>
                    <a:ext uri="{FF2B5EF4-FFF2-40B4-BE49-F238E27FC236}">
                      <a16:creationId xmlns:a16="http://schemas.microsoft.com/office/drawing/2014/main" id="{87587468-1DD8-406F-8822-6C50302ECE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95469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</a:endParaRPr>
                </a:p>
              </p:txBody>
            </p:sp>
          </p:grpSp>
          <p:sp>
            <p:nvSpPr>
              <p:cNvPr id="285" name="Tekstvak 284">
                <a:extLst>
                  <a:ext uri="{FF2B5EF4-FFF2-40B4-BE49-F238E27FC236}">
                    <a16:creationId xmlns:a16="http://schemas.microsoft.com/office/drawing/2014/main" id="{D901130C-F452-4582-BF62-63289E9F53CD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874674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7999" y="756146"/>
            <a:ext cx="10895999" cy="34423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noProof="0" dirty="0"/>
              <a:t>Place the title here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8000" y="1797668"/>
            <a:ext cx="10895999" cy="41713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Plain text</a:t>
            </a:r>
          </a:p>
          <a:p>
            <a:pPr lvl="4"/>
            <a:r>
              <a:rPr lang="en-GB" noProof="0" dirty="0"/>
              <a:t>Header #1</a:t>
            </a:r>
          </a:p>
          <a:p>
            <a:pPr lvl="5"/>
            <a:r>
              <a:rPr lang="en-GB" noProof="0" dirty="0"/>
              <a:t>Header #2</a:t>
            </a:r>
          </a:p>
          <a:p>
            <a:pPr lvl="6"/>
            <a:r>
              <a:rPr lang="en-GB" noProof="0" dirty="0"/>
              <a:t>Numeric bullet</a:t>
            </a:r>
          </a:p>
          <a:p>
            <a:pPr lvl="7"/>
            <a:r>
              <a:rPr lang="en-GB" noProof="0" dirty="0"/>
              <a:t>Alphabetic bullet</a:t>
            </a:r>
          </a:p>
          <a:p>
            <a:pPr lvl="8"/>
            <a:r>
              <a:rPr lang="en-GB" noProof="0" dirty="0"/>
              <a:t>Quote text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88A106C3-3B5C-4817-A9B9-E1AA65368768}"/>
              </a:ext>
            </a:extLst>
          </p:cNvPr>
          <p:cNvSpPr txBox="1"/>
          <p:nvPr userDrawn="1"/>
        </p:nvSpPr>
        <p:spPr>
          <a:xfrm>
            <a:off x="0" y="-696037"/>
            <a:ext cx="2129051" cy="150127"/>
          </a:xfrm>
          <a:prstGeom prst="rect">
            <a:avLst/>
          </a:prstGeom>
          <a:noFill/>
        </p:spPr>
        <p:txBody>
          <a:bodyPr wrap="square" lIns="72000" tIns="0" rIns="72000" bIns="0" rtlCol="0">
            <a:noAutofit/>
          </a:bodyPr>
          <a:lstStyle/>
          <a:p>
            <a:r>
              <a:rPr lang="en-GB" sz="1200" b="1" cap="all" baseline="0" noProof="0" dirty="0">
                <a:latin typeface="+mj-lt"/>
              </a:rPr>
              <a:t>Name of the layout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C0954C-56F0-4481-AEFC-476FD5516A05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9739118" y="7026364"/>
            <a:ext cx="2092881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94EDB90-427D-451D-86EC-E4ABBD7A1C4E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3B2B64-2362-45C8-9E78-5ECAAAF3478D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6575191" y="6329636"/>
            <a:ext cx="4515550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GB" noProof="0"/>
              <a:t>Place a footer: Insert &gt; Header &amp; Footer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49FE6F-67CB-4243-BE03-A9A3C400785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279005" y="6329636"/>
            <a:ext cx="264993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fld id="{D7B5DC5B-6873-43DB-ADC7-B15ACCE0DFDB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C11328BF-F3D9-4414-8F34-268C3340B937}"/>
              </a:ext>
            </a:extLst>
          </p:cNvPr>
          <p:cNvCxnSpPr>
            <a:cxnSpLocks/>
          </p:cNvCxnSpPr>
          <p:nvPr userDrawn="1"/>
        </p:nvCxnSpPr>
        <p:spPr>
          <a:xfrm flipH="1">
            <a:off x="11164666" y="6289540"/>
            <a:ext cx="112605" cy="24792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3" name="GRID" hidden="1">
            <a:extLst>
              <a:ext uri="{FF2B5EF4-FFF2-40B4-BE49-F238E27FC236}">
                <a16:creationId xmlns:a16="http://schemas.microsoft.com/office/drawing/2014/main" id="{55091356-314A-4410-BA50-19B524C1013E}"/>
              </a:ext>
            </a:extLst>
          </p:cNvPr>
          <p:cNvGrpSpPr/>
          <p:nvPr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74" name="Rechthoek 73">
              <a:extLst>
                <a:ext uri="{FF2B5EF4-FFF2-40B4-BE49-F238E27FC236}">
                  <a16:creationId xmlns:a16="http://schemas.microsoft.com/office/drawing/2014/main" id="{33B7747D-B8F3-4460-ABDD-6BC7426B9BB4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5" name="Rechthoek 74">
              <a:extLst>
                <a:ext uri="{FF2B5EF4-FFF2-40B4-BE49-F238E27FC236}">
                  <a16:creationId xmlns:a16="http://schemas.microsoft.com/office/drawing/2014/main" id="{9D2D6D38-B0C5-49F4-84D3-FE0F502F0FF0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6" name="Rechthoek 75">
              <a:extLst>
                <a:ext uri="{FF2B5EF4-FFF2-40B4-BE49-F238E27FC236}">
                  <a16:creationId xmlns:a16="http://schemas.microsoft.com/office/drawing/2014/main" id="{5253DC6D-B3A8-4123-BC55-197E9A85987B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7" name="Rechthoek 76">
              <a:extLst>
                <a:ext uri="{FF2B5EF4-FFF2-40B4-BE49-F238E27FC236}">
                  <a16:creationId xmlns:a16="http://schemas.microsoft.com/office/drawing/2014/main" id="{9E190B9C-4F1D-4F9E-8542-F6D8AE6FF17B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78" name="Rechthoek 77">
              <a:extLst>
                <a:ext uri="{FF2B5EF4-FFF2-40B4-BE49-F238E27FC236}">
                  <a16:creationId xmlns:a16="http://schemas.microsoft.com/office/drawing/2014/main" id="{CA7B56E2-00CE-45B5-ABBC-DD665BB256F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79" name="Rechthoek 78">
              <a:extLst>
                <a:ext uri="{FF2B5EF4-FFF2-40B4-BE49-F238E27FC236}">
                  <a16:creationId xmlns:a16="http://schemas.microsoft.com/office/drawing/2014/main" id="{FCB21E2B-AF00-4B48-887C-CA15089AADBC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80" name="Rechthoek 79">
              <a:extLst>
                <a:ext uri="{FF2B5EF4-FFF2-40B4-BE49-F238E27FC236}">
                  <a16:creationId xmlns:a16="http://schemas.microsoft.com/office/drawing/2014/main" id="{7FF76AEB-7C6B-400B-8148-4F48035FD81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1" name="Rechthoek 80">
              <a:extLst>
                <a:ext uri="{FF2B5EF4-FFF2-40B4-BE49-F238E27FC236}">
                  <a16:creationId xmlns:a16="http://schemas.microsoft.com/office/drawing/2014/main" id="{819D2DB0-95D8-4344-88E4-C3451911884D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62" name="Afbeelding 61">
            <a:extLst>
              <a:ext uri="{FF2B5EF4-FFF2-40B4-BE49-F238E27FC236}">
                <a16:creationId xmlns:a16="http://schemas.microsoft.com/office/drawing/2014/main" id="{3FB03A3A-85B5-4589-A03E-36959F361551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806" y="6255079"/>
            <a:ext cx="1748640" cy="437160"/>
          </a:xfrm>
          <a:prstGeom prst="rect">
            <a:avLst/>
          </a:prstGeom>
        </p:spPr>
      </p:pic>
      <p:sp>
        <p:nvSpPr>
          <p:cNvPr id="19" name="Tijdelijke aanduiding voor tekst 21">
            <a:extLst>
              <a:ext uri="{FF2B5EF4-FFF2-40B4-BE49-F238E27FC236}">
                <a16:creationId xmlns:a16="http://schemas.microsoft.com/office/drawing/2014/main" id="{7DDC793C-6FBC-4857-8006-CD19A1FA41B1}"/>
              </a:ext>
            </a:extLst>
          </p:cNvPr>
          <p:cNvSpPr txBox="1">
            <a:spLocks/>
          </p:cNvSpPr>
          <p:nvPr userDrawn="1"/>
        </p:nvSpPr>
        <p:spPr>
          <a:xfrm rot="10800000">
            <a:off x="-1" y="-6986"/>
            <a:ext cx="711779" cy="1570816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3" fmla="*/ 1528932 w 1528932"/>
              <a:gd name="connsiteY3" fmla="*/ 0 h 1528932"/>
              <a:gd name="connsiteX0" fmla="*/ 1540175 w 1540175"/>
              <a:gd name="connsiteY0" fmla="*/ 0 h 1534005"/>
              <a:gd name="connsiteX1" fmla="*/ 1540175 w 1540175"/>
              <a:gd name="connsiteY1" fmla="*/ 1528932 h 1534005"/>
              <a:gd name="connsiteX2" fmla="*/ 0 w 1540175"/>
              <a:gd name="connsiteY2" fmla="*/ 1534005 h 1534005"/>
              <a:gd name="connsiteX3" fmla="*/ 1540175 w 1540175"/>
              <a:gd name="connsiteY3" fmla="*/ 0 h 1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0175" h="1534005">
                <a:moveTo>
                  <a:pt x="1540175" y="0"/>
                </a:moveTo>
                <a:lnTo>
                  <a:pt x="1540175" y="1528932"/>
                </a:lnTo>
                <a:lnTo>
                  <a:pt x="0" y="1534005"/>
                </a:lnTo>
                <a:lnTo>
                  <a:pt x="1540175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6pPr>
            <a:lvl7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  <a:endParaRPr lang="en-GB" dirty="0"/>
          </a:p>
        </p:txBody>
      </p:sp>
      <p:sp>
        <p:nvSpPr>
          <p:cNvPr id="21" name="Tijdelijke aanduiding voor tekst 22">
            <a:extLst>
              <a:ext uri="{FF2B5EF4-FFF2-40B4-BE49-F238E27FC236}">
                <a16:creationId xmlns:a16="http://schemas.microsoft.com/office/drawing/2014/main" id="{18E953E7-9056-4306-A244-7F96F8869640}"/>
              </a:ext>
            </a:extLst>
          </p:cNvPr>
          <p:cNvSpPr txBox="1">
            <a:spLocks/>
          </p:cNvSpPr>
          <p:nvPr userDrawn="1"/>
        </p:nvSpPr>
        <p:spPr>
          <a:xfrm rot="10800000">
            <a:off x="90926" y="89309"/>
            <a:ext cx="577554" cy="127189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86001 w 1586001"/>
              <a:gd name="connsiteY0" fmla="*/ 0 h 1528932"/>
              <a:gd name="connsiteX1" fmla="*/ 1586001 w 1586001"/>
              <a:gd name="connsiteY1" fmla="*/ 1528932 h 1528932"/>
              <a:gd name="connsiteX2" fmla="*/ 0 w 1586001"/>
              <a:gd name="connsiteY2" fmla="*/ 1528932 h 1528932"/>
              <a:gd name="connsiteX3" fmla="*/ 1586001 w 1586001"/>
              <a:gd name="connsiteY3" fmla="*/ 0 h 1528932"/>
              <a:gd name="connsiteX0" fmla="*/ 1586001 w 1586001"/>
              <a:gd name="connsiteY0" fmla="*/ 0 h 1535204"/>
              <a:gd name="connsiteX1" fmla="*/ 1586001 w 1586001"/>
              <a:gd name="connsiteY1" fmla="*/ 1535204 h 1535204"/>
              <a:gd name="connsiteX2" fmla="*/ 0 w 1586001"/>
              <a:gd name="connsiteY2" fmla="*/ 1535204 h 1535204"/>
              <a:gd name="connsiteX3" fmla="*/ 1586001 w 1586001"/>
              <a:gd name="connsiteY3" fmla="*/ 0 h 153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6001" h="1535204">
                <a:moveTo>
                  <a:pt x="1586001" y="0"/>
                </a:moveTo>
                <a:lnTo>
                  <a:pt x="1586001" y="1535204"/>
                </a:lnTo>
                <a:lnTo>
                  <a:pt x="0" y="1535204"/>
                </a:lnTo>
                <a:cubicBezTo>
                  <a:pt x="509644" y="1025560"/>
                  <a:pt x="1076357" y="509644"/>
                  <a:pt x="1586001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6pPr>
            <a:lvl7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  <a:endParaRPr lang="en-GB" dirty="0"/>
          </a:p>
        </p:txBody>
      </p: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991053EF-8DAA-4DFC-8485-DF5846C3510A}"/>
              </a:ext>
            </a:extLst>
          </p:cNvPr>
          <p:cNvSpPr txBox="1">
            <a:spLocks/>
          </p:cNvSpPr>
          <p:nvPr userDrawn="1"/>
        </p:nvSpPr>
        <p:spPr>
          <a:xfrm>
            <a:off x="249061" y="202682"/>
            <a:ext cx="119817" cy="243335"/>
          </a:xfrm>
          <a:prstGeom prst="rect">
            <a:avLst/>
          </a:prstGeom>
          <a:blipFill>
            <a:blip r:embed="rId22"/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6pPr>
            <a:lvl7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713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6" r:id="rId2"/>
    <p:sldLayoutId id="2147483701" r:id="rId3"/>
    <p:sldLayoutId id="2147483694" r:id="rId4"/>
    <p:sldLayoutId id="2147483658" r:id="rId5"/>
    <p:sldLayoutId id="2147483916" r:id="rId6"/>
    <p:sldLayoutId id="2147483708" r:id="rId7"/>
    <p:sldLayoutId id="2147483695" r:id="rId8"/>
    <p:sldLayoutId id="2147483707" r:id="rId9"/>
    <p:sldLayoutId id="2147483696" r:id="rId10"/>
    <p:sldLayoutId id="2147483709" r:id="rId11"/>
    <p:sldLayoutId id="2147483914" r:id="rId12"/>
    <p:sldLayoutId id="2147483700" r:id="rId13"/>
    <p:sldLayoutId id="2147483710" r:id="rId14"/>
    <p:sldLayoutId id="2147483711" r:id="rId15"/>
    <p:sldLayoutId id="2147483712" r:id="rId16"/>
    <p:sldLayoutId id="2147483699" r:id="rId17"/>
    <p:sldLayoutId id="2147483703" r:id="rId18"/>
    <p:sldLayoutId id="2147483915" r:id="rId19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3050" indent="-27305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531813" indent="-258763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>
            <a:lumMod val="60000"/>
            <a:lumOff val="40000"/>
          </a:schemeClr>
        </a:buClr>
        <a:buSzPct val="100000"/>
        <a:buFont typeface="Arial" panose="020B0604020202020204" pitchFamily="34" charset="0"/>
        <a:buChar char="•"/>
        <a:tabLst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804863" indent="-27305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accent6"/>
          </a:solidFill>
          <a:latin typeface="+mj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SzPct val="100000"/>
        <a:buFont typeface="Arial" panose="020B0604020202020204" pitchFamily="34" charset="0"/>
        <a:buNone/>
        <a:defRPr sz="2000" b="1" kern="1200" cap="all" baseline="0">
          <a:solidFill>
            <a:schemeClr val="accent1"/>
          </a:solidFill>
          <a:latin typeface="+mj-lt"/>
          <a:ea typeface="+mn-ea"/>
          <a:cs typeface="+mn-cs"/>
        </a:defRPr>
      </a:lvl6pPr>
      <a:lvl7pPr marL="355600" indent="-355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SzPct val="100000"/>
        <a:buFont typeface="+mj-lt"/>
        <a:buAutoNum type="arabicPeriod"/>
        <a:tabLst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55600" indent="-355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4800" b="0" i="1" kern="1200">
          <a:solidFill>
            <a:schemeClr val="accent6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29" userDrawn="1">
          <p15:clr>
            <a:srgbClr val="F26B43"/>
          </p15:clr>
        </p15:guide>
        <p15:guide id="2" pos="409" userDrawn="1">
          <p15:clr>
            <a:srgbClr val="F26B43"/>
          </p15:clr>
        </p15:guide>
        <p15:guide id="3" orient="horz" pos="3759" userDrawn="1">
          <p15:clr>
            <a:srgbClr val="F26B43"/>
          </p15:clr>
        </p15:guide>
        <p15:guide id="4" orient="horz" pos="3979" userDrawn="1">
          <p15:clr>
            <a:srgbClr val="A4A3A4"/>
          </p15:clr>
        </p15:guide>
        <p15:guide id="5" orient="horz" pos="4093" userDrawn="1">
          <p15:clr>
            <a:srgbClr val="A4A3A4"/>
          </p15:clr>
        </p15:guide>
        <p15:guide id="6" orient="horz" pos="902" userDrawn="1">
          <p15:clr>
            <a:srgbClr val="A4A3A4"/>
          </p15:clr>
        </p15:guide>
        <p15:guide id="7" orient="horz" pos="455" userDrawn="1">
          <p15:clr>
            <a:srgbClr val="A4A3A4"/>
          </p15:clr>
        </p15:guide>
        <p15:guide id="8" pos="726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7999" y="756146"/>
            <a:ext cx="10895999" cy="34423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noProof="0"/>
              <a:t>Place the title here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8000" y="1797668"/>
            <a:ext cx="10895999" cy="41713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88A106C3-3B5C-4817-A9B9-E1AA65368768}"/>
              </a:ext>
            </a:extLst>
          </p:cNvPr>
          <p:cNvSpPr txBox="1"/>
          <p:nvPr userDrawn="1"/>
        </p:nvSpPr>
        <p:spPr>
          <a:xfrm>
            <a:off x="0" y="-696037"/>
            <a:ext cx="2129051" cy="150127"/>
          </a:xfrm>
          <a:prstGeom prst="rect">
            <a:avLst/>
          </a:prstGeom>
          <a:noFill/>
        </p:spPr>
        <p:txBody>
          <a:bodyPr wrap="square" lIns="72000" tIns="0" rIns="72000" bIns="0" rtlCol="0">
            <a:noAutofit/>
          </a:bodyPr>
          <a:lstStyle/>
          <a:p>
            <a:r>
              <a:rPr lang="en-GB" sz="1200" b="1" cap="all" baseline="0" noProof="0">
                <a:latin typeface="+mj-lt"/>
              </a:rPr>
              <a:t>Name of the layout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C0954C-56F0-4481-AEFC-476FD5516A05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9739118" y="7026364"/>
            <a:ext cx="2092881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A151415-4BE6-4C3B-BA28-1F5357AC1A33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49FE6F-67CB-4243-BE03-A9A3C400785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279005" y="6329636"/>
            <a:ext cx="264993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fld id="{D7B5DC5B-6873-43DB-ADC7-B15ACCE0DFDB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C11328BF-F3D9-4414-8F34-268C3340B937}"/>
              </a:ext>
            </a:extLst>
          </p:cNvPr>
          <p:cNvCxnSpPr>
            <a:cxnSpLocks/>
          </p:cNvCxnSpPr>
          <p:nvPr userDrawn="1"/>
        </p:nvCxnSpPr>
        <p:spPr>
          <a:xfrm flipH="1">
            <a:off x="11164666" y="6289540"/>
            <a:ext cx="112605" cy="24792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2" name="Afbeelding 61">
            <a:extLst>
              <a:ext uri="{FF2B5EF4-FFF2-40B4-BE49-F238E27FC236}">
                <a16:creationId xmlns:a16="http://schemas.microsoft.com/office/drawing/2014/main" id="{3FB03A3A-85B5-4589-A03E-36959F3615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806" y="6255079"/>
            <a:ext cx="1748640" cy="437160"/>
          </a:xfrm>
          <a:prstGeom prst="rect">
            <a:avLst/>
          </a:prstGeom>
        </p:spPr>
      </p:pic>
      <p:cxnSp>
        <p:nvCxnSpPr>
          <p:cNvPr id="59" name="HULPLIJN" hidden="1">
            <a:extLst>
              <a:ext uri="{FF2B5EF4-FFF2-40B4-BE49-F238E27FC236}">
                <a16:creationId xmlns:a16="http://schemas.microsoft.com/office/drawing/2014/main" id="{4CEF12AC-0767-4844-8EDB-031F91263E75}"/>
              </a:ext>
            </a:extLst>
          </p:cNvPr>
          <p:cNvCxnSpPr/>
          <p:nvPr userDrawn="1"/>
        </p:nvCxnSpPr>
        <p:spPr>
          <a:xfrm flipH="1">
            <a:off x="4460696" y="-179934"/>
            <a:ext cx="3270608" cy="7217866"/>
          </a:xfrm>
          <a:prstGeom prst="line">
            <a:avLst/>
          </a:prstGeom>
          <a:ln w="12700" cap="sq">
            <a:solidFill>
              <a:srgbClr val="C0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jdelijke aanduiding voor tekst 21">
            <a:extLst>
              <a:ext uri="{FF2B5EF4-FFF2-40B4-BE49-F238E27FC236}">
                <a16:creationId xmlns:a16="http://schemas.microsoft.com/office/drawing/2014/main" id="{82C65609-778D-4213-AF12-D525D6FB6091}"/>
              </a:ext>
            </a:extLst>
          </p:cNvPr>
          <p:cNvSpPr txBox="1">
            <a:spLocks/>
          </p:cNvSpPr>
          <p:nvPr userDrawn="1"/>
        </p:nvSpPr>
        <p:spPr>
          <a:xfrm rot="10800000">
            <a:off x="-1" y="-6986"/>
            <a:ext cx="711779" cy="1570816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3" fmla="*/ 1528932 w 1528932"/>
              <a:gd name="connsiteY3" fmla="*/ 0 h 1528932"/>
              <a:gd name="connsiteX0" fmla="*/ 1540175 w 1540175"/>
              <a:gd name="connsiteY0" fmla="*/ 0 h 1534005"/>
              <a:gd name="connsiteX1" fmla="*/ 1540175 w 1540175"/>
              <a:gd name="connsiteY1" fmla="*/ 1528932 h 1534005"/>
              <a:gd name="connsiteX2" fmla="*/ 0 w 1540175"/>
              <a:gd name="connsiteY2" fmla="*/ 1534005 h 1534005"/>
              <a:gd name="connsiteX3" fmla="*/ 1540175 w 1540175"/>
              <a:gd name="connsiteY3" fmla="*/ 0 h 1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0175" h="1534005">
                <a:moveTo>
                  <a:pt x="1540175" y="0"/>
                </a:moveTo>
                <a:lnTo>
                  <a:pt x="1540175" y="1528932"/>
                </a:lnTo>
                <a:lnTo>
                  <a:pt x="0" y="1534005"/>
                </a:lnTo>
                <a:lnTo>
                  <a:pt x="1540175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6pPr>
            <a:lvl7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</a:p>
        </p:txBody>
      </p:sp>
      <p:sp>
        <p:nvSpPr>
          <p:cNvPr id="12" name="Tijdelijke aanduiding voor tekst 22">
            <a:extLst>
              <a:ext uri="{FF2B5EF4-FFF2-40B4-BE49-F238E27FC236}">
                <a16:creationId xmlns:a16="http://schemas.microsoft.com/office/drawing/2014/main" id="{BD2F9536-2E5E-4707-965C-5CB9C547F9F2}"/>
              </a:ext>
            </a:extLst>
          </p:cNvPr>
          <p:cNvSpPr txBox="1">
            <a:spLocks/>
          </p:cNvSpPr>
          <p:nvPr userDrawn="1"/>
        </p:nvSpPr>
        <p:spPr>
          <a:xfrm rot="10800000">
            <a:off x="90926" y="89309"/>
            <a:ext cx="577554" cy="127189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86001 w 1586001"/>
              <a:gd name="connsiteY0" fmla="*/ 0 h 1528932"/>
              <a:gd name="connsiteX1" fmla="*/ 1586001 w 1586001"/>
              <a:gd name="connsiteY1" fmla="*/ 1528932 h 1528932"/>
              <a:gd name="connsiteX2" fmla="*/ 0 w 1586001"/>
              <a:gd name="connsiteY2" fmla="*/ 1528932 h 1528932"/>
              <a:gd name="connsiteX3" fmla="*/ 1586001 w 1586001"/>
              <a:gd name="connsiteY3" fmla="*/ 0 h 1528932"/>
              <a:gd name="connsiteX0" fmla="*/ 1586001 w 1586001"/>
              <a:gd name="connsiteY0" fmla="*/ 0 h 1535204"/>
              <a:gd name="connsiteX1" fmla="*/ 1586001 w 1586001"/>
              <a:gd name="connsiteY1" fmla="*/ 1535204 h 1535204"/>
              <a:gd name="connsiteX2" fmla="*/ 0 w 1586001"/>
              <a:gd name="connsiteY2" fmla="*/ 1535204 h 1535204"/>
              <a:gd name="connsiteX3" fmla="*/ 1586001 w 1586001"/>
              <a:gd name="connsiteY3" fmla="*/ 0 h 153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6001" h="1535204">
                <a:moveTo>
                  <a:pt x="1586001" y="0"/>
                </a:moveTo>
                <a:lnTo>
                  <a:pt x="1586001" y="1535204"/>
                </a:lnTo>
                <a:lnTo>
                  <a:pt x="0" y="1535204"/>
                </a:lnTo>
                <a:cubicBezTo>
                  <a:pt x="509644" y="1025560"/>
                  <a:pt x="1076357" y="509644"/>
                  <a:pt x="1586001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6pPr>
            <a:lvl7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</a:p>
        </p:txBody>
      </p:sp>
      <p:sp>
        <p:nvSpPr>
          <p:cNvPr id="13" name="Tijdelijke aanduiding voor tekst 15">
            <a:extLst>
              <a:ext uri="{FF2B5EF4-FFF2-40B4-BE49-F238E27FC236}">
                <a16:creationId xmlns:a16="http://schemas.microsoft.com/office/drawing/2014/main" id="{F7CA3637-1199-45AF-99B1-F032CF5B9132}"/>
              </a:ext>
            </a:extLst>
          </p:cNvPr>
          <p:cNvSpPr txBox="1">
            <a:spLocks/>
          </p:cNvSpPr>
          <p:nvPr userDrawn="1"/>
        </p:nvSpPr>
        <p:spPr>
          <a:xfrm>
            <a:off x="249061" y="202682"/>
            <a:ext cx="119817" cy="24333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6pPr>
            <a:lvl7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8333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20" r:id="rId2"/>
    <p:sldLayoutId id="2147483723" r:id="rId3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73050" indent="-27305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531813" indent="-258763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>
            <a:lumMod val="60000"/>
            <a:lumOff val="40000"/>
          </a:schemeClr>
        </a:buClr>
        <a:buSzPct val="100000"/>
        <a:buFont typeface="Arial" panose="020B0604020202020204" pitchFamily="34" charset="0"/>
        <a:buChar char="•"/>
        <a:tabLst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804863" indent="-27305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accent6"/>
          </a:solidFill>
          <a:latin typeface="+mj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SzPct val="100000"/>
        <a:buFont typeface="Arial" panose="020B0604020202020204" pitchFamily="34" charset="0"/>
        <a:buNone/>
        <a:defRPr sz="2000" b="1" kern="1200" cap="all" baseline="0">
          <a:solidFill>
            <a:schemeClr val="accent1"/>
          </a:solidFill>
          <a:latin typeface="+mj-lt"/>
          <a:ea typeface="+mn-ea"/>
          <a:cs typeface="+mn-cs"/>
        </a:defRPr>
      </a:lvl6pPr>
      <a:lvl7pPr marL="355600" indent="-355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SzPct val="100000"/>
        <a:buFont typeface="+mj-lt"/>
        <a:buAutoNum type="arabicPeriod"/>
        <a:tabLst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55600" indent="-355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4800" b="0" i="1" kern="1200">
          <a:solidFill>
            <a:schemeClr val="accent6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17">
          <p15:clr>
            <a:srgbClr val="F26B43"/>
          </p15:clr>
        </p15:guide>
        <p15:guide id="2" pos="409">
          <p15:clr>
            <a:srgbClr val="F26B43"/>
          </p15:clr>
        </p15:guide>
        <p15:guide id="3" orient="horz" pos="3759">
          <p15:clr>
            <a:srgbClr val="F26B43"/>
          </p15:clr>
        </p15:guide>
        <p15:guide id="4" orient="horz" pos="3979">
          <p15:clr>
            <a:srgbClr val="A4A3A4"/>
          </p15:clr>
        </p15:guide>
        <p15:guide id="5" orient="horz" pos="4093">
          <p15:clr>
            <a:srgbClr val="A4A3A4"/>
          </p15:clr>
        </p15:guide>
        <p15:guide id="6" orient="horz" pos="902">
          <p15:clr>
            <a:srgbClr val="A4A3A4"/>
          </p15:clr>
        </p15:guide>
        <p15:guide id="7" orient="horz" pos="455">
          <p15:clr>
            <a:srgbClr val="A4A3A4"/>
          </p15:clr>
        </p15:guide>
        <p15:guide id="8" pos="726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7999" y="756146"/>
            <a:ext cx="10895999" cy="34423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noProof="0"/>
              <a:t>Place the title here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8000" y="1797668"/>
            <a:ext cx="10895999" cy="41713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Plain text</a:t>
            </a:r>
          </a:p>
          <a:p>
            <a:pPr lvl="4"/>
            <a:r>
              <a:rPr lang="en-GB" noProof="0"/>
              <a:t>Header #1</a:t>
            </a:r>
          </a:p>
          <a:p>
            <a:pPr lvl="5"/>
            <a:r>
              <a:rPr lang="en-GB" noProof="0"/>
              <a:t>Header #2</a:t>
            </a:r>
          </a:p>
          <a:p>
            <a:pPr lvl="6"/>
            <a:r>
              <a:rPr lang="en-GB" noProof="0"/>
              <a:t>Numeric bullet</a:t>
            </a:r>
          </a:p>
          <a:p>
            <a:pPr lvl="7"/>
            <a:r>
              <a:rPr lang="en-GB" noProof="0"/>
              <a:t>Alphabetic bullet</a:t>
            </a:r>
          </a:p>
          <a:p>
            <a:pPr lvl="8"/>
            <a:r>
              <a:rPr lang="en-GB" noProof="0"/>
              <a:t>Quote text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88A106C3-3B5C-4817-A9B9-E1AA65368768}"/>
              </a:ext>
            </a:extLst>
          </p:cNvPr>
          <p:cNvSpPr txBox="1"/>
          <p:nvPr userDrawn="1"/>
        </p:nvSpPr>
        <p:spPr>
          <a:xfrm>
            <a:off x="0" y="-696037"/>
            <a:ext cx="2129051" cy="150127"/>
          </a:xfrm>
          <a:prstGeom prst="rect">
            <a:avLst/>
          </a:prstGeom>
          <a:noFill/>
        </p:spPr>
        <p:txBody>
          <a:bodyPr wrap="square" lIns="72000" tIns="0" rIns="72000" bIns="0" rtlCol="0">
            <a:noAutofit/>
          </a:bodyPr>
          <a:lstStyle/>
          <a:p>
            <a:r>
              <a:rPr lang="en-GB" sz="1200" b="1" cap="all" baseline="0" noProof="0">
                <a:latin typeface="+mj-lt"/>
              </a:rPr>
              <a:t>Name of the layout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C0954C-56F0-4481-AEFC-476FD5516A05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9739118" y="7026364"/>
            <a:ext cx="2092881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94EDB90-427D-451D-86EC-E4ABBD7A1C4E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49FE6F-67CB-4243-BE03-A9A3C400785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279005" y="6329636"/>
            <a:ext cx="264993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fld id="{D7B5DC5B-6873-43DB-ADC7-B15ACCE0DFDB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C11328BF-F3D9-4414-8F34-268C3340B937}"/>
              </a:ext>
            </a:extLst>
          </p:cNvPr>
          <p:cNvCxnSpPr>
            <a:cxnSpLocks/>
          </p:cNvCxnSpPr>
          <p:nvPr userDrawn="1"/>
        </p:nvCxnSpPr>
        <p:spPr>
          <a:xfrm flipH="1">
            <a:off x="11164666" y="6289540"/>
            <a:ext cx="112605" cy="24792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3" name="GRID" hidden="1">
            <a:extLst>
              <a:ext uri="{FF2B5EF4-FFF2-40B4-BE49-F238E27FC236}">
                <a16:creationId xmlns:a16="http://schemas.microsoft.com/office/drawing/2014/main" id="{55091356-314A-4410-BA50-19B524C1013E}"/>
              </a:ext>
            </a:extLst>
          </p:cNvPr>
          <p:cNvGrpSpPr/>
          <p:nvPr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74" name="Rechthoek 73">
              <a:extLst>
                <a:ext uri="{FF2B5EF4-FFF2-40B4-BE49-F238E27FC236}">
                  <a16:creationId xmlns:a16="http://schemas.microsoft.com/office/drawing/2014/main" id="{33B7747D-B8F3-4460-ABDD-6BC7426B9BB4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5" name="Rechthoek 74">
              <a:extLst>
                <a:ext uri="{FF2B5EF4-FFF2-40B4-BE49-F238E27FC236}">
                  <a16:creationId xmlns:a16="http://schemas.microsoft.com/office/drawing/2014/main" id="{9D2D6D38-B0C5-49F4-84D3-FE0F502F0FF0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6" name="Rechthoek 75">
              <a:extLst>
                <a:ext uri="{FF2B5EF4-FFF2-40B4-BE49-F238E27FC236}">
                  <a16:creationId xmlns:a16="http://schemas.microsoft.com/office/drawing/2014/main" id="{5253DC6D-B3A8-4123-BC55-197E9A85987B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7" name="Rechthoek 76">
              <a:extLst>
                <a:ext uri="{FF2B5EF4-FFF2-40B4-BE49-F238E27FC236}">
                  <a16:creationId xmlns:a16="http://schemas.microsoft.com/office/drawing/2014/main" id="{9E190B9C-4F1D-4F9E-8542-F6D8AE6FF17B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8" name="Rechthoek 77">
              <a:extLst>
                <a:ext uri="{FF2B5EF4-FFF2-40B4-BE49-F238E27FC236}">
                  <a16:creationId xmlns:a16="http://schemas.microsoft.com/office/drawing/2014/main" id="{CA7B56E2-00CE-45B5-ABBC-DD665BB256F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79" name="Rechthoek 78">
              <a:extLst>
                <a:ext uri="{FF2B5EF4-FFF2-40B4-BE49-F238E27FC236}">
                  <a16:creationId xmlns:a16="http://schemas.microsoft.com/office/drawing/2014/main" id="{FCB21E2B-AF00-4B48-887C-CA15089AADBC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0" name="Rechthoek 79">
              <a:extLst>
                <a:ext uri="{FF2B5EF4-FFF2-40B4-BE49-F238E27FC236}">
                  <a16:creationId xmlns:a16="http://schemas.microsoft.com/office/drawing/2014/main" id="{7FF76AEB-7C6B-400B-8148-4F48035FD81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81" name="Rechthoek 80">
              <a:extLst>
                <a:ext uri="{FF2B5EF4-FFF2-40B4-BE49-F238E27FC236}">
                  <a16:creationId xmlns:a16="http://schemas.microsoft.com/office/drawing/2014/main" id="{819D2DB0-95D8-4344-88E4-C3451911884D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62" name="Afbeelding 61">
            <a:extLst>
              <a:ext uri="{FF2B5EF4-FFF2-40B4-BE49-F238E27FC236}">
                <a16:creationId xmlns:a16="http://schemas.microsoft.com/office/drawing/2014/main" id="{3FB03A3A-85B5-4589-A03E-36959F3615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806" y="6255079"/>
            <a:ext cx="1748640" cy="437160"/>
          </a:xfrm>
          <a:prstGeom prst="rect">
            <a:avLst/>
          </a:prstGeom>
        </p:spPr>
      </p:pic>
      <p:sp>
        <p:nvSpPr>
          <p:cNvPr id="19" name="Tijdelijke aanduiding voor tekst 21">
            <a:extLst>
              <a:ext uri="{FF2B5EF4-FFF2-40B4-BE49-F238E27FC236}">
                <a16:creationId xmlns:a16="http://schemas.microsoft.com/office/drawing/2014/main" id="{7DDC793C-6FBC-4857-8006-CD19A1FA41B1}"/>
              </a:ext>
            </a:extLst>
          </p:cNvPr>
          <p:cNvSpPr txBox="1">
            <a:spLocks/>
          </p:cNvSpPr>
          <p:nvPr userDrawn="1"/>
        </p:nvSpPr>
        <p:spPr>
          <a:xfrm rot="10800000">
            <a:off x="-1" y="-6986"/>
            <a:ext cx="711779" cy="1570816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3" fmla="*/ 1528932 w 1528932"/>
              <a:gd name="connsiteY3" fmla="*/ 0 h 1528932"/>
              <a:gd name="connsiteX0" fmla="*/ 1540175 w 1540175"/>
              <a:gd name="connsiteY0" fmla="*/ 0 h 1534005"/>
              <a:gd name="connsiteX1" fmla="*/ 1540175 w 1540175"/>
              <a:gd name="connsiteY1" fmla="*/ 1528932 h 1534005"/>
              <a:gd name="connsiteX2" fmla="*/ 0 w 1540175"/>
              <a:gd name="connsiteY2" fmla="*/ 1534005 h 1534005"/>
              <a:gd name="connsiteX3" fmla="*/ 1540175 w 1540175"/>
              <a:gd name="connsiteY3" fmla="*/ 0 h 1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0175" h="1534005">
                <a:moveTo>
                  <a:pt x="1540175" y="0"/>
                </a:moveTo>
                <a:lnTo>
                  <a:pt x="1540175" y="1528932"/>
                </a:lnTo>
                <a:lnTo>
                  <a:pt x="0" y="1534005"/>
                </a:lnTo>
                <a:lnTo>
                  <a:pt x="1540175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6pPr>
            <a:lvl7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</a:p>
        </p:txBody>
      </p:sp>
      <p:sp>
        <p:nvSpPr>
          <p:cNvPr id="21" name="Tijdelijke aanduiding voor tekst 22">
            <a:extLst>
              <a:ext uri="{FF2B5EF4-FFF2-40B4-BE49-F238E27FC236}">
                <a16:creationId xmlns:a16="http://schemas.microsoft.com/office/drawing/2014/main" id="{18E953E7-9056-4306-A244-7F96F8869640}"/>
              </a:ext>
            </a:extLst>
          </p:cNvPr>
          <p:cNvSpPr txBox="1">
            <a:spLocks/>
          </p:cNvSpPr>
          <p:nvPr userDrawn="1"/>
        </p:nvSpPr>
        <p:spPr>
          <a:xfrm rot="10800000">
            <a:off x="90926" y="89309"/>
            <a:ext cx="577554" cy="127189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  <a:gd name="connsiteX0" fmla="*/ 1586001 w 1586001"/>
              <a:gd name="connsiteY0" fmla="*/ 0 h 1528932"/>
              <a:gd name="connsiteX1" fmla="*/ 1586001 w 1586001"/>
              <a:gd name="connsiteY1" fmla="*/ 1528932 h 1528932"/>
              <a:gd name="connsiteX2" fmla="*/ 0 w 1586001"/>
              <a:gd name="connsiteY2" fmla="*/ 1528932 h 1528932"/>
              <a:gd name="connsiteX3" fmla="*/ 1586001 w 1586001"/>
              <a:gd name="connsiteY3" fmla="*/ 0 h 1528932"/>
              <a:gd name="connsiteX0" fmla="*/ 1586001 w 1586001"/>
              <a:gd name="connsiteY0" fmla="*/ 0 h 1535204"/>
              <a:gd name="connsiteX1" fmla="*/ 1586001 w 1586001"/>
              <a:gd name="connsiteY1" fmla="*/ 1535204 h 1535204"/>
              <a:gd name="connsiteX2" fmla="*/ 0 w 1586001"/>
              <a:gd name="connsiteY2" fmla="*/ 1535204 h 1535204"/>
              <a:gd name="connsiteX3" fmla="*/ 1586001 w 1586001"/>
              <a:gd name="connsiteY3" fmla="*/ 0 h 153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6001" h="1535204">
                <a:moveTo>
                  <a:pt x="1586001" y="0"/>
                </a:moveTo>
                <a:lnTo>
                  <a:pt x="1586001" y="1535204"/>
                </a:lnTo>
                <a:lnTo>
                  <a:pt x="0" y="1535204"/>
                </a:lnTo>
                <a:cubicBezTo>
                  <a:pt x="509644" y="1025560"/>
                  <a:pt x="1076357" y="509644"/>
                  <a:pt x="1586001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6pPr>
            <a:lvl7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</a:p>
        </p:txBody>
      </p: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991053EF-8DAA-4DFC-8485-DF5846C3510A}"/>
              </a:ext>
            </a:extLst>
          </p:cNvPr>
          <p:cNvSpPr txBox="1">
            <a:spLocks/>
          </p:cNvSpPr>
          <p:nvPr userDrawn="1"/>
        </p:nvSpPr>
        <p:spPr>
          <a:xfrm>
            <a:off x="249061" y="202682"/>
            <a:ext cx="119817" cy="24333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6pPr>
            <a:lvl7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55600" indent="-355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47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7" r:id="rId2"/>
    <p:sldLayoutId id="2147483668" r:id="rId3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3050" indent="-27305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531813" indent="-258763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>
            <a:lumMod val="60000"/>
            <a:lumOff val="40000"/>
          </a:schemeClr>
        </a:buClr>
        <a:buSzPct val="100000"/>
        <a:buFont typeface="Arial" panose="020B0604020202020204" pitchFamily="34" charset="0"/>
        <a:buChar char="•"/>
        <a:tabLst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804863" indent="-27305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accent6"/>
          </a:solidFill>
          <a:latin typeface="+mj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SzPct val="100000"/>
        <a:buFont typeface="Arial" panose="020B0604020202020204" pitchFamily="34" charset="0"/>
        <a:buNone/>
        <a:defRPr sz="2000" b="1" kern="1200" cap="all" baseline="0">
          <a:solidFill>
            <a:schemeClr val="accent1"/>
          </a:solidFill>
          <a:latin typeface="+mj-lt"/>
          <a:ea typeface="+mn-ea"/>
          <a:cs typeface="+mn-cs"/>
        </a:defRPr>
      </a:lvl6pPr>
      <a:lvl7pPr marL="355600" indent="-355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SzPct val="100000"/>
        <a:buFont typeface="+mj-lt"/>
        <a:buAutoNum type="arabicPeriod"/>
        <a:tabLst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55600" indent="-355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6"/>
        </a:buClr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4800" b="0" i="1" kern="1200">
          <a:solidFill>
            <a:schemeClr val="accent6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29">
          <p15:clr>
            <a:srgbClr val="F26B43"/>
          </p15:clr>
        </p15:guide>
        <p15:guide id="2" pos="409">
          <p15:clr>
            <a:srgbClr val="F26B43"/>
          </p15:clr>
        </p15:guide>
        <p15:guide id="3" orient="horz" pos="3759">
          <p15:clr>
            <a:srgbClr val="F26B43"/>
          </p15:clr>
        </p15:guide>
        <p15:guide id="4" orient="horz" pos="3979">
          <p15:clr>
            <a:srgbClr val="A4A3A4"/>
          </p15:clr>
        </p15:guide>
        <p15:guide id="5" orient="horz" pos="4093">
          <p15:clr>
            <a:srgbClr val="A4A3A4"/>
          </p15:clr>
        </p15:guide>
        <p15:guide id="6" orient="horz" pos="902">
          <p15:clr>
            <a:srgbClr val="A4A3A4"/>
          </p15:clr>
        </p15:guide>
        <p15:guide id="7" orient="horz" pos="455">
          <p15:clr>
            <a:srgbClr val="A4A3A4"/>
          </p15:clr>
        </p15:guide>
        <p15:guide id="8" pos="7268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74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13" r:id="rId2"/>
    <p:sldLayoutId id="2147483714" r:id="rId3"/>
    <p:sldLayoutId id="2147483822" r:id="rId4"/>
    <p:sldLayoutId id="2147483826" r:id="rId5"/>
    <p:sldLayoutId id="2147483827" r:id="rId6"/>
    <p:sldLayoutId id="2147483828" r:id="rId7"/>
    <p:sldLayoutId id="2147483912" r:id="rId8"/>
    <p:sldLayoutId id="2147483913" r:id="rId9"/>
    <p:sldLayoutId id="2147483838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marL="0" marR="0" lvl="0" indent="0" algn="l" defTabSz="1219170" rtl="0" eaLnBrk="1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fr-FR" sz="5900" b="0" i="0" u="none" strike="noStrike" kern="1200" cap="none" spc="0" baseline="0">
          <a:solidFill>
            <a:srgbClr val="004976"/>
          </a:solidFill>
          <a:uFillTx/>
          <a:latin typeface="Calibri Light"/>
        </a:defRPr>
      </a:lvl1pPr>
    </p:titleStyle>
    <p:bodyStyle>
      <a:lvl1pPr marL="304792" marR="0" lvl="0" indent="-304792" algn="l" defTabSz="1219170" rtl="0" eaLnBrk="1" fontAlgn="auto" hangingPunct="1">
        <a:lnSpc>
          <a:spcPct val="90000"/>
        </a:lnSpc>
        <a:spcBef>
          <a:spcPts val="1333"/>
        </a:spcBef>
        <a:spcAft>
          <a:spcPts val="0"/>
        </a:spcAft>
        <a:buSzPct val="100000"/>
        <a:buFont typeface="Arial" pitchFamily="34"/>
        <a:buChar char="•"/>
        <a:tabLst/>
        <a:defRPr lang="fr-FR" sz="3700" b="0" i="0" u="none" strike="noStrike" kern="1200" cap="none" spc="0" baseline="0">
          <a:solidFill>
            <a:srgbClr val="004976"/>
          </a:solidFill>
          <a:uFillTx/>
          <a:latin typeface="Calibri"/>
        </a:defRPr>
      </a:lvl1pPr>
      <a:lvl2pPr marL="914377" marR="0" lvl="1" indent="-304792" algn="l" defTabSz="1219170" rtl="0" eaLnBrk="1" fontAlgn="auto" hangingPunct="1">
        <a:lnSpc>
          <a:spcPct val="90000"/>
        </a:lnSpc>
        <a:spcBef>
          <a:spcPts val="667"/>
        </a:spcBef>
        <a:spcAft>
          <a:spcPts val="0"/>
        </a:spcAft>
        <a:buSzPct val="100000"/>
        <a:buFont typeface="Arial" pitchFamily="34"/>
        <a:buChar char="•"/>
        <a:tabLst/>
        <a:defRPr lang="fr-FR" sz="3200" b="0" i="0" u="none" strike="noStrike" kern="1200" cap="none" spc="0" baseline="0">
          <a:solidFill>
            <a:srgbClr val="004976"/>
          </a:solidFill>
          <a:uFillTx/>
          <a:latin typeface="Calibri"/>
        </a:defRPr>
      </a:lvl2pPr>
      <a:lvl3pPr marL="1523962" marR="0" lvl="2" indent="-304792" algn="l" defTabSz="1219170" rtl="0" eaLnBrk="1" fontAlgn="auto" hangingPunct="1">
        <a:lnSpc>
          <a:spcPct val="90000"/>
        </a:lnSpc>
        <a:spcBef>
          <a:spcPts val="667"/>
        </a:spcBef>
        <a:spcAft>
          <a:spcPts val="0"/>
        </a:spcAft>
        <a:buSzPct val="100000"/>
        <a:buFont typeface="Arial" pitchFamily="34"/>
        <a:buChar char="•"/>
        <a:tabLst/>
        <a:defRPr lang="fr-FR" sz="2700" b="0" i="0" u="none" strike="noStrike" kern="1200" cap="none" spc="0" baseline="0">
          <a:solidFill>
            <a:srgbClr val="004976"/>
          </a:solidFill>
          <a:uFillTx/>
          <a:latin typeface="Calibri"/>
        </a:defRPr>
      </a:lvl3pPr>
      <a:lvl4pPr marL="2133547" marR="0" lvl="3" indent="-304792" algn="l" defTabSz="1219170" rtl="0" eaLnBrk="1" fontAlgn="auto" hangingPunct="1">
        <a:lnSpc>
          <a:spcPct val="90000"/>
        </a:lnSpc>
        <a:spcBef>
          <a:spcPts val="667"/>
        </a:spcBef>
        <a:spcAft>
          <a:spcPts val="0"/>
        </a:spcAft>
        <a:buSzPct val="100000"/>
        <a:buFont typeface="Arial" pitchFamily="34"/>
        <a:buChar char="•"/>
        <a:tabLst/>
        <a:defRPr lang="fr-FR" sz="2400" b="0" i="0" u="none" strike="noStrike" kern="1200" cap="none" spc="0" baseline="0">
          <a:solidFill>
            <a:srgbClr val="004976"/>
          </a:solidFill>
          <a:uFillTx/>
          <a:latin typeface="Calibri"/>
        </a:defRPr>
      </a:lvl4pPr>
      <a:lvl5pPr marL="2743131" marR="0" lvl="4" indent="-304792" algn="l" defTabSz="1219170" rtl="0" eaLnBrk="1" fontAlgn="auto" hangingPunct="1">
        <a:lnSpc>
          <a:spcPct val="90000"/>
        </a:lnSpc>
        <a:spcBef>
          <a:spcPts val="667"/>
        </a:spcBef>
        <a:spcAft>
          <a:spcPts val="0"/>
        </a:spcAft>
        <a:buSzPct val="100000"/>
        <a:buFont typeface="Arial" pitchFamily="34"/>
        <a:buChar char="•"/>
        <a:tabLst/>
        <a:defRPr lang="fr-FR" sz="2400" b="0" i="0" u="none" strike="noStrike" kern="1200" cap="none" spc="0" baseline="0">
          <a:solidFill>
            <a:srgbClr val="004976"/>
          </a:solidFill>
          <a:uFillTx/>
          <a:latin typeface="Calibri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6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5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Tijdelijke aanduiding voor afbeelding 12">
            <a:extLst>
              <a:ext uri="{FF2B5EF4-FFF2-40B4-BE49-F238E27FC236}">
                <a16:creationId xmlns:a16="http://schemas.microsoft.com/office/drawing/2014/main" id="{C873FC0B-088F-4D3A-B7A1-24EEBD66407E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" b="2067"/>
          <a:stretch>
            <a:fillRect/>
          </a:stretch>
        </p:blipFill>
        <p:spPr/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C3206C2-7EA4-4BA8-90D0-729443FE234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0" y="-1"/>
            <a:ext cx="9501352" cy="6858001"/>
          </a:xfrm>
        </p:spPr>
        <p:txBody>
          <a:bodyPr/>
          <a:lstStyle/>
          <a:p>
            <a:r>
              <a:rPr lang="en-GB" dirty="0"/>
              <a:t> 30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A5A715D-B256-49B4-8C46-AA9ED46E0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Place a footer: Insert &gt; Header &amp; Footer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90B364D-227B-47FA-BC6C-229774EA5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698" y="1809574"/>
            <a:ext cx="8727530" cy="2503073"/>
          </a:xfrm>
        </p:spPr>
        <p:txBody>
          <a:bodyPr/>
          <a:lstStyle/>
          <a:p>
            <a:r>
              <a:rPr lang="en-GB" dirty="0"/>
              <a:t>SALSA </a:t>
            </a: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integrated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dissemination system using SDMX tools</a:t>
            </a: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BA025C36-DB6A-4F67-82CE-C676F1F8B6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Frederik Van Hecke (NBB)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1D6A520-B00B-443D-8CC9-18C906433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dirty="0"/>
              <a:t>14 </a:t>
            </a:r>
            <a:r>
              <a:rPr lang="en-GB" dirty="0" err="1"/>
              <a:t>Juni</a:t>
            </a:r>
            <a:r>
              <a:rPr lang="en-GB" dirty="0"/>
              <a:t> 2023</a:t>
            </a:r>
          </a:p>
        </p:txBody>
      </p:sp>
      <p:sp>
        <p:nvSpPr>
          <p:cNvPr id="8" name="Tijdelijke aanduiding voor dianummer 7">
            <a:extLst>
              <a:ext uri="{FF2B5EF4-FFF2-40B4-BE49-F238E27FC236}">
                <a16:creationId xmlns:a16="http://schemas.microsoft.com/office/drawing/2014/main" id="{B27701FB-5BA1-45C7-980E-30C0D15F5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88A763B5-142D-402A-915C-8452363CE0D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5176C242-844A-41C5-8C3B-F18A1DCC7ED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GB" dirty="0"/>
              <a:t>  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C62CEAF3-1E77-4228-ACB5-E4AED4CA569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9761836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D9A6E6-540E-8AAA-786B-90F5E297F4E4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48BCBD-455F-1EB9-2025-5A4A4FBDD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Segoe UI"/>
              </a:rPr>
              <a:t>SALSA </a:t>
            </a:r>
            <a:r>
              <a:rPr lang="en-US">
                <a:cs typeface="Segoe UI"/>
              </a:rPr>
              <a:t>Tools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CAAAC6-019F-E4B9-BD20-1137D725D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C7D5-E6AF-438D-9008-7405597A8609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E4C375-78BA-E1BA-25C0-CE6491426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10</a:t>
            </a:fld>
            <a:endParaRPr lang="en-GB" noProof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7BDF54-B2B7-4434-8113-C591F7BAC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260" y="1189409"/>
            <a:ext cx="7902459" cy="536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7601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D322EA-A99E-C188-EB24-2D630216A4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BCE3416-243D-E5CE-76C9-EA4A694B9F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D16C43E-34DB-C78B-A52B-7D9F67A6065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EC7AEE-6446-5184-5833-A3BBE11B64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CF2770-273F-4D10-4F56-E9FCA4B9F04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62FD6D9-B28F-423D-B4AF-E09C0D5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0626-9664-4D63-9A6D-25FD4F8442FF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42BB198-B749-418F-9654-05F9FB28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35BB67-C3CC-D615-DA90-D01C1DAFFE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F1D95D-380C-78B6-9979-88B06539CBF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C37A3FB-9620-268B-E4E6-95FBA8947A1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02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B1D0702-EFC9-65C0-4959-4CFB8A15223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03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E322FBE-7B9A-6DF0-AC6A-BAF149BA09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/>
              <a:t>04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6CE3784-4737-934D-FAE7-22DD856BCBF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GB" dirty="0"/>
              <a:t>05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005871D-474D-F4DC-70DA-51BB6B67DFC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General Information</a:t>
            </a:r>
            <a:endParaRPr lang="en-GB">
              <a:solidFill>
                <a:schemeClr val="tx1"/>
              </a:solidFill>
              <a:cs typeface="Segoe UI"/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649503B-4E14-5597-7FC4-85081C4021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GB" dirty="0"/>
              <a:t>Example Prices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A8676DCC-651E-CDF9-5FFE-3C7A06DBC91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r>
              <a:rPr lang="en-GB" dirty="0">
                <a:sym typeface="Wingdings" panose="05000000000000000000" pitchFamily="2" charset="2"/>
              </a:rPr>
              <a:t>Maintenance of SDMX Artefacts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30E27E7-36AD-C9BD-ABB0-AA9EF825A68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634E54A-EB99-FA24-835C-10EFCA0EF1EA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3E7F6AA8-0AB1-5A3F-79AA-47F7309D9DE5}"/>
              </a:ext>
            </a:extLst>
          </p:cNvPr>
          <p:cNvSpPr txBox="1">
            <a:spLocks/>
          </p:cNvSpPr>
          <p:nvPr/>
        </p:nvSpPr>
        <p:spPr>
          <a:xfrm>
            <a:off x="7208367" y="1418945"/>
            <a:ext cx="3278356" cy="5323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144000" tIns="0" rIns="0" bIns="0" rtlCol="0" anchor="ctr">
            <a:noAutofit/>
          </a:bodyPr>
          <a:lstStyle>
            <a:defPPr>
              <a:defRPr lang="nl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F1A9E57-43F3-3A7A-74A5-877AAD691DE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DWG’s</a:t>
            </a:r>
            <a:endParaRPr lang="en-GB" dirty="0">
              <a:solidFill>
                <a:schemeClr val="bg1"/>
              </a:solidFill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552907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Data structures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A779CE-C322-4DFE-A90C-4151EBE2CF70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0E5FB31F-E02E-48A7-A8B0-F4AA2DCEF7B2}"/>
              </a:ext>
            </a:extLst>
          </p:cNvPr>
          <p:cNvGrpSpPr/>
          <p:nvPr/>
        </p:nvGrpSpPr>
        <p:grpSpPr>
          <a:xfrm>
            <a:off x="359138" y="1225556"/>
            <a:ext cx="9909403" cy="4912450"/>
            <a:chOff x="191750" y="827124"/>
            <a:chExt cx="11838683" cy="5761053"/>
          </a:xfrm>
        </p:grpSpPr>
        <p:sp>
          <p:nvSpPr>
            <p:cNvPr id="88" name="Title 1">
              <a:extLst>
                <a:ext uri="{FF2B5EF4-FFF2-40B4-BE49-F238E27FC236}">
                  <a16:creationId xmlns:a16="http://schemas.microsoft.com/office/drawing/2014/main" id="{7DED3AAE-211A-4813-B7C3-D3B422383AA8}"/>
                </a:ext>
              </a:extLst>
            </p:cNvPr>
            <p:cNvSpPr txBox="1">
              <a:spLocks/>
            </p:cNvSpPr>
            <p:nvPr/>
          </p:nvSpPr>
          <p:spPr>
            <a:xfrm>
              <a:off x="2363899" y="1927234"/>
              <a:ext cx="9550267" cy="104202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400" b="0" kern="1200">
                  <a:solidFill>
                    <a:schemeClr val="bg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GB"/>
                <a:t>Domain working groups</a:t>
              </a:r>
              <a:endParaRPr lang="en-US"/>
            </a:p>
          </p:txBody>
        </p: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DAAB1660-91C7-4125-BD24-8C5B177A60DE}"/>
                </a:ext>
              </a:extLst>
            </p:cNvPr>
            <p:cNvGrpSpPr/>
            <p:nvPr/>
          </p:nvGrpSpPr>
          <p:grpSpPr>
            <a:xfrm>
              <a:off x="191750" y="863834"/>
              <a:ext cx="1800000" cy="1444064"/>
              <a:chOff x="671173" y="1793338"/>
              <a:chExt cx="1800000" cy="1444064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073F3290-A5B9-438E-B38B-E6A9B0F24F4F}"/>
                  </a:ext>
                </a:extLst>
              </p:cNvPr>
              <p:cNvSpPr/>
              <p:nvPr/>
            </p:nvSpPr>
            <p:spPr>
              <a:xfrm>
                <a:off x="671173" y="1793338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2700" cap="flat" cmpd="sng" algn="ctr">
                <a:solidFill>
                  <a:srgbClr val="29497C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Balance of Payments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50BC2C59-B71F-46DD-BFE8-8B8FDD07A9AA}"/>
                  </a:ext>
                </a:extLst>
              </p:cNvPr>
              <p:cNvSpPr/>
              <p:nvPr/>
            </p:nvSpPr>
            <p:spPr>
              <a:xfrm>
                <a:off x="671173" y="2515370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Done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8B63DD36-2967-4FC9-9783-58D679F49251}"/>
                  </a:ext>
                </a:extLst>
              </p:cNvPr>
              <p:cNvSpPr/>
              <p:nvPr/>
            </p:nvSpPr>
            <p:spPr>
              <a:xfrm>
                <a:off x="671173" y="287740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577C88A5-955E-425C-AEF1-7D7900A90DB0}"/>
                </a:ext>
              </a:extLst>
            </p:cNvPr>
            <p:cNvGrpSpPr/>
            <p:nvPr/>
          </p:nvGrpSpPr>
          <p:grpSpPr>
            <a:xfrm>
              <a:off x="2207511" y="844336"/>
              <a:ext cx="1800000" cy="1454541"/>
              <a:chOff x="2980740" y="1782861"/>
              <a:chExt cx="1800000" cy="1454541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B2184759-30E5-4D90-A76A-C0AE597FDB90}"/>
                  </a:ext>
                </a:extLst>
              </p:cNvPr>
              <p:cNvSpPr/>
              <p:nvPr/>
            </p:nvSpPr>
            <p:spPr>
              <a:xfrm>
                <a:off x="2980740" y="1782861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Reserve Assets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8BFCA0BA-7C1B-4E00-A345-F8D01E970E21}"/>
                  </a:ext>
                </a:extLst>
              </p:cNvPr>
              <p:cNvSpPr/>
              <p:nvPr/>
            </p:nvSpPr>
            <p:spPr>
              <a:xfrm>
                <a:off x="2980740" y="2510131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Done</a:t>
                </a: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B64FCC34-0923-4844-B44B-C14679490D64}"/>
                  </a:ext>
                </a:extLst>
              </p:cNvPr>
              <p:cNvSpPr/>
              <p:nvPr/>
            </p:nvSpPr>
            <p:spPr>
              <a:xfrm>
                <a:off x="2980740" y="287740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A4102495-8E0F-4205-8633-29D909496BB8}"/>
                </a:ext>
              </a:extLst>
            </p:cNvPr>
            <p:cNvGrpSpPr/>
            <p:nvPr/>
          </p:nvGrpSpPr>
          <p:grpSpPr>
            <a:xfrm>
              <a:off x="4223272" y="858443"/>
              <a:ext cx="1800000" cy="1454541"/>
              <a:chOff x="5205464" y="1782861"/>
              <a:chExt cx="1800000" cy="1454541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0E383782-169E-409D-8ABC-7632F23D9D1F}"/>
                  </a:ext>
                </a:extLst>
              </p:cNvPr>
              <p:cNvSpPr/>
              <p:nvPr/>
            </p:nvSpPr>
            <p:spPr>
              <a:xfrm>
                <a:off x="5205464" y="1782861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IIP and External Debt</a:t>
                </a: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A775B601-DD6C-4521-A95D-4F164D306069}"/>
                  </a:ext>
                </a:extLst>
              </p:cNvPr>
              <p:cNvSpPr/>
              <p:nvPr/>
            </p:nvSpPr>
            <p:spPr>
              <a:xfrm>
                <a:off x="5205464" y="2510131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Done</a:t>
                </a: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27B88014-9253-4270-86AA-FF0CA5416077}"/>
                  </a:ext>
                </a:extLst>
              </p:cNvPr>
              <p:cNvSpPr/>
              <p:nvPr/>
            </p:nvSpPr>
            <p:spPr>
              <a:xfrm>
                <a:off x="5205464" y="287740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7B422F8-7219-49BF-80F6-E82AD0DF5278}"/>
                </a:ext>
              </a:extLst>
            </p:cNvPr>
            <p:cNvGrpSpPr/>
            <p:nvPr/>
          </p:nvGrpSpPr>
          <p:grpSpPr>
            <a:xfrm>
              <a:off x="6239033" y="849727"/>
              <a:ext cx="1800000" cy="1458171"/>
              <a:chOff x="7326493" y="1779231"/>
              <a:chExt cx="1800000" cy="1458171"/>
            </a:xfrm>
          </p:grpSpPr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C518EAD2-A62D-4F5B-9A73-6482316E4F39}"/>
                  </a:ext>
                </a:extLst>
              </p:cNvPr>
              <p:cNvSpPr/>
              <p:nvPr/>
            </p:nvSpPr>
            <p:spPr>
              <a:xfrm>
                <a:off x="7326493" y="1779231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Foreign Direct Investments</a:t>
                </a: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9E948706-6CB1-4D1C-927D-EBF6376FE04F}"/>
                  </a:ext>
                </a:extLst>
              </p:cNvPr>
              <p:cNvSpPr/>
              <p:nvPr/>
            </p:nvSpPr>
            <p:spPr>
              <a:xfrm>
                <a:off x="7326493" y="2508316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Done</a:t>
                </a: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86D8540E-D6E7-4593-BA7A-B2971F52C0AD}"/>
                  </a:ext>
                </a:extLst>
              </p:cNvPr>
              <p:cNvSpPr/>
              <p:nvPr/>
            </p:nvSpPr>
            <p:spPr>
              <a:xfrm>
                <a:off x="7326493" y="287740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3DF4078-76D7-4601-8493-28B152338B84}"/>
                </a:ext>
              </a:extLst>
            </p:cNvPr>
            <p:cNvGrpSpPr/>
            <p:nvPr/>
          </p:nvGrpSpPr>
          <p:grpSpPr>
            <a:xfrm>
              <a:off x="8235604" y="848231"/>
              <a:ext cx="1800000" cy="1460254"/>
              <a:chOff x="9636060" y="1788658"/>
              <a:chExt cx="1800000" cy="1460254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2790BB1A-4E6D-4995-AC20-C93098008F02}"/>
                  </a:ext>
                </a:extLst>
              </p:cNvPr>
              <p:cNvSpPr/>
              <p:nvPr/>
            </p:nvSpPr>
            <p:spPr>
              <a:xfrm>
                <a:off x="9636060" y="1788658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>
                <a:noFill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International Trade in Services</a:t>
                </a: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5E2C24E9-4713-46B4-A8A9-A9A0914A1280}"/>
                  </a:ext>
                </a:extLst>
              </p:cNvPr>
              <p:cNvSpPr/>
              <p:nvPr/>
            </p:nvSpPr>
            <p:spPr>
              <a:xfrm>
                <a:off x="9636060" y="2518785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Done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531998AA-F497-4439-B96E-B977D876D527}"/>
                  </a:ext>
                </a:extLst>
              </p:cNvPr>
              <p:cNvSpPr/>
              <p:nvPr/>
            </p:nvSpPr>
            <p:spPr>
              <a:xfrm>
                <a:off x="9636060" y="288891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Load: Done</a:t>
                </a: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D3027525-F10F-48C0-8783-A5B0BF4270F2}"/>
                </a:ext>
              </a:extLst>
            </p:cNvPr>
            <p:cNvGrpSpPr/>
            <p:nvPr/>
          </p:nvGrpSpPr>
          <p:grpSpPr>
            <a:xfrm>
              <a:off x="10230433" y="827124"/>
              <a:ext cx="1800000" cy="1465679"/>
              <a:chOff x="586330" y="3984663"/>
              <a:chExt cx="1800000" cy="1465679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0EB56604-3BCE-4668-96D8-FCCA509633CA}"/>
                  </a:ext>
                </a:extLst>
              </p:cNvPr>
              <p:cNvSpPr/>
              <p:nvPr/>
            </p:nvSpPr>
            <p:spPr>
              <a:xfrm>
                <a:off x="586330" y="3984663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National Accounts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CC861690-2909-48CE-B6FA-9AF8760C758D}"/>
                  </a:ext>
                </a:extLst>
              </p:cNvPr>
              <p:cNvSpPr/>
              <p:nvPr/>
            </p:nvSpPr>
            <p:spPr>
              <a:xfrm>
                <a:off x="586330" y="4717503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Done</a:t>
                </a: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C32D59B9-86F7-40A9-B991-ABD48FB7C131}"/>
                  </a:ext>
                </a:extLst>
              </p:cNvPr>
              <p:cNvSpPr/>
              <p:nvPr/>
            </p:nvSpPr>
            <p:spPr>
              <a:xfrm>
                <a:off x="586330" y="509034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F2760B6D-054A-4CE6-8A69-EEBC729CA491}"/>
                </a:ext>
              </a:extLst>
            </p:cNvPr>
            <p:cNvGrpSpPr/>
            <p:nvPr/>
          </p:nvGrpSpPr>
          <p:grpSpPr>
            <a:xfrm>
              <a:off x="191750" y="2797139"/>
              <a:ext cx="1800000" cy="1465679"/>
              <a:chOff x="2895897" y="3984663"/>
              <a:chExt cx="1800000" cy="1465679"/>
            </a:xfrm>
          </p:grpSpPr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61290761-C69A-4D8D-BBCA-01ABB87F36CC}"/>
                  </a:ext>
                </a:extLst>
              </p:cNvPr>
              <p:cNvSpPr/>
              <p:nvPr/>
            </p:nvSpPr>
            <p:spPr>
              <a:xfrm>
                <a:off x="2895897" y="3984663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Annual Accounts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545ED1ED-573C-4AC8-B338-FC666B7927E6}"/>
                  </a:ext>
                </a:extLst>
              </p:cNvPr>
              <p:cNvSpPr/>
              <p:nvPr/>
            </p:nvSpPr>
            <p:spPr>
              <a:xfrm>
                <a:off x="2895897" y="4717503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Done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9C6F9FCB-2FED-4830-BC39-FDE3483460B3}"/>
                  </a:ext>
                </a:extLst>
              </p:cNvPr>
              <p:cNvSpPr/>
              <p:nvPr/>
            </p:nvSpPr>
            <p:spPr>
              <a:xfrm>
                <a:off x="2895897" y="509034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281A85E7-E2A5-4141-A5B5-6D1ACF9A3480}"/>
                </a:ext>
              </a:extLst>
            </p:cNvPr>
            <p:cNvGrpSpPr/>
            <p:nvPr/>
          </p:nvGrpSpPr>
          <p:grpSpPr>
            <a:xfrm>
              <a:off x="2207511" y="2796282"/>
              <a:ext cx="1800000" cy="1465679"/>
              <a:chOff x="7515031" y="3984663"/>
              <a:chExt cx="1800000" cy="1465679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FD5FDE01-0796-4848-938D-C9D5481EF7F6}"/>
                  </a:ext>
                </a:extLst>
              </p:cNvPr>
              <p:cNvSpPr/>
              <p:nvPr/>
            </p:nvSpPr>
            <p:spPr>
              <a:xfrm>
                <a:off x="7515031" y="3984663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Prices</a:t>
                </a:r>
              </a:p>
            </p:txBody>
          </p: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C0C842C7-FC2E-4709-8573-C47B5F0AAB20}"/>
                  </a:ext>
                </a:extLst>
              </p:cNvPr>
              <p:cNvSpPr/>
              <p:nvPr/>
            </p:nvSpPr>
            <p:spPr>
              <a:xfrm>
                <a:off x="7515031" y="4717503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>
                <a:noFill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Done</a:t>
                </a: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283D9285-BFA6-426C-A784-51CAE6675877}"/>
                  </a:ext>
                </a:extLst>
              </p:cNvPr>
              <p:cNvSpPr/>
              <p:nvPr/>
            </p:nvSpPr>
            <p:spPr>
              <a:xfrm>
                <a:off x="7515031" y="509034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FC3412EF-71FF-4168-AFD8-1081953AA56E}"/>
                </a:ext>
              </a:extLst>
            </p:cNvPr>
            <p:cNvSpPr/>
            <p:nvPr/>
          </p:nvSpPr>
          <p:spPr>
            <a:xfrm>
              <a:off x="191750" y="2309119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A883ADDC-F9DD-4CE3-8751-E93A0C53995F}"/>
                </a:ext>
              </a:extLst>
            </p:cNvPr>
            <p:cNvSpPr/>
            <p:nvPr/>
          </p:nvSpPr>
          <p:spPr>
            <a:xfrm>
              <a:off x="2207511" y="2310475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78AACD3C-45DC-4938-BF79-29B04987D4E1}"/>
                </a:ext>
              </a:extLst>
            </p:cNvPr>
            <p:cNvSpPr/>
            <p:nvPr/>
          </p:nvSpPr>
          <p:spPr>
            <a:xfrm>
              <a:off x="4223272" y="2329371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7404E77E-126C-435E-983E-23B192EABDB4}"/>
                </a:ext>
              </a:extLst>
            </p:cNvPr>
            <p:cNvSpPr/>
            <p:nvPr/>
          </p:nvSpPr>
          <p:spPr>
            <a:xfrm>
              <a:off x="6239033" y="2324285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A9E661FE-3162-4000-BE67-098A9D7CA643}"/>
                </a:ext>
              </a:extLst>
            </p:cNvPr>
            <p:cNvSpPr/>
            <p:nvPr/>
          </p:nvSpPr>
          <p:spPr>
            <a:xfrm>
              <a:off x="8235604" y="2319815"/>
              <a:ext cx="1800000" cy="360000"/>
            </a:xfrm>
            <a:prstGeom prst="rect">
              <a:avLst/>
            </a:prstGeom>
            <a:solidFill>
              <a:srgbClr val="76A236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Validation: Done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E80AF2EE-80E4-4081-91FA-1388B96AB397}"/>
                </a:ext>
              </a:extLst>
            </p:cNvPr>
            <p:cNvSpPr/>
            <p:nvPr/>
          </p:nvSpPr>
          <p:spPr>
            <a:xfrm>
              <a:off x="10230433" y="2298877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AB8BD86-72F1-4890-A59B-FD25A8531B80}"/>
                </a:ext>
              </a:extLst>
            </p:cNvPr>
            <p:cNvSpPr/>
            <p:nvPr/>
          </p:nvSpPr>
          <p:spPr>
            <a:xfrm>
              <a:off x="191750" y="4278983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43610F37-EB85-436E-AFC8-C2469F2677B0}"/>
                </a:ext>
              </a:extLst>
            </p:cNvPr>
            <p:cNvSpPr/>
            <p:nvPr/>
          </p:nvSpPr>
          <p:spPr>
            <a:xfrm>
              <a:off x="2207511" y="4266144"/>
              <a:ext cx="1800000" cy="360000"/>
            </a:xfrm>
            <a:prstGeom prst="rect">
              <a:avLst/>
            </a:prstGeom>
            <a:solidFill>
              <a:srgbClr val="FBBE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Validation: In Progress</a:t>
              </a:r>
            </a:p>
          </p:txBody>
        </p: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97BD1427-A1D3-404C-9AE9-6C4D100B8B34}"/>
                </a:ext>
              </a:extLst>
            </p:cNvPr>
            <p:cNvGrpSpPr/>
            <p:nvPr/>
          </p:nvGrpSpPr>
          <p:grpSpPr>
            <a:xfrm>
              <a:off x="6239033" y="2794510"/>
              <a:ext cx="1800000" cy="1444064"/>
              <a:chOff x="671173" y="1793338"/>
              <a:chExt cx="1800000" cy="1444064"/>
            </a:xfrm>
          </p:grpSpPr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0CEA0F9E-F81D-4BC6-BCFB-F58292356AB1}"/>
                  </a:ext>
                </a:extLst>
              </p:cNvPr>
              <p:cNvSpPr/>
              <p:nvPr/>
            </p:nvSpPr>
            <p:spPr>
              <a:xfrm>
                <a:off x="671173" y="1793338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2700" cap="flat" cmpd="sng" algn="ctr">
                <a:solidFill>
                  <a:srgbClr val="29497C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Opinion and Business Surveys</a:t>
                </a: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486B554C-5DBF-43F1-8977-BCEB6A92466F}"/>
                  </a:ext>
                </a:extLst>
              </p:cNvPr>
              <p:cNvSpPr/>
              <p:nvPr/>
            </p:nvSpPr>
            <p:spPr>
              <a:xfrm>
                <a:off x="671173" y="2515370"/>
                <a:ext cx="1800000" cy="360000"/>
              </a:xfrm>
              <a:prstGeom prst="rect">
                <a:avLst/>
              </a:prstGeom>
              <a:solidFill>
                <a:sysClr val="windowText" lastClr="000000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To Do</a:t>
                </a: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12B6B306-4BB9-44A7-AC04-7D887ED3F403}"/>
                  </a:ext>
                </a:extLst>
              </p:cNvPr>
              <p:cNvSpPr/>
              <p:nvPr/>
            </p:nvSpPr>
            <p:spPr>
              <a:xfrm>
                <a:off x="671173" y="287740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6F927773-9B18-46FF-871B-A7C789267F11}"/>
                </a:ext>
              </a:extLst>
            </p:cNvPr>
            <p:cNvGrpSpPr/>
            <p:nvPr/>
          </p:nvGrpSpPr>
          <p:grpSpPr>
            <a:xfrm>
              <a:off x="8254755" y="2769722"/>
              <a:ext cx="1800000" cy="1454541"/>
              <a:chOff x="2980740" y="1782861"/>
              <a:chExt cx="1800000" cy="1454541"/>
            </a:xfrm>
          </p:grpSpPr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938AA4FD-07D0-4F05-8FF7-F6A2EC7B2726}"/>
                  </a:ext>
                </a:extLst>
              </p:cNvPr>
              <p:cNvSpPr/>
              <p:nvPr/>
            </p:nvSpPr>
            <p:spPr>
              <a:xfrm>
                <a:off x="2980740" y="1782861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Population and Labour Markets</a:t>
                </a: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EC8ED7E6-4A1D-4CDF-8D4C-9A6122BBC6BA}"/>
                  </a:ext>
                </a:extLst>
              </p:cNvPr>
              <p:cNvSpPr/>
              <p:nvPr/>
            </p:nvSpPr>
            <p:spPr>
              <a:xfrm>
                <a:off x="2980740" y="2510131"/>
                <a:ext cx="1800000" cy="360000"/>
              </a:xfrm>
              <a:prstGeom prst="rect">
                <a:avLst/>
              </a:prstGeom>
              <a:solidFill>
                <a:sysClr val="windowText" lastClr="000000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To Do</a:t>
                </a: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34DE358A-C352-454A-B559-27AA5CA3EC18}"/>
                  </a:ext>
                </a:extLst>
              </p:cNvPr>
              <p:cNvSpPr/>
              <p:nvPr/>
            </p:nvSpPr>
            <p:spPr>
              <a:xfrm>
                <a:off x="2980740" y="287740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E4F9FC64-87E9-4FD7-BDFC-B394D63FA9D6}"/>
                </a:ext>
              </a:extLst>
            </p:cNvPr>
            <p:cNvGrpSpPr/>
            <p:nvPr/>
          </p:nvGrpSpPr>
          <p:grpSpPr>
            <a:xfrm>
              <a:off x="4223272" y="4740316"/>
              <a:ext cx="1800000" cy="1454541"/>
              <a:chOff x="5205464" y="1782861"/>
              <a:chExt cx="1800000" cy="1454541"/>
            </a:xfrm>
          </p:grpSpPr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C128780A-99AB-40C0-933E-4B5F61A48167}"/>
                  </a:ext>
                </a:extLst>
              </p:cNvPr>
              <p:cNvSpPr/>
              <p:nvPr/>
            </p:nvSpPr>
            <p:spPr>
              <a:xfrm>
                <a:off x="5205464" y="1782861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SDDS</a:t>
                </a:r>
              </a:p>
            </p:txBody>
          </p: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A7040FD4-F2E5-4C47-8895-3473EEF3828A}"/>
                  </a:ext>
                </a:extLst>
              </p:cNvPr>
              <p:cNvSpPr/>
              <p:nvPr/>
            </p:nvSpPr>
            <p:spPr>
              <a:xfrm>
                <a:off x="5205464" y="2510131"/>
                <a:ext cx="1800000" cy="360000"/>
              </a:xfrm>
              <a:prstGeom prst="rect">
                <a:avLst/>
              </a:prstGeom>
              <a:solidFill>
                <a:sysClr val="windowText" lastClr="000000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To Do</a:t>
                </a:r>
              </a:p>
            </p:txBody>
          </p:sp>
          <p:sp>
            <p:nvSpPr>
              <p:cNvPr id="140" name="Rectangle 139">
                <a:extLst>
                  <a:ext uri="{FF2B5EF4-FFF2-40B4-BE49-F238E27FC236}">
                    <a16:creationId xmlns:a16="http://schemas.microsoft.com/office/drawing/2014/main" id="{F9B77973-568F-4D32-97FF-80D468DFD743}"/>
                  </a:ext>
                </a:extLst>
              </p:cNvPr>
              <p:cNvSpPr/>
              <p:nvPr/>
            </p:nvSpPr>
            <p:spPr>
              <a:xfrm>
                <a:off x="5205464" y="2877402"/>
                <a:ext cx="1800000" cy="360000"/>
              </a:xfrm>
              <a:prstGeom prst="rect">
                <a:avLst/>
              </a:prstGeom>
              <a:solidFill>
                <a:srgbClr val="009FE0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Not in UAT</a:t>
                </a:r>
              </a:p>
            </p:txBody>
          </p: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6486F46D-D488-4E36-AECD-BC6159549F4D}"/>
                </a:ext>
              </a:extLst>
            </p:cNvPr>
            <p:cNvGrpSpPr/>
            <p:nvPr/>
          </p:nvGrpSpPr>
          <p:grpSpPr>
            <a:xfrm>
              <a:off x="10230433" y="2771172"/>
              <a:ext cx="1800000" cy="1458171"/>
              <a:chOff x="7326493" y="1779231"/>
              <a:chExt cx="1800000" cy="1458171"/>
            </a:xfrm>
          </p:grpSpPr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A554653C-907C-4300-BD58-7AEBE5E99C50}"/>
                  </a:ext>
                </a:extLst>
              </p:cNvPr>
              <p:cNvSpPr/>
              <p:nvPr/>
            </p:nvSpPr>
            <p:spPr>
              <a:xfrm>
                <a:off x="7326493" y="1779231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Financial Statistics</a:t>
                </a:r>
              </a:p>
            </p:txBody>
          </p:sp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D366CF8F-9598-46EA-AD62-E1A0E962F0A8}"/>
                  </a:ext>
                </a:extLst>
              </p:cNvPr>
              <p:cNvSpPr/>
              <p:nvPr/>
            </p:nvSpPr>
            <p:spPr>
              <a:xfrm>
                <a:off x="7326493" y="2508316"/>
                <a:ext cx="1800000" cy="360000"/>
              </a:xfrm>
              <a:prstGeom prst="rect">
                <a:avLst/>
              </a:prstGeom>
              <a:solidFill>
                <a:sysClr val="windowText" lastClr="000000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To Do</a:t>
                </a:r>
              </a:p>
            </p:txBody>
          </p:sp>
          <p:sp>
            <p:nvSpPr>
              <p:cNvPr id="144" name="Rectangle 143">
                <a:extLst>
                  <a:ext uri="{FF2B5EF4-FFF2-40B4-BE49-F238E27FC236}">
                    <a16:creationId xmlns:a16="http://schemas.microsoft.com/office/drawing/2014/main" id="{B9D8F00E-CD82-4DE2-BFA2-B16E9DC4D22F}"/>
                  </a:ext>
                </a:extLst>
              </p:cNvPr>
              <p:cNvSpPr/>
              <p:nvPr/>
            </p:nvSpPr>
            <p:spPr>
              <a:xfrm>
                <a:off x="7326493" y="287740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17D5193C-B7C1-473D-B074-31165203151A}"/>
                </a:ext>
              </a:extLst>
            </p:cNvPr>
            <p:cNvGrpSpPr/>
            <p:nvPr/>
          </p:nvGrpSpPr>
          <p:grpSpPr>
            <a:xfrm>
              <a:off x="2207511" y="4723314"/>
              <a:ext cx="1800000" cy="1460254"/>
              <a:chOff x="9636060" y="1788658"/>
              <a:chExt cx="1800000" cy="1460254"/>
            </a:xfrm>
          </p:grpSpPr>
          <p:sp>
            <p:nvSpPr>
              <p:cNvPr id="146" name="Rectangle 145">
                <a:extLst>
                  <a:ext uri="{FF2B5EF4-FFF2-40B4-BE49-F238E27FC236}">
                    <a16:creationId xmlns:a16="http://schemas.microsoft.com/office/drawing/2014/main" id="{A7BF36C9-EBB5-4202-BA68-CDF3C9E09464}"/>
                  </a:ext>
                </a:extLst>
              </p:cNvPr>
              <p:cNvSpPr/>
              <p:nvPr/>
            </p:nvSpPr>
            <p:spPr>
              <a:xfrm>
                <a:off x="9636060" y="1788658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>
                <a:noFill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Financial Accounts</a:t>
                </a:r>
              </a:p>
            </p:txBody>
          </p:sp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1EFF8819-1814-437D-9D26-421C40860ACE}"/>
                  </a:ext>
                </a:extLst>
              </p:cNvPr>
              <p:cNvSpPr/>
              <p:nvPr/>
            </p:nvSpPr>
            <p:spPr>
              <a:xfrm>
                <a:off x="9636060" y="2518785"/>
                <a:ext cx="1800000" cy="360000"/>
              </a:xfrm>
              <a:prstGeom prst="rect">
                <a:avLst/>
              </a:prstGeom>
              <a:solidFill>
                <a:sysClr val="windowText" lastClr="000000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To Do</a:t>
                </a:r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3BDF079B-CE2B-4411-866D-2BDA7F76821C}"/>
                  </a:ext>
                </a:extLst>
              </p:cNvPr>
              <p:cNvSpPr/>
              <p:nvPr/>
            </p:nvSpPr>
            <p:spPr>
              <a:xfrm>
                <a:off x="9636060" y="288891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2F6A4176-ABFB-4A85-8E58-E969CDD69295}"/>
                </a:ext>
              </a:extLst>
            </p:cNvPr>
            <p:cNvGrpSpPr/>
            <p:nvPr/>
          </p:nvGrpSpPr>
          <p:grpSpPr>
            <a:xfrm>
              <a:off x="191750" y="4740316"/>
              <a:ext cx="1800000" cy="1465679"/>
              <a:chOff x="586330" y="3984663"/>
              <a:chExt cx="1800000" cy="1465679"/>
            </a:xfrm>
          </p:grpSpPr>
          <p:sp>
            <p:nvSpPr>
              <p:cNvPr id="150" name="Rectangle 149">
                <a:extLst>
                  <a:ext uri="{FF2B5EF4-FFF2-40B4-BE49-F238E27FC236}">
                    <a16:creationId xmlns:a16="http://schemas.microsoft.com/office/drawing/2014/main" id="{DE66372A-3D4B-43AD-ACE6-AA1420B73FA9}"/>
                  </a:ext>
                </a:extLst>
              </p:cNvPr>
              <p:cNvSpPr/>
              <p:nvPr/>
            </p:nvSpPr>
            <p:spPr>
              <a:xfrm>
                <a:off x="586330" y="3984663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Other Economic indicators</a:t>
                </a:r>
              </a:p>
            </p:txBody>
          </p:sp>
          <p:sp>
            <p:nvSpPr>
              <p:cNvPr id="151" name="Rectangle 150">
                <a:extLst>
                  <a:ext uri="{FF2B5EF4-FFF2-40B4-BE49-F238E27FC236}">
                    <a16:creationId xmlns:a16="http://schemas.microsoft.com/office/drawing/2014/main" id="{222285DA-AB01-473E-89AF-240D4045EEFC}"/>
                  </a:ext>
                </a:extLst>
              </p:cNvPr>
              <p:cNvSpPr/>
              <p:nvPr/>
            </p:nvSpPr>
            <p:spPr>
              <a:xfrm>
                <a:off x="586330" y="4717503"/>
                <a:ext cx="1800000" cy="360000"/>
              </a:xfrm>
              <a:prstGeom prst="rect">
                <a:avLst/>
              </a:prstGeom>
              <a:solidFill>
                <a:sysClr val="windowText" lastClr="000000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To Do</a:t>
                </a:r>
              </a:p>
            </p:txBody>
          </p:sp>
          <p:sp>
            <p:nvSpPr>
              <p:cNvPr id="152" name="Rectangle 151">
                <a:extLst>
                  <a:ext uri="{FF2B5EF4-FFF2-40B4-BE49-F238E27FC236}">
                    <a16:creationId xmlns:a16="http://schemas.microsoft.com/office/drawing/2014/main" id="{9812FF5B-9CCD-4319-8EE1-426A3BDA5838}"/>
                  </a:ext>
                </a:extLst>
              </p:cNvPr>
              <p:cNvSpPr/>
              <p:nvPr/>
            </p:nvSpPr>
            <p:spPr>
              <a:xfrm>
                <a:off x="586330" y="509034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5BF51783-ECD6-4AB5-B5AD-8596A4795805}"/>
                </a:ext>
              </a:extLst>
            </p:cNvPr>
            <p:cNvGrpSpPr/>
            <p:nvPr/>
          </p:nvGrpSpPr>
          <p:grpSpPr>
            <a:xfrm>
              <a:off x="4223272" y="2783443"/>
              <a:ext cx="1800039" cy="1465679"/>
              <a:chOff x="5195998" y="3984663"/>
              <a:chExt cx="1800039" cy="1465679"/>
            </a:xfrm>
          </p:grpSpPr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F06F8729-8521-419F-BB58-46D15327D8DC}"/>
                  </a:ext>
                </a:extLst>
              </p:cNvPr>
              <p:cNvSpPr/>
              <p:nvPr/>
            </p:nvSpPr>
            <p:spPr>
              <a:xfrm>
                <a:off x="5195998" y="3984663"/>
                <a:ext cx="1800000" cy="720000"/>
              </a:xfrm>
              <a:prstGeom prst="rect">
                <a:avLst/>
              </a:prstGeom>
              <a:solidFill>
                <a:srgbClr val="29497C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Foreign Trade</a:t>
                </a:r>
              </a:p>
            </p:txBody>
          </p:sp>
          <p:sp>
            <p:nvSpPr>
              <p:cNvPr id="155" name="Rectangle 154">
                <a:extLst>
                  <a:ext uri="{FF2B5EF4-FFF2-40B4-BE49-F238E27FC236}">
                    <a16:creationId xmlns:a16="http://schemas.microsoft.com/office/drawing/2014/main" id="{5FB39A57-8E4A-4037-BB2E-734B65ED2889}"/>
                  </a:ext>
                </a:extLst>
              </p:cNvPr>
              <p:cNvSpPr/>
              <p:nvPr/>
            </p:nvSpPr>
            <p:spPr>
              <a:xfrm>
                <a:off x="5196037" y="4717503"/>
                <a:ext cx="1800000" cy="360000"/>
              </a:xfrm>
              <a:prstGeom prst="rect">
                <a:avLst/>
              </a:prstGeom>
              <a:solidFill>
                <a:sysClr val="windowText" lastClr="000000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DWG Alpha : To Do</a:t>
                </a:r>
              </a:p>
            </p:txBody>
          </p:sp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id="{CF3FE0B7-BCCB-4BA4-96A8-57216D0BC75E}"/>
                  </a:ext>
                </a:extLst>
              </p:cNvPr>
              <p:cNvSpPr/>
              <p:nvPr/>
            </p:nvSpPr>
            <p:spPr>
              <a:xfrm>
                <a:off x="5196037" y="5090342"/>
                <a:ext cx="1800000" cy="360000"/>
              </a:xfrm>
              <a:prstGeom prst="rect">
                <a:avLst/>
              </a:prstGeom>
              <a:solidFill>
                <a:srgbClr val="76A236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>
                <a:defPPr>
                  <a:defRPr lang="nl-NL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UAT Load : Done</a:t>
                </a:r>
              </a:p>
            </p:txBody>
          </p:sp>
        </p:grp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5C81658B-68D8-46D4-A2D0-7E0E2F2B8B7F}"/>
                </a:ext>
              </a:extLst>
            </p:cNvPr>
            <p:cNvSpPr/>
            <p:nvPr/>
          </p:nvSpPr>
          <p:spPr>
            <a:xfrm>
              <a:off x="4223272" y="4273951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FDFBDE88-1953-4C6B-96A8-9A66B2934C13}"/>
                </a:ext>
              </a:extLst>
            </p:cNvPr>
            <p:cNvSpPr/>
            <p:nvPr/>
          </p:nvSpPr>
          <p:spPr>
            <a:xfrm>
              <a:off x="6239033" y="4257811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9CE70D36-6729-4635-B8D5-553DC9173207}"/>
                </a:ext>
              </a:extLst>
            </p:cNvPr>
            <p:cNvSpPr/>
            <p:nvPr/>
          </p:nvSpPr>
          <p:spPr>
            <a:xfrm>
              <a:off x="8254755" y="4253618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280D6589-5639-4BA9-8F0D-043AAFDD59AD}"/>
                </a:ext>
              </a:extLst>
            </p:cNvPr>
            <p:cNvSpPr/>
            <p:nvPr/>
          </p:nvSpPr>
          <p:spPr>
            <a:xfrm>
              <a:off x="10230433" y="4246549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28D1D885-F08A-44D5-96AD-E4FD81F9B0AC}"/>
                </a:ext>
              </a:extLst>
            </p:cNvPr>
            <p:cNvSpPr/>
            <p:nvPr/>
          </p:nvSpPr>
          <p:spPr>
            <a:xfrm>
              <a:off x="2207511" y="6205995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D36E421B-2256-44F1-9890-8F5B0BEAF309}"/>
                </a:ext>
              </a:extLst>
            </p:cNvPr>
            <p:cNvSpPr/>
            <p:nvPr/>
          </p:nvSpPr>
          <p:spPr>
            <a:xfrm>
              <a:off x="191750" y="6228177"/>
              <a:ext cx="1800000" cy="360000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lIns="144000" tIns="144000" rIns="144000" bIns="144000" rtlCol="0" anchor="ctr"/>
            <a:lstStyle>
              <a:defPPr>
                <a:defRPr lang="nl-NL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UAT Validation : In Progress</a:t>
              </a:r>
            </a:p>
          </p:txBody>
        </p:sp>
      </p:grpSp>
      <p:sp>
        <p:nvSpPr>
          <p:cNvPr id="165" name="TextBox 164">
            <a:extLst>
              <a:ext uri="{FF2B5EF4-FFF2-40B4-BE49-F238E27FC236}">
                <a16:creationId xmlns:a16="http://schemas.microsoft.com/office/drawing/2014/main" id="{06FB88F5-5E16-405A-BF7F-ADC77DE36978}"/>
              </a:ext>
            </a:extLst>
          </p:cNvPr>
          <p:cNvSpPr txBox="1"/>
          <p:nvPr/>
        </p:nvSpPr>
        <p:spPr>
          <a:xfrm>
            <a:off x="5420930" y="4518774"/>
            <a:ext cx="5580667" cy="206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>
                <a:solidFill>
                  <a:srgbClr val="13B2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 data domains (Domain Working Groups)</a:t>
            </a: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>
                <a:solidFill>
                  <a:srgbClr val="13B2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240+ </a:t>
            </a:r>
            <a:r>
              <a:rPr lang="en-GB" err="1">
                <a:solidFill>
                  <a:srgbClr val="13B2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codelists</a:t>
            </a:r>
            <a:r>
              <a:rPr lang="en-GB">
                <a:solidFill>
                  <a:srgbClr val="13B2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>
                <a:solidFill>
                  <a:srgbClr val="13B2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100+ concept schemes</a:t>
            </a: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>
                <a:solidFill>
                  <a:srgbClr val="13B2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180+ dataflows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>
                <a:solidFill>
                  <a:srgbClr val="13B2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112+ data structure definitions (DSDs)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>
                <a:solidFill>
                  <a:srgbClr val="13B2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Referential metadata simplified from 41 to 7 categories</a:t>
            </a:r>
          </a:p>
        </p:txBody>
      </p:sp>
    </p:spTree>
    <p:extLst>
      <p:ext uri="{BB962C8B-B14F-4D97-AF65-F5344CB8AC3E}">
        <p14:creationId xmlns:p14="http://schemas.microsoft.com/office/powerpoint/2010/main" val="1858900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D45B2D-1599-4350-9EC1-8D3F440E62FC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38D5CA-C3A2-485B-B636-06FF2ED6D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DWG-Lifecycle</a:t>
            </a:r>
          </a:p>
        </p:txBody>
      </p:sp>
      <p:sp>
        <p:nvSpPr>
          <p:cNvPr id="4" name="Vertical Text Placeholder 3">
            <a:extLst>
              <a:ext uri="{FF2B5EF4-FFF2-40B4-BE49-F238E27FC236}">
                <a16:creationId xmlns:a16="http://schemas.microsoft.com/office/drawing/2014/main" id="{1B01C0DC-AA9C-4718-AB37-C638814D83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122270" y="1930521"/>
            <a:ext cx="6135729" cy="4171333"/>
          </a:xfrm>
        </p:spPr>
        <p:txBody>
          <a:bodyPr/>
          <a:lstStyle/>
          <a:p>
            <a:r>
              <a:rPr lang="en-GB" dirty="0"/>
              <a:t>Creation of COP (Community of Practice)</a:t>
            </a:r>
          </a:p>
          <a:p>
            <a:r>
              <a:rPr lang="en-GB" dirty="0"/>
              <a:t>Members </a:t>
            </a:r>
          </a:p>
          <a:p>
            <a:pPr lvl="1"/>
            <a:r>
              <a:rPr lang="en-GB" dirty="0"/>
              <a:t>Data Owners</a:t>
            </a:r>
          </a:p>
          <a:p>
            <a:pPr lvl="1"/>
            <a:r>
              <a:rPr lang="en-GB" dirty="0"/>
              <a:t>DQ-SI (Admin users)</a:t>
            </a:r>
          </a:p>
          <a:p>
            <a:pPr lvl="1"/>
            <a:r>
              <a:rPr lang="en-GB" dirty="0"/>
              <a:t>Analyst</a:t>
            </a:r>
          </a:p>
          <a:p>
            <a:pPr marL="273050" lvl="1" indent="0">
              <a:buNone/>
            </a:pPr>
            <a:endParaRPr lang="en-GB" dirty="0"/>
          </a:p>
          <a:p>
            <a:r>
              <a:rPr lang="en-GB" dirty="0"/>
              <a:t>Create Inventory</a:t>
            </a:r>
          </a:p>
          <a:p>
            <a:r>
              <a:rPr lang="en-GB" dirty="0"/>
              <a:t>(Re-) Model the data</a:t>
            </a:r>
          </a:p>
          <a:p>
            <a:r>
              <a:rPr lang="en-GB" dirty="0"/>
              <a:t>Generate SDMX Artefacts</a:t>
            </a:r>
          </a:p>
          <a:p>
            <a:r>
              <a:rPr lang="en-GB" dirty="0"/>
              <a:t>Load in the new system</a:t>
            </a:r>
          </a:p>
          <a:p>
            <a:pPr lvl="1"/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C6CAFD-FDF0-41F3-A316-98C14BD1B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9CE-C322-4DFE-A90C-4151EBE2CF70}" type="datetime4">
              <a:rPr lang="en-GB" smtClean="0"/>
              <a:pPr/>
              <a:t>07 June 2023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891C90-5798-4469-8789-5993EB8EA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13</a:t>
            </a:fld>
            <a:endParaRPr lang="en-GB"/>
          </a:p>
        </p:txBody>
      </p:sp>
      <p:grpSp>
        <p:nvGrpSpPr>
          <p:cNvPr id="7" name="Group 455">
            <a:extLst>
              <a:ext uri="{FF2B5EF4-FFF2-40B4-BE49-F238E27FC236}">
                <a16:creationId xmlns:a16="http://schemas.microsoft.com/office/drawing/2014/main" id="{25625D79-84FF-16BB-38DE-591BA1D206C2}"/>
              </a:ext>
            </a:extLst>
          </p:cNvPr>
          <p:cNvGrpSpPr/>
          <p:nvPr/>
        </p:nvGrpSpPr>
        <p:grpSpPr>
          <a:xfrm>
            <a:off x="1438192" y="2324377"/>
            <a:ext cx="1066562" cy="898732"/>
            <a:chOff x="4463512" y="1975387"/>
            <a:chExt cx="990131" cy="968014"/>
          </a:xfrm>
        </p:grpSpPr>
        <p:sp>
          <p:nvSpPr>
            <p:cNvPr id="8" name="Pentagon 6">
              <a:extLst>
                <a:ext uri="{FF2B5EF4-FFF2-40B4-BE49-F238E27FC236}">
                  <a16:creationId xmlns:a16="http://schemas.microsoft.com/office/drawing/2014/main" id="{322EDAE2-ABF4-7A10-CFBE-4DAA373A80AF}"/>
                </a:ext>
              </a:extLst>
            </p:cNvPr>
            <p:cNvSpPr/>
            <p:nvPr/>
          </p:nvSpPr>
          <p:spPr>
            <a:xfrm>
              <a:off x="4547350" y="1975388"/>
              <a:ext cx="906293" cy="968013"/>
            </a:xfrm>
            <a:prstGeom prst="homePlate">
              <a:avLst>
                <a:gd name="adj" fmla="val 2322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" name="Rectangle 464">
              <a:extLst>
                <a:ext uri="{FF2B5EF4-FFF2-40B4-BE49-F238E27FC236}">
                  <a16:creationId xmlns:a16="http://schemas.microsoft.com/office/drawing/2014/main" id="{DA3B444A-F6C3-C142-E759-86E7EFDD2034}"/>
                </a:ext>
              </a:extLst>
            </p:cNvPr>
            <p:cNvSpPr/>
            <p:nvPr/>
          </p:nvSpPr>
          <p:spPr>
            <a:xfrm rot="16200000">
              <a:off x="4021425" y="2417474"/>
              <a:ext cx="968012" cy="838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0" name="Groep 152">
            <a:extLst>
              <a:ext uri="{FF2B5EF4-FFF2-40B4-BE49-F238E27FC236}">
                <a16:creationId xmlns:a16="http://schemas.microsoft.com/office/drawing/2014/main" id="{D1D3A1CC-45AD-1E44-6054-DA4FB88A0D4F}"/>
              </a:ext>
            </a:extLst>
          </p:cNvPr>
          <p:cNvGrpSpPr/>
          <p:nvPr/>
        </p:nvGrpSpPr>
        <p:grpSpPr>
          <a:xfrm>
            <a:off x="1781182" y="2546080"/>
            <a:ext cx="360000" cy="360000"/>
            <a:chOff x="3760802" y="4780225"/>
            <a:chExt cx="642524" cy="644937"/>
          </a:xfrm>
          <a:solidFill>
            <a:schemeClr val="bg1"/>
          </a:solidFill>
        </p:grpSpPr>
        <p:grpSp>
          <p:nvGrpSpPr>
            <p:cNvPr id="11" name="Graphic 198">
              <a:extLst>
                <a:ext uri="{FF2B5EF4-FFF2-40B4-BE49-F238E27FC236}">
                  <a16:creationId xmlns:a16="http://schemas.microsoft.com/office/drawing/2014/main" id="{B7C8D21D-3ED8-ADD3-E1AA-32F8445EE06B}"/>
                </a:ext>
              </a:extLst>
            </p:cNvPr>
            <p:cNvGrpSpPr/>
            <p:nvPr/>
          </p:nvGrpSpPr>
          <p:grpSpPr>
            <a:xfrm>
              <a:off x="4161591" y="5108470"/>
              <a:ext cx="241735" cy="316692"/>
              <a:chOff x="4161591" y="5108470"/>
              <a:chExt cx="241735" cy="316692"/>
            </a:xfrm>
            <a:grpFill/>
          </p:grpSpPr>
          <p:sp>
            <p:nvSpPr>
              <p:cNvPr id="21" name="Vrije vorm: vorm 163">
                <a:extLst>
                  <a:ext uri="{FF2B5EF4-FFF2-40B4-BE49-F238E27FC236}">
                    <a16:creationId xmlns:a16="http://schemas.microsoft.com/office/drawing/2014/main" id="{B83F1282-9C52-B22C-9BD6-3298F6FCDF27}"/>
                  </a:ext>
                </a:extLst>
              </p:cNvPr>
              <p:cNvSpPr/>
              <p:nvPr/>
            </p:nvSpPr>
            <p:spPr>
              <a:xfrm>
                <a:off x="4205391" y="5108470"/>
                <a:ext cx="154135" cy="154135"/>
              </a:xfrm>
              <a:custGeom>
                <a:avLst/>
                <a:gdLst>
                  <a:gd name="connsiteX0" fmla="*/ 77068 w 154135"/>
                  <a:gd name="connsiteY0" fmla="*/ 154136 h 154135"/>
                  <a:gd name="connsiteX1" fmla="*/ 0 w 154135"/>
                  <a:gd name="connsiteY1" fmla="*/ 77068 h 154135"/>
                  <a:gd name="connsiteX2" fmla="*/ 77068 w 154135"/>
                  <a:gd name="connsiteY2" fmla="*/ 0 h 154135"/>
                  <a:gd name="connsiteX3" fmla="*/ 154136 w 154135"/>
                  <a:gd name="connsiteY3" fmla="*/ 77068 h 154135"/>
                  <a:gd name="connsiteX4" fmla="*/ 77068 w 154135"/>
                  <a:gd name="connsiteY4" fmla="*/ 154136 h 154135"/>
                  <a:gd name="connsiteX5" fmla="*/ 77068 w 154135"/>
                  <a:gd name="connsiteY5" fmla="*/ 34822 h 154135"/>
                  <a:gd name="connsiteX6" fmla="*/ 34799 w 154135"/>
                  <a:gd name="connsiteY6" fmla="*/ 77091 h 154135"/>
                  <a:gd name="connsiteX7" fmla="*/ 77068 w 154135"/>
                  <a:gd name="connsiteY7" fmla="*/ 119360 h 154135"/>
                  <a:gd name="connsiteX8" fmla="*/ 119337 w 154135"/>
                  <a:gd name="connsiteY8" fmla="*/ 77091 h 154135"/>
                  <a:gd name="connsiteX9" fmla="*/ 77068 w 154135"/>
                  <a:gd name="connsiteY9" fmla="*/ 34822 h 154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135" h="154135">
                    <a:moveTo>
                      <a:pt x="77068" y="154136"/>
                    </a:moveTo>
                    <a:cubicBezTo>
                      <a:pt x="34567" y="154136"/>
                      <a:pt x="0" y="119569"/>
                      <a:pt x="0" y="77068"/>
                    </a:cubicBezTo>
                    <a:cubicBezTo>
                      <a:pt x="0" y="34567"/>
                      <a:pt x="34567" y="0"/>
                      <a:pt x="77068" y="0"/>
                    </a:cubicBezTo>
                    <a:cubicBezTo>
                      <a:pt x="119569" y="0"/>
                      <a:pt x="154136" y="34567"/>
                      <a:pt x="154136" y="77068"/>
                    </a:cubicBezTo>
                    <a:cubicBezTo>
                      <a:pt x="154136" y="119569"/>
                      <a:pt x="119569" y="154136"/>
                      <a:pt x="77068" y="154136"/>
                    </a:cubicBezTo>
                    <a:close/>
                    <a:moveTo>
                      <a:pt x="77068" y="34822"/>
                    </a:moveTo>
                    <a:cubicBezTo>
                      <a:pt x="53776" y="34822"/>
                      <a:pt x="34799" y="53776"/>
                      <a:pt x="34799" y="77091"/>
                    </a:cubicBezTo>
                    <a:cubicBezTo>
                      <a:pt x="34799" y="100383"/>
                      <a:pt x="53753" y="119360"/>
                      <a:pt x="77068" y="119360"/>
                    </a:cubicBezTo>
                    <a:cubicBezTo>
                      <a:pt x="100383" y="119360"/>
                      <a:pt x="119337" y="100406"/>
                      <a:pt x="119337" y="77091"/>
                    </a:cubicBezTo>
                    <a:cubicBezTo>
                      <a:pt x="119337" y="53776"/>
                      <a:pt x="100383" y="34822"/>
                      <a:pt x="77068" y="34822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22" name="Vrije vorm: vorm 164">
                <a:extLst>
                  <a:ext uri="{FF2B5EF4-FFF2-40B4-BE49-F238E27FC236}">
                    <a16:creationId xmlns:a16="http://schemas.microsoft.com/office/drawing/2014/main" id="{BE7D2684-5F14-7F15-55F4-FD6961C325BD}"/>
                  </a:ext>
                </a:extLst>
              </p:cNvPr>
              <p:cNvSpPr/>
              <p:nvPr/>
            </p:nvSpPr>
            <p:spPr>
              <a:xfrm>
                <a:off x="4161591" y="5273834"/>
                <a:ext cx="241735" cy="151328"/>
              </a:xfrm>
              <a:custGeom>
                <a:avLst/>
                <a:gdLst>
                  <a:gd name="connsiteX0" fmla="*/ 241736 w 241735"/>
                  <a:gd name="connsiteY0" fmla="*/ 151328 h 151328"/>
                  <a:gd name="connsiteX1" fmla="*/ 0 w 241735"/>
                  <a:gd name="connsiteY1" fmla="*/ 151328 h 151328"/>
                  <a:gd name="connsiteX2" fmla="*/ 0 w 241735"/>
                  <a:gd name="connsiteY2" fmla="*/ 120845 h 151328"/>
                  <a:gd name="connsiteX3" fmla="*/ 120845 w 241735"/>
                  <a:gd name="connsiteY3" fmla="*/ 0 h 151328"/>
                  <a:gd name="connsiteX4" fmla="*/ 241736 w 241735"/>
                  <a:gd name="connsiteY4" fmla="*/ 120891 h 151328"/>
                  <a:gd name="connsiteX5" fmla="*/ 241736 w 241735"/>
                  <a:gd name="connsiteY5" fmla="*/ 151328 h 151328"/>
                  <a:gd name="connsiteX6" fmla="*/ 34915 w 241735"/>
                  <a:gd name="connsiteY6" fmla="*/ 116530 h 151328"/>
                  <a:gd name="connsiteX7" fmla="*/ 206844 w 241735"/>
                  <a:gd name="connsiteY7" fmla="*/ 116530 h 151328"/>
                  <a:gd name="connsiteX8" fmla="*/ 120868 w 241735"/>
                  <a:gd name="connsiteY8" fmla="*/ 34799 h 151328"/>
                  <a:gd name="connsiteX9" fmla="*/ 34915 w 241735"/>
                  <a:gd name="connsiteY9" fmla="*/ 116530 h 15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1735" h="151328">
                    <a:moveTo>
                      <a:pt x="241736" y="151328"/>
                    </a:moveTo>
                    <a:lnTo>
                      <a:pt x="0" y="151328"/>
                    </a:lnTo>
                    <a:lnTo>
                      <a:pt x="0" y="120845"/>
                    </a:lnTo>
                    <a:cubicBezTo>
                      <a:pt x="0" y="54217"/>
                      <a:pt x="54217" y="0"/>
                      <a:pt x="120845" y="0"/>
                    </a:cubicBezTo>
                    <a:cubicBezTo>
                      <a:pt x="187496" y="0"/>
                      <a:pt x="241736" y="54240"/>
                      <a:pt x="241736" y="120891"/>
                    </a:cubicBezTo>
                    <a:lnTo>
                      <a:pt x="241736" y="151328"/>
                    </a:lnTo>
                    <a:close/>
                    <a:moveTo>
                      <a:pt x="34915" y="116530"/>
                    </a:moveTo>
                    <a:lnTo>
                      <a:pt x="206844" y="116530"/>
                    </a:lnTo>
                    <a:cubicBezTo>
                      <a:pt x="204571" y="71082"/>
                      <a:pt x="166872" y="34799"/>
                      <a:pt x="120868" y="34799"/>
                    </a:cubicBezTo>
                    <a:cubicBezTo>
                      <a:pt x="74841" y="34799"/>
                      <a:pt x="37165" y="71082"/>
                      <a:pt x="34915" y="116530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aphic 198">
              <a:extLst>
                <a:ext uri="{FF2B5EF4-FFF2-40B4-BE49-F238E27FC236}">
                  <a16:creationId xmlns:a16="http://schemas.microsoft.com/office/drawing/2014/main" id="{49507A6A-9075-E081-2382-F3D465B31DFD}"/>
                </a:ext>
              </a:extLst>
            </p:cNvPr>
            <p:cNvGrpSpPr/>
            <p:nvPr/>
          </p:nvGrpSpPr>
          <p:grpSpPr>
            <a:xfrm>
              <a:off x="3760802" y="5108470"/>
              <a:ext cx="241735" cy="316692"/>
              <a:chOff x="3760802" y="5108470"/>
              <a:chExt cx="241735" cy="316692"/>
            </a:xfrm>
            <a:grpFill/>
          </p:grpSpPr>
          <p:sp>
            <p:nvSpPr>
              <p:cNvPr id="19" name="Vrije vorm: vorm 161">
                <a:extLst>
                  <a:ext uri="{FF2B5EF4-FFF2-40B4-BE49-F238E27FC236}">
                    <a16:creationId xmlns:a16="http://schemas.microsoft.com/office/drawing/2014/main" id="{5014AA4E-D90F-DB46-8F12-D003C74BF326}"/>
                  </a:ext>
                </a:extLst>
              </p:cNvPr>
              <p:cNvSpPr/>
              <p:nvPr/>
            </p:nvSpPr>
            <p:spPr>
              <a:xfrm>
                <a:off x="3804602" y="5108470"/>
                <a:ext cx="154135" cy="154135"/>
              </a:xfrm>
              <a:custGeom>
                <a:avLst/>
                <a:gdLst>
                  <a:gd name="connsiteX0" fmla="*/ 77068 w 154135"/>
                  <a:gd name="connsiteY0" fmla="*/ 154136 h 154135"/>
                  <a:gd name="connsiteX1" fmla="*/ 0 w 154135"/>
                  <a:gd name="connsiteY1" fmla="*/ 77068 h 154135"/>
                  <a:gd name="connsiteX2" fmla="*/ 77068 w 154135"/>
                  <a:gd name="connsiteY2" fmla="*/ 0 h 154135"/>
                  <a:gd name="connsiteX3" fmla="*/ 154136 w 154135"/>
                  <a:gd name="connsiteY3" fmla="*/ 77068 h 154135"/>
                  <a:gd name="connsiteX4" fmla="*/ 77068 w 154135"/>
                  <a:gd name="connsiteY4" fmla="*/ 154136 h 154135"/>
                  <a:gd name="connsiteX5" fmla="*/ 77068 w 154135"/>
                  <a:gd name="connsiteY5" fmla="*/ 34822 h 154135"/>
                  <a:gd name="connsiteX6" fmla="*/ 34799 w 154135"/>
                  <a:gd name="connsiteY6" fmla="*/ 77091 h 154135"/>
                  <a:gd name="connsiteX7" fmla="*/ 77068 w 154135"/>
                  <a:gd name="connsiteY7" fmla="*/ 119360 h 154135"/>
                  <a:gd name="connsiteX8" fmla="*/ 119337 w 154135"/>
                  <a:gd name="connsiteY8" fmla="*/ 77091 h 154135"/>
                  <a:gd name="connsiteX9" fmla="*/ 77068 w 154135"/>
                  <a:gd name="connsiteY9" fmla="*/ 34822 h 154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135" h="154135">
                    <a:moveTo>
                      <a:pt x="77068" y="154136"/>
                    </a:moveTo>
                    <a:cubicBezTo>
                      <a:pt x="34567" y="154136"/>
                      <a:pt x="0" y="119569"/>
                      <a:pt x="0" y="77068"/>
                    </a:cubicBezTo>
                    <a:cubicBezTo>
                      <a:pt x="0" y="34567"/>
                      <a:pt x="34567" y="0"/>
                      <a:pt x="77068" y="0"/>
                    </a:cubicBezTo>
                    <a:cubicBezTo>
                      <a:pt x="119569" y="0"/>
                      <a:pt x="154136" y="34567"/>
                      <a:pt x="154136" y="77068"/>
                    </a:cubicBezTo>
                    <a:cubicBezTo>
                      <a:pt x="154136" y="119569"/>
                      <a:pt x="119569" y="154136"/>
                      <a:pt x="77068" y="154136"/>
                    </a:cubicBezTo>
                    <a:close/>
                    <a:moveTo>
                      <a:pt x="77068" y="34822"/>
                    </a:moveTo>
                    <a:cubicBezTo>
                      <a:pt x="53776" y="34822"/>
                      <a:pt x="34799" y="53776"/>
                      <a:pt x="34799" y="77091"/>
                    </a:cubicBezTo>
                    <a:cubicBezTo>
                      <a:pt x="34799" y="100383"/>
                      <a:pt x="53753" y="119360"/>
                      <a:pt x="77068" y="119360"/>
                    </a:cubicBezTo>
                    <a:cubicBezTo>
                      <a:pt x="100360" y="119360"/>
                      <a:pt x="119337" y="100406"/>
                      <a:pt x="119337" y="77091"/>
                    </a:cubicBezTo>
                    <a:cubicBezTo>
                      <a:pt x="119337" y="53776"/>
                      <a:pt x="100360" y="34822"/>
                      <a:pt x="77068" y="34822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20" name="Vrije vorm: vorm 162">
                <a:extLst>
                  <a:ext uri="{FF2B5EF4-FFF2-40B4-BE49-F238E27FC236}">
                    <a16:creationId xmlns:a16="http://schemas.microsoft.com/office/drawing/2014/main" id="{C574A886-DA47-248B-F2B7-FC98162EC9F6}"/>
                  </a:ext>
                </a:extLst>
              </p:cNvPr>
              <p:cNvSpPr/>
              <p:nvPr/>
            </p:nvSpPr>
            <p:spPr>
              <a:xfrm>
                <a:off x="3760802" y="5273834"/>
                <a:ext cx="241735" cy="151328"/>
              </a:xfrm>
              <a:custGeom>
                <a:avLst/>
                <a:gdLst>
                  <a:gd name="connsiteX0" fmla="*/ 241736 w 241735"/>
                  <a:gd name="connsiteY0" fmla="*/ 151328 h 151328"/>
                  <a:gd name="connsiteX1" fmla="*/ 0 w 241735"/>
                  <a:gd name="connsiteY1" fmla="*/ 151328 h 151328"/>
                  <a:gd name="connsiteX2" fmla="*/ 0 w 241735"/>
                  <a:gd name="connsiteY2" fmla="*/ 120845 h 151328"/>
                  <a:gd name="connsiteX3" fmla="*/ 120845 w 241735"/>
                  <a:gd name="connsiteY3" fmla="*/ 0 h 151328"/>
                  <a:gd name="connsiteX4" fmla="*/ 241736 w 241735"/>
                  <a:gd name="connsiteY4" fmla="*/ 120891 h 151328"/>
                  <a:gd name="connsiteX5" fmla="*/ 241736 w 241735"/>
                  <a:gd name="connsiteY5" fmla="*/ 151328 h 151328"/>
                  <a:gd name="connsiteX6" fmla="*/ 34915 w 241735"/>
                  <a:gd name="connsiteY6" fmla="*/ 116530 h 151328"/>
                  <a:gd name="connsiteX7" fmla="*/ 206844 w 241735"/>
                  <a:gd name="connsiteY7" fmla="*/ 116530 h 151328"/>
                  <a:gd name="connsiteX8" fmla="*/ 120868 w 241735"/>
                  <a:gd name="connsiteY8" fmla="*/ 34799 h 151328"/>
                  <a:gd name="connsiteX9" fmla="*/ 34915 w 241735"/>
                  <a:gd name="connsiteY9" fmla="*/ 116530 h 15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1735" h="151328">
                    <a:moveTo>
                      <a:pt x="241736" y="151328"/>
                    </a:moveTo>
                    <a:lnTo>
                      <a:pt x="0" y="151328"/>
                    </a:lnTo>
                    <a:lnTo>
                      <a:pt x="0" y="120845"/>
                    </a:lnTo>
                    <a:cubicBezTo>
                      <a:pt x="0" y="54217"/>
                      <a:pt x="54217" y="0"/>
                      <a:pt x="120845" y="0"/>
                    </a:cubicBezTo>
                    <a:cubicBezTo>
                      <a:pt x="187496" y="0"/>
                      <a:pt x="241736" y="54240"/>
                      <a:pt x="241736" y="120891"/>
                    </a:cubicBezTo>
                    <a:lnTo>
                      <a:pt x="241736" y="151328"/>
                    </a:lnTo>
                    <a:close/>
                    <a:moveTo>
                      <a:pt x="34915" y="116530"/>
                    </a:moveTo>
                    <a:lnTo>
                      <a:pt x="206844" y="116530"/>
                    </a:lnTo>
                    <a:cubicBezTo>
                      <a:pt x="204571" y="71082"/>
                      <a:pt x="166872" y="34799"/>
                      <a:pt x="120868" y="34799"/>
                    </a:cubicBezTo>
                    <a:cubicBezTo>
                      <a:pt x="74841" y="34799"/>
                      <a:pt x="37165" y="71082"/>
                      <a:pt x="34915" y="116530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13" name="Vrije vorm: vorm 155">
              <a:extLst>
                <a:ext uri="{FF2B5EF4-FFF2-40B4-BE49-F238E27FC236}">
                  <a16:creationId xmlns:a16="http://schemas.microsoft.com/office/drawing/2014/main" id="{2E443A9E-B869-88FB-379B-B8D8D9E87AF3}"/>
                </a:ext>
              </a:extLst>
            </p:cNvPr>
            <p:cNvSpPr/>
            <p:nvPr/>
          </p:nvSpPr>
          <p:spPr>
            <a:xfrm>
              <a:off x="4004996" y="4780225"/>
              <a:ext cx="154135" cy="154112"/>
            </a:xfrm>
            <a:custGeom>
              <a:avLst/>
              <a:gdLst>
                <a:gd name="connsiteX0" fmla="*/ 77068 w 154135"/>
                <a:gd name="connsiteY0" fmla="*/ 154112 h 154112"/>
                <a:gd name="connsiteX1" fmla="*/ 0 w 154135"/>
                <a:gd name="connsiteY1" fmla="*/ 77045 h 154112"/>
                <a:gd name="connsiteX2" fmla="*/ 77068 w 154135"/>
                <a:gd name="connsiteY2" fmla="*/ 0 h 154112"/>
                <a:gd name="connsiteX3" fmla="*/ 154136 w 154135"/>
                <a:gd name="connsiteY3" fmla="*/ 77068 h 154112"/>
                <a:gd name="connsiteX4" fmla="*/ 77068 w 154135"/>
                <a:gd name="connsiteY4" fmla="*/ 154112 h 154112"/>
                <a:gd name="connsiteX5" fmla="*/ 77068 w 154135"/>
                <a:gd name="connsiteY5" fmla="*/ 34799 h 154112"/>
                <a:gd name="connsiteX6" fmla="*/ 34799 w 154135"/>
                <a:gd name="connsiteY6" fmla="*/ 77068 h 154112"/>
                <a:gd name="connsiteX7" fmla="*/ 77068 w 154135"/>
                <a:gd name="connsiteY7" fmla="*/ 119337 h 154112"/>
                <a:gd name="connsiteX8" fmla="*/ 119337 w 154135"/>
                <a:gd name="connsiteY8" fmla="*/ 77068 h 154112"/>
                <a:gd name="connsiteX9" fmla="*/ 77068 w 154135"/>
                <a:gd name="connsiteY9" fmla="*/ 34799 h 15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135" h="154112">
                  <a:moveTo>
                    <a:pt x="77068" y="154112"/>
                  </a:moveTo>
                  <a:cubicBezTo>
                    <a:pt x="34567" y="154112"/>
                    <a:pt x="0" y="119546"/>
                    <a:pt x="0" y="77045"/>
                  </a:cubicBezTo>
                  <a:cubicBezTo>
                    <a:pt x="0" y="34567"/>
                    <a:pt x="34590" y="0"/>
                    <a:pt x="77068" y="0"/>
                  </a:cubicBezTo>
                  <a:cubicBezTo>
                    <a:pt x="119569" y="0"/>
                    <a:pt x="154136" y="34567"/>
                    <a:pt x="154136" y="77068"/>
                  </a:cubicBezTo>
                  <a:cubicBezTo>
                    <a:pt x="154136" y="119546"/>
                    <a:pt x="119569" y="154112"/>
                    <a:pt x="77068" y="154112"/>
                  </a:cubicBezTo>
                  <a:close/>
                  <a:moveTo>
                    <a:pt x="77068" y="34799"/>
                  </a:moveTo>
                  <a:cubicBezTo>
                    <a:pt x="53776" y="34799"/>
                    <a:pt x="34799" y="53753"/>
                    <a:pt x="34799" y="77068"/>
                  </a:cubicBezTo>
                  <a:cubicBezTo>
                    <a:pt x="34799" y="100360"/>
                    <a:pt x="53753" y="119337"/>
                    <a:pt x="77068" y="119337"/>
                  </a:cubicBezTo>
                  <a:cubicBezTo>
                    <a:pt x="100360" y="119337"/>
                    <a:pt x="119337" y="100383"/>
                    <a:pt x="119337" y="77068"/>
                  </a:cubicBezTo>
                  <a:cubicBezTo>
                    <a:pt x="119337" y="53753"/>
                    <a:pt x="100383" y="34799"/>
                    <a:pt x="77068" y="34799"/>
                  </a:cubicBezTo>
                  <a:close/>
                </a:path>
              </a:pathLst>
            </a:custGeom>
            <a:grpFill/>
            <a:ln w="23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Vrije vorm: vorm 156">
              <a:extLst>
                <a:ext uri="{FF2B5EF4-FFF2-40B4-BE49-F238E27FC236}">
                  <a16:creationId xmlns:a16="http://schemas.microsoft.com/office/drawing/2014/main" id="{4748253D-7D73-8AD8-733D-0576CA80E45E}"/>
                </a:ext>
              </a:extLst>
            </p:cNvPr>
            <p:cNvSpPr/>
            <p:nvPr/>
          </p:nvSpPr>
          <p:spPr>
            <a:xfrm>
              <a:off x="3961196" y="4945565"/>
              <a:ext cx="241735" cy="151328"/>
            </a:xfrm>
            <a:custGeom>
              <a:avLst/>
              <a:gdLst>
                <a:gd name="connsiteX0" fmla="*/ 241736 w 241735"/>
                <a:gd name="connsiteY0" fmla="*/ 151328 h 151328"/>
                <a:gd name="connsiteX1" fmla="*/ 0 w 241735"/>
                <a:gd name="connsiteY1" fmla="*/ 151328 h 151328"/>
                <a:gd name="connsiteX2" fmla="*/ 0 w 241735"/>
                <a:gd name="connsiteY2" fmla="*/ 120845 h 151328"/>
                <a:gd name="connsiteX3" fmla="*/ 120845 w 241735"/>
                <a:gd name="connsiteY3" fmla="*/ 0 h 151328"/>
                <a:gd name="connsiteX4" fmla="*/ 241736 w 241735"/>
                <a:gd name="connsiteY4" fmla="*/ 120891 h 151328"/>
                <a:gd name="connsiteX5" fmla="*/ 241736 w 241735"/>
                <a:gd name="connsiteY5" fmla="*/ 151328 h 151328"/>
                <a:gd name="connsiteX6" fmla="*/ 34915 w 241735"/>
                <a:gd name="connsiteY6" fmla="*/ 116530 h 151328"/>
                <a:gd name="connsiteX7" fmla="*/ 206844 w 241735"/>
                <a:gd name="connsiteY7" fmla="*/ 116530 h 151328"/>
                <a:gd name="connsiteX8" fmla="*/ 120868 w 241735"/>
                <a:gd name="connsiteY8" fmla="*/ 34799 h 151328"/>
                <a:gd name="connsiteX9" fmla="*/ 34915 w 241735"/>
                <a:gd name="connsiteY9" fmla="*/ 116530 h 15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735" h="151328">
                  <a:moveTo>
                    <a:pt x="241736" y="151328"/>
                  </a:moveTo>
                  <a:lnTo>
                    <a:pt x="0" y="151328"/>
                  </a:lnTo>
                  <a:lnTo>
                    <a:pt x="0" y="120845"/>
                  </a:lnTo>
                  <a:cubicBezTo>
                    <a:pt x="0" y="54217"/>
                    <a:pt x="54217" y="0"/>
                    <a:pt x="120845" y="0"/>
                  </a:cubicBezTo>
                  <a:cubicBezTo>
                    <a:pt x="187496" y="0"/>
                    <a:pt x="241736" y="54240"/>
                    <a:pt x="241736" y="120891"/>
                  </a:cubicBezTo>
                  <a:lnTo>
                    <a:pt x="241736" y="151328"/>
                  </a:lnTo>
                  <a:close/>
                  <a:moveTo>
                    <a:pt x="34915" y="116530"/>
                  </a:moveTo>
                  <a:lnTo>
                    <a:pt x="206844" y="116530"/>
                  </a:lnTo>
                  <a:cubicBezTo>
                    <a:pt x="204571" y="71082"/>
                    <a:pt x="166872" y="34799"/>
                    <a:pt x="120868" y="34799"/>
                  </a:cubicBezTo>
                  <a:cubicBezTo>
                    <a:pt x="74841" y="34799"/>
                    <a:pt x="37165" y="71082"/>
                    <a:pt x="34915" y="116530"/>
                  </a:cubicBezTo>
                  <a:close/>
                </a:path>
              </a:pathLst>
            </a:custGeom>
            <a:grpFill/>
            <a:ln w="23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15" name="Graphic 198">
              <a:extLst>
                <a:ext uri="{FF2B5EF4-FFF2-40B4-BE49-F238E27FC236}">
                  <a16:creationId xmlns:a16="http://schemas.microsoft.com/office/drawing/2014/main" id="{E4B2E66E-A6C0-BF7C-DB07-29FF69DA068A}"/>
                </a:ext>
              </a:extLst>
            </p:cNvPr>
            <p:cNvGrpSpPr/>
            <p:nvPr/>
          </p:nvGrpSpPr>
          <p:grpSpPr>
            <a:xfrm>
              <a:off x="3997764" y="5126009"/>
              <a:ext cx="168623" cy="177659"/>
              <a:chOff x="3997764" y="5126009"/>
              <a:chExt cx="168623" cy="177659"/>
            </a:xfrm>
            <a:grpFill/>
          </p:grpSpPr>
          <p:sp>
            <p:nvSpPr>
              <p:cNvPr id="16" name="Vrije vorm: vorm 158">
                <a:extLst>
                  <a:ext uri="{FF2B5EF4-FFF2-40B4-BE49-F238E27FC236}">
                    <a16:creationId xmlns:a16="http://schemas.microsoft.com/office/drawing/2014/main" id="{16A900D7-DD72-5A09-DF0D-A3DD8C4F76C9}"/>
                  </a:ext>
                </a:extLst>
              </p:cNvPr>
              <p:cNvSpPr/>
              <p:nvPr/>
            </p:nvSpPr>
            <p:spPr>
              <a:xfrm>
                <a:off x="4067333" y="5126009"/>
                <a:ext cx="34798" cy="116135"/>
              </a:xfrm>
              <a:custGeom>
                <a:avLst/>
                <a:gdLst>
                  <a:gd name="connsiteX0" fmla="*/ 17399 w 34798"/>
                  <a:gd name="connsiteY0" fmla="*/ 116135 h 116135"/>
                  <a:gd name="connsiteX1" fmla="*/ 0 w 34798"/>
                  <a:gd name="connsiteY1" fmla="*/ 98736 h 116135"/>
                  <a:gd name="connsiteX2" fmla="*/ 0 w 34798"/>
                  <a:gd name="connsiteY2" fmla="*/ 17399 h 116135"/>
                  <a:gd name="connsiteX3" fmla="*/ 17399 w 34798"/>
                  <a:gd name="connsiteY3" fmla="*/ 0 h 116135"/>
                  <a:gd name="connsiteX4" fmla="*/ 34799 w 34798"/>
                  <a:gd name="connsiteY4" fmla="*/ 17399 h 116135"/>
                  <a:gd name="connsiteX5" fmla="*/ 34799 w 34798"/>
                  <a:gd name="connsiteY5" fmla="*/ 98736 h 116135"/>
                  <a:gd name="connsiteX6" fmla="*/ 17399 w 34798"/>
                  <a:gd name="connsiteY6" fmla="*/ 116135 h 11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98" h="116135">
                    <a:moveTo>
                      <a:pt x="17399" y="116135"/>
                    </a:moveTo>
                    <a:cubicBezTo>
                      <a:pt x="7795" y="116135"/>
                      <a:pt x="0" y="108340"/>
                      <a:pt x="0" y="98736"/>
                    </a:cubicBezTo>
                    <a:lnTo>
                      <a:pt x="0" y="17399"/>
                    </a:lnTo>
                    <a:cubicBezTo>
                      <a:pt x="0" y="7795"/>
                      <a:pt x="7795" y="0"/>
                      <a:pt x="17399" y="0"/>
                    </a:cubicBezTo>
                    <a:cubicBezTo>
                      <a:pt x="27004" y="0"/>
                      <a:pt x="34799" y="7795"/>
                      <a:pt x="34799" y="17399"/>
                    </a:cubicBezTo>
                    <a:lnTo>
                      <a:pt x="34799" y="98736"/>
                    </a:lnTo>
                    <a:cubicBezTo>
                      <a:pt x="34799" y="108340"/>
                      <a:pt x="27004" y="116135"/>
                      <a:pt x="17399" y="116135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7" name="Vrije vorm: vorm 159">
                <a:extLst>
                  <a:ext uri="{FF2B5EF4-FFF2-40B4-BE49-F238E27FC236}">
                    <a16:creationId xmlns:a16="http://schemas.microsoft.com/office/drawing/2014/main" id="{F927B35F-0637-E37C-5697-67C59155D677}"/>
                  </a:ext>
                </a:extLst>
              </p:cNvPr>
              <p:cNvSpPr/>
              <p:nvPr/>
            </p:nvSpPr>
            <p:spPr>
              <a:xfrm>
                <a:off x="3997764" y="5205286"/>
                <a:ext cx="98376" cy="98382"/>
              </a:xfrm>
              <a:custGeom>
                <a:avLst/>
                <a:gdLst>
                  <a:gd name="connsiteX0" fmla="*/ 17394 w 98376"/>
                  <a:gd name="connsiteY0" fmla="*/ 98382 h 98382"/>
                  <a:gd name="connsiteX1" fmla="*/ 5098 w 98376"/>
                  <a:gd name="connsiteY1" fmla="*/ 93278 h 98382"/>
                  <a:gd name="connsiteX2" fmla="*/ 5098 w 98376"/>
                  <a:gd name="connsiteY2" fmla="*/ 68664 h 98382"/>
                  <a:gd name="connsiteX3" fmla="*/ 68664 w 98376"/>
                  <a:gd name="connsiteY3" fmla="*/ 5098 h 98382"/>
                  <a:gd name="connsiteX4" fmla="*/ 93278 w 98376"/>
                  <a:gd name="connsiteY4" fmla="*/ 5098 h 98382"/>
                  <a:gd name="connsiteX5" fmla="*/ 93278 w 98376"/>
                  <a:gd name="connsiteY5" fmla="*/ 29712 h 98382"/>
                  <a:gd name="connsiteX6" fmla="*/ 29712 w 98376"/>
                  <a:gd name="connsiteY6" fmla="*/ 93278 h 98382"/>
                  <a:gd name="connsiteX7" fmla="*/ 17394 w 98376"/>
                  <a:gd name="connsiteY7" fmla="*/ 98382 h 9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376" h="98382">
                    <a:moveTo>
                      <a:pt x="17394" y="98382"/>
                    </a:moveTo>
                    <a:cubicBezTo>
                      <a:pt x="12939" y="98382"/>
                      <a:pt x="8485" y="96688"/>
                      <a:pt x="5098" y="93278"/>
                    </a:cubicBezTo>
                    <a:cubicBezTo>
                      <a:pt x="-1699" y="86481"/>
                      <a:pt x="-1699" y="75461"/>
                      <a:pt x="5098" y="68664"/>
                    </a:cubicBezTo>
                    <a:lnTo>
                      <a:pt x="68664" y="5098"/>
                    </a:lnTo>
                    <a:cubicBezTo>
                      <a:pt x="75461" y="-1699"/>
                      <a:pt x="86481" y="-1699"/>
                      <a:pt x="93278" y="5098"/>
                    </a:cubicBezTo>
                    <a:cubicBezTo>
                      <a:pt x="100076" y="11895"/>
                      <a:pt x="100076" y="22915"/>
                      <a:pt x="93278" y="29712"/>
                    </a:cubicBezTo>
                    <a:lnTo>
                      <a:pt x="29712" y="93278"/>
                    </a:lnTo>
                    <a:cubicBezTo>
                      <a:pt x="26302" y="96688"/>
                      <a:pt x="21848" y="98382"/>
                      <a:pt x="17394" y="98382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8" name="Vrije vorm: vorm 160">
                <a:extLst>
                  <a:ext uri="{FF2B5EF4-FFF2-40B4-BE49-F238E27FC236}">
                    <a16:creationId xmlns:a16="http://schemas.microsoft.com/office/drawing/2014/main" id="{652244DA-C94F-5321-5F97-6C34170D1E1A}"/>
                  </a:ext>
                </a:extLst>
              </p:cNvPr>
              <p:cNvSpPr/>
              <p:nvPr/>
            </p:nvSpPr>
            <p:spPr>
              <a:xfrm>
                <a:off x="4068011" y="5205286"/>
                <a:ext cx="98376" cy="98382"/>
              </a:xfrm>
              <a:custGeom>
                <a:avLst/>
                <a:gdLst>
                  <a:gd name="connsiteX0" fmla="*/ 80959 w 98376"/>
                  <a:gd name="connsiteY0" fmla="*/ 98382 h 98382"/>
                  <a:gd name="connsiteX1" fmla="*/ 68664 w 98376"/>
                  <a:gd name="connsiteY1" fmla="*/ 93278 h 98382"/>
                  <a:gd name="connsiteX2" fmla="*/ 5098 w 98376"/>
                  <a:gd name="connsiteY2" fmla="*/ 29712 h 98382"/>
                  <a:gd name="connsiteX3" fmla="*/ 5098 w 98376"/>
                  <a:gd name="connsiteY3" fmla="*/ 5098 h 98382"/>
                  <a:gd name="connsiteX4" fmla="*/ 29712 w 98376"/>
                  <a:gd name="connsiteY4" fmla="*/ 5098 h 98382"/>
                  <a:gd name="connsiteX5" fmla="*/ 93278 w 98376"/>
                  <a:gd name="connsiteY5" fmla="*/ 68664 h 98382"/>
                  <a:gd name="connsiteX6" fmla="*/ 93278 w 98376"/>
                  <a:gd name="connsiteY6" fmla="*/ 93278 h 98382"/>
                  <a:gd name="connsiteX7" fmla="*/ 80959 w 98376"/>
                  <a:gd name="connsiteY7" fmla="*/ 98382 h 9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376" h="98382">
                    <a:moveTo>
                      <a:pt x="80959" y="98382"/>
                    </a:moveTo>
                    <a:cubicBezTo>
                      <a:pt x="76505" y="98382"/>
                      <a:pt x="72051" y="96688"/>
                      <a:pt x="68664" y="93278"/>
                    </a:cubicBezTo>
                    <a:lnTo>
                      <a:pt x="5098" y="29712"/>
                    </a:lnTo>
                    <a:cubicBezTo>
                      <a:pt x="-1699" y="22915"/>
                      <a:pt x="-1699" y="11895"/>
                      <a:pt x="5098" y="5098"/>
                    </a:cubicBezTo>
                    <a:cubicBezTo>
                      <a:pt x="11895" y="-1699"/>
                      <a:pt x="22915" y="-1699"/>
                      <a:pt x="29712" y="5098"/>
                    </a:cubicBezTo>
                    <a:lnTo>
                      <a:pt x="93278" y="68664"/>
                    </a:lnTo>
                    <a:cubicBezTo>
                      <a:pt x="100076" y="75461"/>
                      <a:pt x="100076" y="86481"/>
                      <a:pt x="93278" y="93278"/>
                    </a:cubicBezTo>
                    <a:cubicBezTo>
                      <a:pt x="89868" y="96688"/>
                      <a:pt x="85414" y="98382"/>
                      <a:pt x="80959" y="98382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3" name="Group 455">
            <a:extLst>
              <a:ext uri="{FF2B5EF4-FFF2-40B4-BE49-F238E27FC236}">
                <a16:creationId xmlns:a16="http://schemas.microsoft.com/office/drawing/2014/main" id="{EB17E833-8BA1-489E-B4A0-3098E9C4B2C3}"/>
              </a:ext>
            </a:extLst>
          </p:cNvPr>
          <p:cNvGrpSpPr/>
          <p:nvPr/>
        </p:nvGrpSpPr>
        <p:grpSpPr>
          <a:xfrm>
            <a:off x="1528502" y="4454383"/>
            <a:ext cx="1066562" cy="906539"/>
            <a:chOff x="4463512" y="1975387"/>
            <a:chExt cx="990131" cy="968014"/>
          </a:xfrm>
          <a:solidFill>
            <a:schemeClr val="accent3"/>
          </a:solidFill>
        </p:grpSpPr>
        <p:sp>
          <p:nvSpPr>
            <p:cNvPr id="24" name="Pentagon 6">
              <a:extLst>
                <a:ext uri="{FF2B5EF4-FFF2-40B4-BE49-F238E27FC236}">
                  <a16:creationId xmlns:a16="http://schemas.microsoft.com/office/drawing/2014/main" id="{A78B941F-5572-DBF7-2DCE-24DD3B1D289C}"/>
                </a:ext>
              </a:extLst>
            </p:cNvPr>
            <p:cNvSpPr/>
            <p:nvPr/>
          </p:nvSpPr>
          <p:spPr>
            <a:xfrm>
              <a:off x="4547350" y="1975388"/>
              <a:ext cx="906293" cy="968013"/>
            </a:xfrm>
            <a:prstGeom prst="homePlate">
              <a:avLst>
                <a:gd name="adj" fmla="val 221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Rectangle 464">
              <a:extLst>
                <a:ext uri="{FF2B5EF4-FFF2-40B4-BE49-F238E27FC236}">
                  <a16:creationId xmlns:a16="http://schemas.microsoft.com/office/drawing/2014/main" id="{4348333D-68CD-1D40-0593-B5DADDABEE1F}"/>
                </a:ext>
              </a:extLst>
            </p:cNvPr>
            <p:cNvSpPr/>
            <p:nvPr/>
          </p:nvSpPr>
          <p:spPr>
            <a:xfrm rot="16200000">
              <a:off x="4021425" y="2417474"/>
              <a:ext cx="968012" cy="838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pic>
        <p:nvPicPr>
          <p:cNvPr id="2050" name="Picture 2" descr="image">
            <a:extLst>
              <a:ext uri="{FF2B5EF4-FFF2-40B4-BE49-F238E27FC236}">
                <a16:creationId xmlns:a16="http://schemas.microsoft.com/office/drawing/2014/main" id="{632149D4-A399-B9E1-EB82-78D15BBAA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301" y="4620125"/>
            <a:ext cx="581188" cy="58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067235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5763C89-920E-A8BF-1DE9-F5910B9CB7A7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0E3A36-E439-D25B-967E-EDBE5CB6D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Community of practice : Step 1 - inventory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81E31-22A6-9A2E-25E3-9B5030541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254865"/>
            <a:ext cx="9898566" cy="4973167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EA0646-ACB8-27C1-9704-2DD0DA646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9005" y="6329636"/>
            <a:ext cx="264993" cy="168364"/>
          </a:xfrm>
        </p:spPr>
        <p:txBody>
          <a:bodyPr/>
          <a:lstStyle/>
          <a:p>
            <a:fld id="{D7B5DC5B-6873-43DB-ADC7-B15ACCE0DFDB}" type="slidenum">
              <a:rPr lang="en-GB" noProof="0" smtClean="0"/>
              <a:t>14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75105668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0DA6D5-B0A6-ADD6-FDC5-7B69D9E6544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0E3A36-E439-D25B-967E-EDBE5CB6D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Community of practice : Step 2 – Matrix Gen.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32DC1-9A27-4C48-AA77-70339C0F3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420326"/>
            <a:ext cx="9745217" cy="4896122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14DFE7-6F30-909C-9E66-2C311DACA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9005" y="6329636"/>
            <a:ext cx="264993" cy="168364"/>
          </a:xfrm>
        </p:spPr>
        <p:txBody>
          <a:bodyPr/>
          <a:lstStyle/>
          <a:p>
            <a:fld id="{D7B5DC5B-6873-43DB-ADC7-B15ACCE0DFDB}" type="slidenum">
              <a:rPr lang="en-GB" noProof="0" smtClean="0"/>
              <a:t>15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3234982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D322EA-A99E-C188-EB24-2D630216A4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BCE3416-243D-E5CE-76C9-EA4A694B9F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D16C43E-34DB-C78B-A52B-7D9F67A6065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EC7AEE-6446-5184-5833-A3BBE11B64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CF2770-273F-4D10-4F56-E9FCA4B9F04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62FD6D9-B28F-423D-B4AF-E09C0D5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0626-9664-4D63-9A6D-25FD4F8442FF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42BB198-B749-418F-9654-05F9FB28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35BB67-C3CC-D615-DA90-D01C1DAFFE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F1D95D-380C-78B6-9979-88B06539CBF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C37A3FB-9620-268B-E4E6-95FBA8947A1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02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B1D0702-EFC9-65C0-4959-4CFB8A15223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03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E322FBE-7B9A-6DF0-AC6A-BAF149BA09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/>
              <a:t>04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6CE3784-4737-934D-FAE7-22DD856BCBF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GB" dirty="0"/>
              <a:t>05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005871D-474D-F4DC-70DA-51BB6B67DFC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General Information</a:t>
            </a:r>
            <a:endParaRPr lang="en-GB">
              <a:solidFill>
                <a:schemeClr val="tx1"/>
              </a:solidFill>
              <a:cs typeface="Segoe UI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F1A9E57-43F3-3A7A-74A5-877AAD691DE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DWG’s</a:t>
            </a:r>
            <a:endParaRPr lang="en-GB" dirty="0">
              <a:solidFill>
                <a:schemeClr val="tx1"/>
              </a:solidFill>
              <a:cs typeface="Segoe UI"/>
            </a:endParaRP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A8676DCC-651E-CDF9-5FFE-3C7A06DBC91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r>
              <a:rPr lang="en-GB" dirty="0">
                <a:sym typeface="Wingdings" panose="05000000000000000000" pitchFamily="2" charset="2"/>
              </a:rPr>
              <a:t>Maintenance of SDMX Artefacts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30E27E7-36AD-C9BD-ABB0-AA9EF825A68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634E54A-EB99-FA24-835C-10EFCA0EF1EA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6D6ECA8F-6290-AC39-7905-D1A0C04C14C8}"/>
              </a:ext>
            </a:extLst>
          </p:cNvPr>
          <p:cNvSpPr txBox="1">
            <a:spLocks/>
          </p:cNvSpPr>
          <p:nvPr/>
        </p:nvSpPr>
        <p:spPr>
          <a:xfrm>
            <a:off x="6894042" y="2104745"/>
            <a:ext cx="3278356" cy="5323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144000" tIns="0" rIns="0" bIns="0" rtlCol="0" anchor="ctr">
            <a:noAutofit/>
          </a:bodyPr>
          <a:lstStyle>
            <a:defPPr>
              <a:defRPr lang="nl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649503B-4E14-5597-7FC4-85081C4021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Example Prices</a:t>
            </a:r>
          </a:p>
        </p:txBody>
      </p:sp>
    </p:spTree>
    <p:extLst>
      <p:ext uri="{BB962C8B-B14F-4D97-AF65-F5344CB8AC3E}">
        <p14:creationId xmlns:p14="http://schemas.microsoft.com/office/powerpoint/2010/main" val="649403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E890DBE-41BC-0B4E-CA23-A1FBD15643B9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50020D52-2A07-DFC3-467D-18D9218F8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DWG Prices</a:t>
            </a:r>
            <a:r>
              <a:rPr lang="en-GB"/>
              <a:t> - Overview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F794A1-C921-59E2-260E-63DE6D8F6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626-9664-4D63-9A6D-25FD4F8442FF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6939F1-63CE-B6CB-2A61-8E6F67F35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17</a:t>
            </a:fld>
            <a:endParaRPr lang="en-GB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8794DFDD-E326-D500-78A6-B485266BA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999" y="1189409"/>
            <a:ext cx="6412498" cy="535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073346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E890DBE-41BC-0B4E-CA23-A1FBD15643B9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50020D52-2A07-DFC3-467D-18D9218F8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DWG Prices</a:t>
            </a:r>
            <a:r>
              <a:rPr lang="en-GB"/>
              <a:t> - Dataflows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F794A1-C921-59E2-260E-63DE6D8F6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626-9664-4D63-9A6D-25FD4F8442FF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6939F1-63CE-B6CB-2A61-8E6F67F35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18</a:t>
            </a:fld>
            <a:endParaRPr lang="en-GB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4B5F3985-6A07-7CBF-7A6C-0499D5BB9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851" y="1679552"/>
            <a:ext cx="5736175" cy="373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222473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E890DBE-41BC-0B4E-CA23-A1FBD15643B9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50020D52-2A07-DFC3-467D-18D9218F8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DWG Prices</a:t>
            </a:r>
            <a:r>
              <a:rPr lang="en-GB"/>
              <a:t> – Zoom incoming data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F794A1-C921-59E2-260E-63DE6D8F6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626-9664-4D63-9A6D-25FD4F8442FF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6939F1-63CE-B6CB-2A61-8E6F67F35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19</a:t>
            </a:fld>
            <a:endParaRPr lang="en-GB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8794DFDD-E326-D500-78A6-B485266BA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184" y="1239101"/>
            <a:ext cx="6094302" cy="509053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D80A34-6512-BAA8-6502-FAF302E646E4}"/>
              </a:ext>
            </a:extLst>
          </p:cNvPr>
          <p:cNvSpPr/>
          <p:nvPr/>
        </p:nvSpPr>
        <p:spPr>
          <a:xfrm>
            <a:off x="1960874" y="2144335"/>
            <a:ext cx="1981200" cy="28575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endParaRPr lang="en-GB" sz="1600" dirty="0" err="1"/>
          </a:p>
        </p:txBody>
      </p:sp>
    </p:spTree>
    <p:extLst>
      <p:ext uri="{BB962C8B-B14F-4D97-AF65-F5344CB8AC3E}">
        <p14:creationId xmlns:p14="http://schemas.microsoft.com/office/powerpoint/2010/main" val="3953250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D322EA-A99E-C188-EB24-2D630216A4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BCE3416-243D-E5CE-76C9-EA4A694B9F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D16C43E-34DB-C78B-A52B-7D9F67A6065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EC7AEE-6446-5184-5833-A3BBE11B64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CF2770-273F-4D10-4F56-E9FCA4B9F04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62FD6D9-B28F-423D-B4AF-E09C0D5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0626-9664-4D63-9A6D-25FD4F8442FF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30DA769-323A-4554-8D5D-1EFACC1FBF3D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575191" y="6329636"/>
            <a:ext cx="4515550" cy="16836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42BB198-B749-418F-9654-05F9FB28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35BB67-C3CC-D615-DA90-D01C1DAFFE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F1D95D-380C-78B6-9979-88B06539CBF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C37A3FB-9620-268B-E4E6-95FBA8947A1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02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B1D0702-EFC9-65C0-4959-4CFB8A15223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03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E322FBE-7B9A-6DF0-AC6A-BAF149BA09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/>
              <a:t>04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6CE3784-4737-934D-FAE7-22DD856BCBF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GB" dirty="0"/>
              <a:t>05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005871D-474D-F4DC-70DA-51BB6B67DFC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GB" dirty="0"/>
              <a:t>General Information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F1A9E57-43F3-3A7A-74A5-877AAD691DE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GB"/>
              <a:t>DWG’s</a:t>
            </a:r>
            <a:endParaRPr lang="en-GB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649503B-4E14-5597-7FC4-85081C4021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GB" dirty="0"/>
              <a:t>Example Prices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A8676DCC-651E-CDF9-5FFE-3C7A06DBC91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r>
              <a:rPr lang="en-GB" dirty="0">
                <a:sym typeface="Wingdings" panose="05000000000000000000" pitchFamily="2" charset="2"/>
              </a:rPr>
              <a:t>Maintenance of SDMX Artefacts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30E27E7-36AD-C9BD-ABB0-AA9EF825A68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634E54A-EB99-FA24-835C-10EFCA0EF1EA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0325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3BC747-2A0E-4E36-A320-BD5875E95C4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2B73C4-AFF8-4F65-A300-F35487BAB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Incoming data - Tools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A497CC-6832-4914-8F0F-F804B7DAF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9CE-C322-4DFE-A90C-4151EBE2CF70}" type="datetime4">
              <a:rPr lang="en-GB" smtClean="0"/>
              <a:pPr/>
              <a:t>07 June 2023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835A3-F81C-4978-9818-CF1C37F92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20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BCD406-9B6A-4ADF-95B7-FF8777B3F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358" y="1381042"/>
            <a:ext cx="7238420" cy="491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154620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7C25CD-DFB2-9A8E-DA15-59224AE05E0B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83904F-915B-2BA4-8BEC-0E339433D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Gitlab – Python scripts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73F2C-4379-4380-8BFA-E352DCB12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C7D5-E6AF-438D-9008-7405597A8609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BC1ACC-BB53-B925-DF94-187ADF7E5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21</a:t>
            </a:fld>
            <a:endParaRPr lang="en-GB" noProof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62C9DA-6603-3E37-625D-FE5C12857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264" y="1431925"/>
            <a:ext cx="8161905" cy="4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92988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C7BA55E-38EA-D268-6DE9-EE4F0973B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755" y="1688906"/>
            <a:ext cx="1923919" cy="18027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89CF33A-3A27-40F6-0253-A39CD77BD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240" y="3762487"/>
            <a:ext cx="6014656" cy="26513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0BA289D-DC5A-3A74-F6E7-E142DAB8A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7860" y="1348194"/>
            <a:ext cx="6514791" cy="5140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49C45D-4CCB-0D9B-A4B9-6DB1D7534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7860" y="1189409"/>
            <a:ext cx="6528591" cy="542795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7C25CD-DFB2-9A8E-DA15-59224AE05E0B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83904F-915B-2BA4-8BEC-0E339433D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CSV Converter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73F2C-4379-4380-8BFA-E352DCB12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C7D5-E6AF-438D-9008-7405597A8609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BC1ACC-BB53-B925-DF94-187ADF7E5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22</a:t>
            </a:fld>
            <a:endParaRPr lang="en-GB" noProof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E9B8BF-D05E-C69B-EAE0-7B31F5FEBB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5846" y="1204033"/>
            <a:ext cx="6500605" cy="542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151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E890DBE-41BC-0B4E-CA23-A1FBD15643B9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50020D52-2A07-DFC3-467D-18D9218F8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DWG Prices</a:t>
            </a:r>
            <a:r>
              <a:rPr lang="en-GB"/>
              <a:t> – Zoom subscriptions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F794A1-C921-59E2-260E-63DE6D8F6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626-9664-4D63-9A6D-25FD4F8442FF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6939F1-63CE-B6CB-2A61-8E6F67F35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23</a:t>
            </a:fld>
            <a:endParaRPr lang="en-GB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8794DFDD-E326-D500-78A6-B485266BA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500" y="1239101"/>
            <a:ext cx="6094302" cy="509053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D80A34-6512-BAA8-6502-FAF302E646E4}"/>
              </a:ext>
            </a:extLst>
          </p:cNvPr>
          <p:cNvSpPr/>
          <p:nvPr/>
        </p:nvSpPr>
        <p:spPr>
          <a:xfrm>
            <a:off x="6760393" y="2235154"/>
            <a:ext cx="2164532" cy="3727496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endParaRPr lang="en-GB" sz="1600" dirty="0" err="1"/>
          </a:p>
        </p:txBody>
      </p:sp>
    </p:spTree>
    <p:extLst>
      <p:ext uri="{BB962C8B-B14F-4D97-AF65-F5344CB8AC3E}">
        <p14:creationId xmlns:p14="http://schemas.microsoft.com/office/powerpoint/2010/main" val="190562428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54BC98E-4AA8-613D-E27D-09EA9B32F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627" y="2962570"/>
            <a:ext cx="7499881" cy="25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C21E6F25-DB87-C4C5-5E81-70E2D38A6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641" y="1503782"/>
            <a:ext cx="8426457" cy="45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7C25CD-DFB2-9A8E-DA15-59224AE05E0B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83904F-915B-2BA4-8BEC-0E339433D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Subscriptions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73F2C-4379-4380-8BFA-E352DCB12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C7D5-E6AF-438D-9008-7405597A8609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45447-B131-4638-6508-664689044D8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575191" y="6329636"/>
            <a:ext cx="4515550" cy="168364"/>
          </a:xfrm>
        </p:spPr>
        <p:txBody>
          <a:bodyPr/>
          <a:lstStyle/>
          <a:p>
            <a:r>
              <a:rPr lang="en-GB" noProof="0"/>
              <a:t>Place a footer: Insert &gt; Header &amp; Footer</a:t>
            </a:r>
            <a:endParaRPr lang="en-GB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BC1ACC-BB53-B925-DF94-187ADF7E5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24</a:t>
            </a:fld>
            <a:endParaRPr lang="en-GB" noProof="0" dirty="0"/>
          </a:p>
        </p:txBody>
      </p:sp>
      <p:pic>
        <p:nvPicPr>
          <p:cNvPr id="1026" name="Picture 3">
            <a:extLst>
              <a:ext uri="{FF2B5EF4-FFF2-40B4-BE49-F238E27FC236}">
                <a16:creationId xmlns:a16="http://schemas.microsoft.com/office/drawing/2014/main" id="{2966FEF9-67CE-888B-21D3-F3BD80606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273" y="1413398"/>
            <a:ext cx="8169192" cy="4524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3347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D322EA-A99E-C188-EB24-2D630216A4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BCE3416-243D-E5CE-76C9-EA4A694B9F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D16C43E-34DB-C78B-A52B-7D9F67A6065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EC7AEE-6446-5184-5833-A3BBE11B64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CF2770-273F-4D10-4F56-E9FCA4B9F04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62FD6D9-B28F-423D-B4AF-E09C0D5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0626-9664-4D63-9A6D-25FD4F8442FF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30DA769-323A-4554-8D5D-1EFACC1FBF3D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575191" y="6329636"/>
            <a:ext cx="4515550" cy="16836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Place a footer: Insert &gt; Header &amp; Footer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42BB198-B749-418F-9654-05F9FB28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35BB67-C3CC-D615-DA90-D01C1DAFFE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F1D95D-380C-78B6-9979-88B06539CBF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C37A3FB-9620-268B-E4E6-95FBA8947A1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02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B1D0702-EFC9-65C0-4959-4CFB8A15223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03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E322FBE-7B9A-6DF0-AC6A-BAF149BA09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/>
              <a:t>04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6CE3784-4737-934D-FAE7-22DD856BCBF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GB" dirty="0"/>
              <a:t>05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005871D-474D-F4DC-70DA-51BB6B67DFC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General Information</a:t>
            </a:r>
            <a:endParaRPr lang="en-GB">
              <a:solidFill>
                <a:schemeClr val="tx1"/>
              </a:solidFill>
              <a:cs typeface="Segoe UI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F1A9E57-43F3-3A7A-74A5-877AAD691DE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DWG’s</a:t>
            </a:r>
            <a:endParaRPr lang="en-GB" dirty="0">
              <a:solidFill>
                <a:schemeClr val="tx1"/>
              </a:solidFill>
              <a:cs typeface="Segoe UI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30E27E7-36AD-C9BD-ABB0-AA9EF825A68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634E54A-EB99-FA24-835C-10EFCA0EF1EA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6D6ECA8F-6290-AC39-7905-D1A0C04C14C8}"/>
              </a:ext>
            </a:extLst>
          </p:cNvPr>
          <p:cNvSpPr txBox="1">
            <a:spLocks/>
          </p:cNvSpPr>
          <p:nvPr/>
        </p:nvSpPr>
        <p:spPr>
          <a:xfrm>
            <a:off x="6520014" y="2744953"/>
            <a:ext cx="3278356" cy="5323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144000" tIns="0" rIns="0" bIns="0" rtlCol="0" anchor="ctr">
            <a:noAutofit/>
          </a:bodyPr>
          <a:lstStyle>
            <a:defPPr>
              <a:defRPr lang="nl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649503B-4E14-5597-7FC4-85081C4021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GB" dirty="0"/>
              <a:t>Example Prices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A8676DCC-651E-CDF9-5FFE-3C7A06DBC91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sym typeface="Wingdings" panose="05000000000000000000" pitchFamily="2" charset="2"/>
              </a:rPr>
              <a:t>Maintenance of SDMX Artefacts</a:t>
            </a:r>
          </a:p>
        </p:txBody>
      </p:sp>
    </p:spTree>
    <p:extLst>
      <p:ext uri="{BB962C8B-B14F-4D97-AF65-F5344CB8AC3E}">
        <p14:creationId xmlns:p14="http://schemas.microsoft.com/office/powerpoint/2010/main" val="1509936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BC9BCB-937A-463D-B202-A84DDEC87AC9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D8B3656-0FA5-4234-97E8-15DF0B2C9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New domain/change in structure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A779CE-C322-4DFE-A90C-4151EBE2CF70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FB505C6-3173-4C94-ABA8-BC4A0462C734}"/>
              </a:ext>
            </a:extLst>
          </p:cNvPr>
          <p:cNvSpPr/>
          <p:nvPr/>
        </p:nvSpPr>
        <p:spPr>
          <a:xfrm>
            <a:off x="3533633" y="1531924"/>
            <a:ext cx="1761088" cy="52163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200"/>
              <a:t>Request new/change structure in SALSA (JIRA)</a:t>
            </a: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75C555C5-4327-408F-B9C4-C8D88836F375}"/>
              </a:ext>
            </a:extLst>
          </p:cNvPr>
          <p:cNvSpPr/>
          <p:nvPr/>
        </p:nvSpPr>
        <p:spPr>
          <a:xfrm>
            <a:off x="3566627" y="2437878"/>
            <a:ext cx="1695100" cy="1095867"/>
          </a:xfrm>
          <a:prstGeom prst="diamon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200"/>
              <a:t>Analyse request by DQSI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46CD503-C3AC-43C2-B804-22CDC8982B3C}"/>
              </a:ext>
            </a:extLst>
          </p:cNvPr>
          <p:cNvSpPr/>
          <p:nvPr/>
        </p:nvSpPr>
        <p:spPr>
          <a:xfrm>
            <a:off x="3533633" y="3797644"/>
            <a:ext cx="1761088" cy="52163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200"/>
              <a:t>Organise COP meetings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B134B60-31DE-451F-8DAC-632DE8F5BD31}"/>
              </a:ext>
            </a:extLst>
          </p:cNvPr>
          <p:cNvSpPr/>
          <p:nvPr/>
        </p:nvSpPr>
        <p:spPr>
          <a:xfrm>
            <a:off x="4691343" y="4893511"/>
            <a:ext cx="1761088" cy="52163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200"/>
              <a:t>Migrate to PRO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FD37E5D-602D-49A1-A222-881BE1C67EF4}"/>
              </a:ext>
            </a:extLst>
          </p:cNvPr>
          <p:cNvSpPr/>
          <p:nvPr/>
        </p:nvSpPr>
        <p:spPr>
          <a:xfrm>
            <a:off x="2555247" y="4893511"/>
            <a:ext cx="1761088" cy="52163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200"/>
              <a:t>Migrate to UAT</a:t>
            </a:r>
          </a:p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200"/>
              <a:t>Data owners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64ECD15-1854-4FC8-838E-8574AF036716}"/>
              </a:ext>
            </a:extLst>
          </p:cNvPr>
          <p:cNvSpPr/>
          <p:nvPr/>
        </p:nvSpPr>
        <p:spPr>
          <a:xfrm>
            <a:off x="336710" y="4893511"/>
            <a:ext cx="1761088" cy="52163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200"/>
              <a:t>Implement &amp; test DEV DQ SI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1C58D39-651B-403D-8C59-CD34D439580D}"/>
              </a:ext>
            </a:extLst>
          </p:cNvPr>
          <p:cNvSpPr/>
          <p:nvPr/>
        </p:nvSpPr>
        <p:spPr>
          <a:xfrm>
            <a:off x="6796606" y="4893511"/>
            <a:ext cx="1761088" cy="52163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200"/>
              <a:t>Document &amp; store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3ACB5E8-BA68-428E-B70F-62E350ADDDAB}"/>
              </a:ext>
            </a:extLst>
          </p:cNvPr>
          <p:cNvCxnSpPr>
            <a:stCxn id="14" idx="2"/>
            <a:endCxn id="15" idx="0"/>
          </p:cNvCxnSpPr>
          <p:nvPr/>
        </p:nvCxnSpPr>
        <p:spPr>
          <a:xfrm>
            <a:off x="4414177" y="2053556"/>
            <a:ext cx="0" cy="384322"/>
          </a:xfrm>
          <a:prstGeom prst="straightConnector1">
            <a:avLst/>
          </a:prstGeom>
          <a:ln w="12700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8D85BAF-73F1-4DFE-B0A5-DBF47FCED883}"/>
              </a:ext>
            </a:extLst>
          </p:cNvPr>
          <p:cNvCxnSpPr>
            <a:stCxn id="15" idx="2"/>
            <a:endCxn id="17" idx="0"/>
          </p:cNvCxnSpPr>
          <p:nvPr/>
        </p:nvCxnSpPr>
        <p:spPr>
          <a:xfrm>
            <a:off x="4414177" y="3533745"/>
            <a:ext cx="0" cy="263899"/>
          </a:xfrm>
          <a:prstGeom prst="straightConnector1">
            <a:avLst/>
          </a:prstGeom>
          <a:ln w="12700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15103676-665F-4AF9-9793-D38D3A0749AF}"/>
              </a:ext>
            </a:extLst>
          </p:cNvPr>
          <p:cNvCxnSpPr>
            <a:stCxn id="17" idx="2"/>
            <a:endCxn id="20" idx="0"/>
          </p:cNvCxnSpPr>
          <p:nvPr/>
        </p:nvCxnSpPr>
        <p:spPr>
          <a:xfrm rot="5400000">
            <a:off x="2528599" y="3007932"/>
            <a:ext cx="574235" cy="3196923"/>
          </a:xfrm>
          <a:prstGeom prst="bentConnector3">
            <a:avLst/>
          </a:prstGeom>
          <a:ln w="12700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D59FA76-88CC-435B-BB52-EDE9FEB8D0A7}"/>
              </a:ext>
            </a:extLst>
          </p:cNvPr>
          <p:cNvCxnSpPr>
            <a:cxnSpLocks/>
            <a:stCxn id="20" idx="3"/>
            <a:endCxn id="19" idx="1"/>
          </p:cNvCxnSpPr>
          <p:nvPr/>
        </p:nvCxnSpPr>
        <p:spPr>
          <a:xfrm>
            <a:off x="2097798" y="5154327"/>
            <a:ext cx="457449" cy="0"/>
          </a:xfrm>
          <a:prstGeom prst="straightConnector1">
            <a:avLst/>
          </a:prstGeom>
          <a:ln w="12700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98DE71E-41BF-4190-95C3-9143A4A82521}"/>
              </a:ext>
            </a:extLst>
          </p:cNvPr>
          <p:cNvCxnSpPr>
            <a:stCxn id="19" idx="3"/>
            <a:endCxn id="18" idx="1"/>
          </p:cNvCxnSpPr>
          <p:nvPr/>
        </p:nvCxnSpPr>
        <p:spPr>
          <a:xfrm>
            <a:off x="4316335" y="5154327"/>
            <a:ext cx="375008" cy="0"/>
          </a:xfrm>
          <a:prstGeom prst="straightConnector1">
            <a:avLst/>
          </a:prstGeom>
          <a:ln w="12700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ED7924B-8677-423F-8660-4EBEA1D8DA71}"/>
              </a:ext>
            </a:extLst>
          </p:cNvPr>
          <p:cNvCxnSpPr>
            <a:endCxn id="21" idx="1"/>
          </p:cNvCxnSpPr>
          <p:nvPr/>
        </p:nvCxnSpPr>
        <p:spPr>
          <a:xfrm>
            <a:off x="6452431" y="5154327"/>
            <a:ext cx="344175" cy="0"/>
          </a:xfrm>
          <a:prstGeom prst="straightConnector1">
            <a:avLst/>
          </a:prstGeom>
          <a:ln w="12700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00339764-F420-4353-BC7E-AC493E21BBCB}"/>
              </a:ext>
            </a:extLst>
          </p:cNvPr>
          <p:cNvCxnSpPr>
            <a:stCxn id="15" idx="1"/>
            <a:endCxn id="14" idx="1"/>
          </p:cNvCxnSpPr>
          <p:nvPr/>
        </p:nvCxnSpPr>
        <p:spPr>
          <a:xfrm rot="10800000">
            <a:off x="3533633" y="1792740"/>
            <a:ext cx="32994" cy="1193072"/>
          </a:xfrm>
          <a:prstGeom prst="bentConnector3">
            <a:avLst>
              <a:gd name="adj1" fmla="val 792853"/>
            </a:avLst>
          </a:prstGeom>
          <a:ln w="12700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B17E8DC5-726E-4E56-A5FE-FB312549FF00}"/>
              </a:ext>
            </a:extLst>
          </p:cNvPr>
          <p:cNvCxnSpPr>
            <a:stCxn id="21" idx="0"/>
            <a:endCxn id="14" idx="3"/>
          </p:cNvCxnSpPr>
          <p:nvPr/>
        </p:nvCxnSpPr>
        <p:spPr>
          <a:xfrm rot="16200000" flipV="1">
            <a:off x="4935551" y="2151911"/>
            <a:ext cx="3100771" cy="2382429"/>
          </a:xfrm>
          <a:prstGeom prst="bentConnector2">
            <a:avLst/>
          </a:prstGeom>
          <a:ln w="12700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E932AF9-DE4E-4DFD-AFE6-3823502C7EDB}"/>
              </a:ext>
            </a:extLst>
          </p:cNvPr>
          <p:cNvSpPr txBox="1"/>
          <p:nvPr/>
        </p:nvSpPr>
        <p:spPr>
          <a:xfrm>
            <a:off x="4592846" y="3521444"/>
            <a:ext cx="424703" cy="26081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>
                <a:solidFill>
                  <a:schemeClr val="tx2"/>
                </a:solidFill>
              </a:rPr>
              <a:t>OK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7F37A48-B8B7-47CF-83B9-5A0C31451D29}"/>
              </a:ext>
            </a:extLst>
          </p:cNvPr>
          <p:cNvSpPr txBox="1"/>
          <p:nvPr/>
        </p:nvSpPr>
        <p:spPr>
          <a:xfrm>
            <a:off x="2812818" y="2199607"/>
            <a:ext cx="1012197" cy="5742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>
                <a:solidFill>
                  <a:schemeClr val="tx2"/>
                </a:solidFill>
              </a:rPr>
              <a:t>NOK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>
                <a:solidFill>
                  <a:schemeClr val="tx2"/>
                </a:solidFill>
              </a:rPr>
              <a:t>Reject/close JIRA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87874BA-2EE8-40C1-AA4F-F3EFF0D8EBAD}"/>
              </a:ext>
            </a:extLst>
          </p:cNvPr>
          <p:cNvSpPr txBox="1"/>
          <p:nvPr/>
        </p:nvSpPr>
        <p:spPr>
          <a:xfrm>
            <a:off x="7118710" y="3091459"/>
            <a:ext cx="1671227" cy="33754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>
                <a:solidFill>
                  <a:schemeClr val="tx2"/>
                </a:solidFill>
              </a:rPr>
              <a:t>Close JIRA after </a:t>
            </a:r>
            <a:r>
              <a:rPr lang="en-GB" sz="1200" err="1">
                <a:solidFill>
                  <a:schemeClr val="tx2"/>
                </a:solidFill>
              </a:rPr>
              <a:t>succes</a:t>
            </a:r>
            <a:endParaRPr lang="en-GB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1259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2A8A53-6B9E-496F-A138-1A89DEF1F216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F31021-5248-479C-8BDE-187309081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Manage artefacts - tools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3EE66D-A1E5-438C-B382-90DB3DDC6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9CE-C322-4DFE-A90C-4151EBE2CF70}" type="datetime4">
              <a:rPr lang="en-GB" smtClean="0"/>
              <a:pPr/>
              <a:t>07 June 2023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43028-6082-4D25-9FDA-3143890D1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27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29B509-F689-431B-AD0A-521219498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653" y="1312712"/>
            <a:ext cx="7632912" cy="518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75493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55BA04-C666-4974-A53B-7848A7B2F506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3C223D-ECFF-4D07-9962-66246BCBD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FMR Workbench - demo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B44CDB-D02A-49DB-8AF0-BE43CD31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9CE-C322-4DFE-A90C-4151EBE2CF70}" type="datetime4">
              <a:rPr lang="en-GB" smtClean="0"/>
              <a:pPr/>
              <a:t>07 June 2023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DDB26-603D-49AD-81A9-1377F5CA1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28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763387-C939-FE7A-E8E2-5B24B7F3F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615" y="1385620"/>
            <a:ext cx="7961905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98731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D322EA-A99E-C188-EB24-2D630216A4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BCE3416-243D-E5CE-76C9-EA4A694B9F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D16C43E-34DB-C78B-A52B-7D9F67A6065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EC7AEE-6446-5184-5833-A3BBE11B64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CF2770-273F-4D10-4F56-E9FCA4B9F04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62FD6D9-B28F-423D-B4AF-E09C0D5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0626-9664-4D63-9A6D-25FD4F8442FF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30DA769-323A-4554-8D5D-1EFACC1FBF3D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575191" y="6329636"/>
            <a:ext cx="4515550" cy="16836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Place a footer: Insert &gt; Header &amp; Footer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42BB198-B749-418F-9654-05F9FB28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35BB67-C3CC-D615-DA90-D01C1DAFFE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F1D95D-380C-78B6-9979-88B06539CBF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C37A3FB-9620-268B-E4E6-95FBA8947A1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/>
              <a:t>02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B1D0702-EFC9-65C0-4959-4CFB8A15223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/>
              <a:t>03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E322FBE-7B9A-6DF0-AC6A-BAF149BA09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/>
              <a:t>04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6CE3784-4737-934D-FAE7-22DD856BCBF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GB"/>
              <a:t>05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005871D-474D-F4DC-70DA-51BB6B67DFC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General Information</a:t>
            </a:r>
            <a:endParaRPr lang="en-GB">
              <a:solidFill>
                <a:schemeClr val="tx1"/>
              </a:solidFill>
              <a:cs typeface="Segoe UI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F1A9E57-43F3-3A7A-74A5-877AAD691DE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DWG’s</a:t>
            </a:r>
            <a:endParaRPr lang="en-GB">
              <a:solidFill>
                <a:schemeClr val="tx1"/>
              </a:solidFill>
              <a:cs typeface="Segoe UI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30E27E7-36AD-C9BD-ABB0-AA9EF825A68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144000" tIns="0" rIns="0" bIns="0" rtlCol="0" anchor="ctr">
            <a:noAutofit/>
          </a:bodyPr>
          <a:lstStyle/>
          <a:p>
            <a:r>
              <a:rPr lang="en-GB" sz="1800">
                <a:solidFill>
                  <a:schemeClr val="lt1"/>
                </a:solidFill>
              </a:rPr>
              <a:t>Next Steps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634E54A-EB99-FA24-835C-10EFCA0EF1EA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6D6ECA8F-6290-AC39-7905-D1A0C04C14C8}"/>
              </a:ext>
            </a:extLst>
          </p:cNvPr>
          <p:cNvSpPr txBox="1">
            <a:spLocks/>
          </p:cNvSpPr>
          <p:nvPr/>
        </p:nvSpPr>
        <p:spPr>
          <a:xfrm>
            <a:off x="6520014" y="2744953"/>
            <a:ext cx="3278356" cy="532308"/>
          </a:xfrm>
          <a:prstGeom prst="rect">
            <a:avLst/>
          </a:prstGeom>
        </p:spPr>
        <p:txBody>
          <a:bodyPr vert="horz" lIns="144000" tIns="0" rIns="0" bIns="0" rtlCol="0" anchor="ctr">
            <a:noAutofit/>
          </a:bodyPr>
          <a:lstStyle>
            <a:defPPr>
              <a:defRPr lang="nl-BE"/>
            </a:defPPr>
            <a:lvl1pPr indent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  <a:lvl2pPr marL="531813" indent="-258763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>
                <a:solidFill>
                  <a:schemeClr val="tx2"/>
                </a:solidFill>
              </a:defRPr>
            </a:lvl2pPr>
            <a:lvl3pPr marL="804863" indent="-2730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  <a:latin typeface="+mj-lt"/>
              </a:defRPr>
            </a:lvl5pPr>
            <a:lvl6pPr marL="0" indent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None/>
              <a:defRPr sz="2000" b="1" cap="all" baseline="0">
                <a:solidFill>
                  <a:schemeClr val="accent1"/>
                </a:solidFill>
                <a:latin typeface="+mj-lt"/>
              </a:defRPr>
            </a:lvl6pPr>
            <a:lvl7pPr marL="355600" indent="-355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+mj-lt"/>
              <a:buAutoNum type="arabicPeriod"/>
              <a:tabLst/>
              <a:defRPr>
                <a:solidFill>
                  <a:schemeClr val="tx2"/>
                </a:solidFill>
              </a:defRPr>
            </a:lvl7pPr>
            <a:lvl8pPr marL="355600" indent="-355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lphaLcPeriod"/>
              <a:defRPr>
                <a:solidFill>
                  <a:schemeClr val="tx2"/>
                </a:solidFill>
              </a:defRPr>
            </a:lvl8pPr>
            <a:lvl9pPr marL="0" indent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800" b="0" i="1">
                <a:solidFill>
                  <a:schemeClr val="accent6"/>
                </a:solidFill>
              </a:defRPr>
            </a:lvl9pPr>
          </a:lstStyle>
          <a:p>
            <a:endParaRPr lang="en-GB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649503B-4E14-5597-7FC4-85081C4021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GB"/>
              <a:t>Example Prices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A8676DCC-651E-CDF9-5FFE-3C7A06DBC91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668701" y="2718819"/>
            <a:ext cx="3278356" cy="532308"/>
          </a:xfrm>
        </p:spPr>
        <p:txBody>
          <a:bodyPr vert="horz" lIns="144000" tIns="0" rIns="0" bIns="0" rtlCol="0" anchor="ctr">
            <a:noAutofit/>
          </a:bodyPr>
          <a:lstStyle/>
          <a:p>
            <a:r>
              <a:rPr lang="en-GB">
                <a:sym typeface="Wingdings" panose="05000000000000000000" pitchFamily="2" charset="2"/>
              </a:rPr>
              <a:t>Maintenance of SDMX Artefacts</a:t>
            </a:r>
          </a:p>
        </p:txBody>
      </p:sp>
    </p:spTree>
    <p:extLst>
      <p:ext uri="{BB962C8B-B14F-4D97-AF65-F5344CB8AC3E}">
        <p14:creationId xmlns:p14="http://schemas.microsoft.com/office/powerpoint/2010/main" val="2644552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D322EA-A99E-C188-EB24-2D630216A4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BCE3416-243D-E5CE-76C9-EA4A694B9F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D16C43E-34DB-C78B-A52B-7D9F67A6065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EC7AEE-6446-5184-5833-A3BBE11B64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0" y="4166024"/>
            <a:ext cx="12192000" cy="269197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CF2770-273F-4D10-4F56-E9FCA4B9F04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62FD6D9-B28F-423D-B4AF-E09C0D5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DD0626-9664-4D63-9A6D-25FD4F8442FF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42BB198-B749-418F-9654-05F9FB284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35BB67-C3CC-D615-DA90-D01C1DAFFE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F1D95D-380C-78B6-9979-88B06539CBF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C37A3FB-9620-268B-E4E6-95FBA8947A1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02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B1D0702-EFC9-65C0-4959-4CFB8A15223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03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E322FBE-7B9A-6DF0-AC6A-BAF149BA09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/>
              <a:t>04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6CE3784-4737-934D-FAE7-22DD856BCBF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GB" dirty="0"/>
              <a:t>05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F1A9E57-43F3-3A7A-74A5-877AAD691DE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GB" dirty="0"/>
              <a:t>DWG’s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649503B-4E14-5597-7FC4-85081C4021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GB" dirty="0"/>
              <a:t>Example Prices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A8676DCC-651E-CDF9-5FFE-3C7A06DBC91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r>
              <a:rPr lang="en-GB" dirty="0">
                <a:sym typeface="Wingdings" panose="05000000000000000000" pitchFamily="2" charset="2"/>
              </a:rPr>
              <a:t>Maintenance of SDMX Artefacts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30E27E7-36AD-C9BD-ABB0-AA9EF825A68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634E54A-EB99-FA24-835C-10EFCA0EF1EA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A221E461-D73A-2885-0014-EACE1DEB9CC1}"/>
              </a:ext>
            </a:extLst>
          </p:cNvPr>
          <p:cNvSpPr txBox="1">
            <a:spLocks/>
          </p:cNvSpPr>
          <p:nvPr/>
        </p:nvSpPr>
        <p:spPr>
          <a:xfrm>
            <a:off x="7507202" y="752438"/>
            <a:ext cx="3278356" cy="53230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144000" tIns="0" rIns="0" bIns="0" rtlCol="0" anchor="ctr">
            <a:noAutofit/>
          </a:bodyPr>
          <a:lstStyle>
            <a:defPPr>
              <a:defRPr lang="nl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005871D-474D-F4DC-70DA-51BB6B67DFC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7491793" y="779637"/>
            <a:ext cx="4085198" cy="532308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General</a:t>
            </a:r>
            <a:r>
              <a:rPr lang="en-GB" dirty="0"/>
              <a:t> </a:t>
            </a:r>
            <a:r>
              <a:rPr lang="en-GB" dirty="0">
                <a:solidFill>
                  <a:schemeClr val="bg1"/>
                </a:solidFill>
              </a:rPr>
              <a:t>Information</a:t>
            </a:r>
          </a:p>
        </p:txBody>
      </p:sp>
    </p:spTree>
    <p:extLst>
      <p:ext uri="{BB962C8B-B14F-4D97-AF65-F5344CB8AC3E}">
        <p14:creationId xmlns:p14="http://schemas.microsoft.com/office/powerpoint/2010/main" val="23455279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1E7DF6D-C3DF-43CD-88AD-4F61A6F95B17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722BDB5-41D2-4A4F-800D-8C4FF1567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Tools - implementation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A779CE-C322-4DFE-A90C-4151EBE2CF70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F6B2C3-DC55-44F2-949A-B5A64B18E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704" y="1419762"/>
            <a:ext cx="7351414" cy="499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798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C26C976C-8ECB-4EA9-9352-633393E74EE0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1AF5DC2B-7210-483F-A140-DD18DC0B3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Tools- next steps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AA73E13-A40B-429F-BACE-164EDE044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EAB4A9-D87D-4C7F-B439-2DD3D2413644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D8620EA-BD82-4743-AD77-2A11DD2D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456" name="Group 455">
            <a:extLst>
              <a:ext uri="{FF2B5EF4-FFF2-40B4-BE49-F238E27FC236}">
                <a16:creationId xmlns:a16="http://schemas.microsoft.com/office/drawing/2014/main" id="{8020CC53-41FD-4121-B7AA-BB9FBDBD27C6}"/>
              </a:ext>
            </a:extLst>
          </p:cNvPr>
          <p:cNvGrpSpPr/>
          <p:nvPr/>
        </p:nvGrpSpPr>
        <p:grpSpPr>
          <a:xfrm>
            <a:off x="2135809" y="1797669"/>
            <a:ext cx="1066562" cy="906538"/>
            <a:chOff x="4463512" y="1975387"/>
            <a:chExt cx="990131" cy="968014"/>
          </a:xfrm>
        </p:grpSpPr>
        <p:sp>
          <p:nvSpPr>
            <p:cNvPr id="464" name="Pentagon 6">
              <a:extLst>
                <a:ext uri="{FF2B5EF4-FFF2-40B4-BE49-F238E27FC236}">
                  <a16:creationId xmlns:a16="http://schemas.microsoft.com/office/drawing/2014/main" id="{CB9C1EA8-3C9E-4D67-9FE7-0795F03A7315}"/>
                </a:ext>
              </a:extLst>
            </p:cNvPr>
            <p:cNvSpPr/>
            <p:nvPr/>
          </p:nvSpPr>
          <p:spPr>
            <a:xfrm>
              <a:off x="4547349" y="1975388"/>
              <a:ext cx="906294" cy="968013"/>
            </a:xfrm>
            <a:prstGeom prst="homePlate">
              <a:avLst>
                <a:gd name="adj" fmla="val 2212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65" name="Rectangle 464">
              <a:extLst>
                <a:ext uri="{FF2B5EF4-FFF2-40B4-BE49-F238E27FC236}">
                  <a16:creationId xmlns:a16="http://schemas.microsoft.com/office/drawing/2014/main" id="{3AF582AB-8E77-4D21-B771-1F9F80C1B0DF}"/>
                </a:ext>
              </a:extLst>
            </p:cNvPr>
            <p:cNvSpPr/>
            <p:nvPr/>
          </p:nvSpPr>
          <p:spPr>
            <a:xfrm rot="16200000">
              <a:off x="4021425" y="2417474"/>
              <a:ext cx="968012" cy="8383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521" name="TextBox 520">
            <a:extLst>
              <a:ext uri="{FF2B5EF4-FFF2-40B4-BE49-F238E27FC236}">
                <a16:creationId xmlns:a16="http://schemas.microsoft.com/office/drawing/2014/main" id="{F278C0C6-D7D9-4C0B-B799-99B473BDE288}"/>
              </a:ext>
            </a:extLst>
          </p:cNvPr>
          <p:cNvSpPr txBox="1"/>
          <p:nvPr/>
        </p:nvSpPr>
        <p:spPr>
          <a:xfrm>
            <a:off x="647137" y="2882055"/>
            <a:ext cx="1276091" cy="90653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all" spc="0" normalizeH="0" baseline="0" noProof="0">
                <a:ln>
                  <a:noFill/>
                </a:ln>
                <a:solidFill>
                  <a:srgbClr val="009FE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FMR</a:t>
            </a:r>
          </a:p>
        </p:txBody>
      </p:sp>
      <p:sp>
        <p:nvSpPr>
          <p:cNvPr id="522" name="TextBox 521">
            <a:extLst>
              <a:ext uri="{FF2B5EF4-FFF2-40B4-BE49-F238E27FC236}">
                <a16:creationId xmlns:a16="http://schemas.microsoft.com/office/drawing/2014/main" id="{087E71CB-2E34-4D12-8692-335AF059E9A6}"/>
              </a:ext>
            </a:extLst>
          </p:cNvPr>
          <p:cNvSpPr txBox="1"/>
          <p:nvPr/>
        </p:nvSpPr>
        <p:spPr>
          <a:xfrm>
            <a:off x="647137" y="3973653"/>
            <a:ext cx="1276091" cy="90653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all" spc="0" normalizeH="0" baseline="0" noProof="0">
                <a:ln>
                  <a:noFill/>
                </a:ln>
                <a:solidFill>
                  <a:srgbClr val="BEC6C9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  <a:r>
              <a:rPr kumimoji="0" lang="en-GB" sz="2000" b="1" i="0" u="none" strike="noStrike" kern="1200" cap="all" spc="0" normalizeH="0" baseline="0" noProof="0">
                <a:ln>
                  <a:noFill/>
                </a:ln>
                <a:solidFill>
                  <a:srgbClr val="BEC6C9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STAT</a:t>
            </a:r>
            <a:r>
              <a:rPr kumimoji="0" lang="en-GB" sz="2400" b="1" i="0" u="none" strike="noStrike" kern="1200" cap="all" spc="0" normalizeH="0" baseline="0" noProof="0">
                <a:ln>
                  <a:noFill/>
                </a:ln>
                <a:solidFill>
                  <a:srgbClr val="BEC6C9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all" spc="0" normalizeH="0" baseline="0" noProof="0">
                <a:ln>
                  <a:noFill/>
                </a:ln>
                <a:solidFill>
                  <a:srgbClr val="BEC6C9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SUITE</a:t>
            </a:r>
          </a:p>
        </p:txBody>
      </p:sp>
      <p:sp>
        <p:nvSpPr>
          <p:cNvPr id="523" name="TextBox 522">
            <a:extLst>
              <a:ext uri="{FF2B5EF4-FFF2-40B4-BE49-F238E27FC236}">
                <a16:creationId xmlns:a16="http://schemas.microsoft.com/office/drawing/2014/main" id="{919BB121-1D3A-4770-83FC-F9C7D1D0E4F9}"/>
              </a:ext>
            </a:extLst>
          </p:cNvPr>
          <p:cNvSpPr txBox="1"/>
          <p:nvPr/>
        </p:nvSpPr>
        <p:spPr>
          <a:xfrm>
            <a:off x="514105" y="5061644"/>
            <a:ext cx="1409123" cy="9037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all" spc="0" normalizeH="0" baseline="0" noProof="0">
                <a:ln>
                  <a:noFill/>
                </a:ln>
                <a:solidFill>
                  <a:srgbClr val="76A236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SALSA</a:t>
            </a:r>
            <a:r>
              <a:rPr kumimoji="0" lang="en-GB" sz="2400" b="1" i="0" u="none" strike="noStrike" kern="1200" cap="all" spc="0" normalizeH="0" baseline="0" noProof="0">
                <a:ln>
                  <a:noFill/>
                </a:ln>
                <a:solidFill>
                  <a:srgbClr val="76A236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all" spc="0" normalizeH="0" baseline="0" noProof="0">
                <a:ln>
                  <a:noFill/>
                </a:ln>
                <a:solidFill>
                  <a:srgbClr val="76A236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manager</a:t>
            </a:r>
          </a:p>
        </p:txBody>
      </p:sp>
      <p:sp>
        <p:nvSpPr>
          <p:cNvPr id="524" name="TextBox 523">
            <a:extLst>
              <a:ext uri="{FF2B5EF4-FFF2-40B4-BE49-F238E27FC236}">
                <a16:creationId xmlns:a16="http://schemas.microsoft.com/office/drawing/2014/main" id="{FF42701F-8177-4D69-9382-07336979EFC1}"/>
              </a:ext>
            </a:extLst>
          </p:cNvPr>
          <p:cNvSpPr txBox="1"/>
          <p:nvPr/>
        </p:nvSpPr>
        <p:spPr>
          <a:xfrm>
            <a:off x="657065" y="1797668"/>
            <a:ext cx="1263664" cy="90653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all" spc="0" normalizeH="0" baseline="0" noProof="0">
                <a:ln>
                  <a:noFill/>
                </a:ln>
                <a:solidFill>
                  <a:srgbClr val="29497C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GITLAB</a:t>
            </a:r>
          </a:p>
        </p:txBody>
      </p:sp>
      <p:grpSp>
        <p:nvGrpSpPr>
          <p:cNvPr id="96" name="GRID" hidden="1">
            <a:extLst>
              <a:ext uri="{FF2B5EF4-FFF2-40B4-BE49-F238E27FC236}">
                <a16:creationId xmlns:a16="http://schemas.microsoft.com/office/drawing/2014/main" id="{1AAB25F0-8A86-4612-9128-8E5B32D9DD15}"/>
              </a:ext>
            </a:extLst>
          </p:cNvPr>
          <p:cNvGrpSpPr/>
          <p:nvPr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97" name="Rechthoek 96">
              <a:extLst>
                <a:ext uri="{FF2B5EF4-FFF2-40B4-BE49-F238E27FC236}">
                  <a16:creationId xmlns:a16="http://schemas.microsoft.com/office/drawing/2014/main" id="{8AA2A593-096B-48EE-A359-E8E79E42240D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8" name="Rechthoek 97">
              <a:extLst>
                <a:ext uri="{FF2B5EF4-FFF2-40B4-BE49-F238E27FC236}">
                  <a16:creationId xmlns:a16="http://schemas.microsoft.com/office/drawing/2014/main" id="{2593FA0E-AC1F-4F96-BC00-80CB1E806A5E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9" name="Rechthoek 98">
              <a:extLst>
                <a:ext uri="{FF2B5EF4-FFF2-40B4-BE49-F238E27FC236}">
                  <a16:creationId xmlns:a16="http://schemas.microsoft.com/office/drawing/2014/main" id="{4EC0D8FF-BD5F-45A9-87EC-43849B288869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0" name="Rechthoek 99">
              <a:extLst>
                <a:ext uri="{FF2B5EF4-FFF2-40B4-BE49-F238E27FC236}">
                  <a16:creationId xmlns:a16="http://schemas.microsoft.com/office/drawing/2014/main" id="{A7F423CF-5508-4963-80C4-F88180661BE0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1" name="Rechthoek 100">
              <a:extLst>
                <a:ext uri="{FF2B5EF4-FFF2-40B4-BE49-F238E27FC236}">
                  <a16:creationId xmlns:a16="http://schemas.microsoft.com/office/drawing/2014/main" id="{80CAF367-3959-458E-A70A-7F81376BCF6F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2" name="Rechthoek 101">
              <a:extLst>
                <a:ext uri="{FF2B5EF4-FFF2-40B4-BE49-F238E27FC236}">
                  <a16:creationId xmlns:a16="http://schemas.microsoft.com/office/drawing/2014/main" id="{BDBEF475-F97B-4E47-8939-B348F37F8183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3" name="Rechthoek 102">
              <a:extLst>
                <a:ext uri="{FF2B5EF4-FFF2-40B4-BE49-F238E27FC236}">
                  <a16:creationId xmlns:a16="http://schemas.microsoft.com/office/drawing/2014/main" id="{B9E3BCF7-1175-4B14-AAAE-3023D84074CF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4" name="Rechthoek 103">
              <a:extLst>
                <a:ext uri="{FF2B5EF4-FFF2-40B4-BE49-F238E27FC236}">
                  <a16:creationId xmlns:a16="http://schemas.microsoft.com/office/drawing/2014/main" id="{7D091489-CB2B-44A8-B6EE-A28A5F1292C8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5" name="Rechthoek 104">
              <a:extLst>
                <a:ext uri="{FF2B5EF4-FFF2-40B4-BE49-F238E27FC236}">
                  <a16:creationId xmlns:a16="http://schemas.microsoft.com/office/drawing/2014/main" id="{8507C377-A20C-4A64-827B-E4786A57EBC1}"/>
                </a:ext>
              </a:extLst>
            </p:cNvPr>
            <p:cNvSpPr/>
            <p:nvPr/>
          </p:nvSpPr>
          <p:spPr>
            <a:xfrm>
              <a:off x="0" y="4881644"/>
              <a:ext cx="12192000" cy="1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972EA0A5-BB87-43AD-9013-FD5637ABB592}"/>
                </a:ext>
              </a:extLst>
            </p:cNvPr>
            <p:cNvSpPr/>
            <p:nvPr/>
          </p:nvSpPr>
          <p:spPr>
            <a:xfrm>
              <a:off x="3237000" y="1587158"/>
              <a:ext cx="360000" cy="4742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EE5672E7-91BC-498F-B694-03DCEC6F4FA3}"/>
                </a:ext>
              </a:extLst>
            </p:cNvPr>
            <p:cNvSpPr/>
            <p:nvPr/>
          </p:nvSpPr>
          <p:spPr>
            <a:xfrm>
              <a:off x="0" y="3793652"/>
              <a:ext cx="12192000" cy="1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7E172757-6C2B-4951-AD2A-2905B1F55949}"/>
                </a:ext>
              </a:extLst>
            </p:cNvPr>
            <p:cNvSpPr/>
            <p:nvPr/>
          </p:nvSpPr>
          <p:spPr>
            <a:xfrm>
              <a:off x="0" y="2705660"/>
              <a:ext cx="12192000" cy="18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114" name="Tijdelijke aanduiding voor tekst 2">
            <a:extLst>
              <a:ext uri="{FF2B5EF4-FFF2-40B4-BE49-F238E27FC236}">
                <a16:creationId xmlns:a16="http://schemas.microsoft.com/office/drawing/2014/main" id="{21DD2171-B219-4A89-A3D0-EFC844B98FF6}"/>
              </a:ext>
            </a:extLst>
          </p:cNvPr>
          <p:cNvSpPr txBox="1">
            <a:spLocks/>
          </p:cNvSpPr>
          <p:nvPr/>
        </p:nvSpPr>
        <p:spPr>
          <a:xfrm>
            <a:off x="3429001" y="1797668"/>
            <a:ext cx="8114997" cy="90696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3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>
                <a:solidFill>
                  <a:srgbClr val="333333"/>
                </a:solidFill>
                <a:latin typeface="Segoe UI"/>
              </a:rPr>
              <a:t>Further development of scripts to load data</a:t>
            </a:r>
          </a:p>
          <a:p>
            <a:pPr marL="0" marR="0" lvl="3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Ongoing</a:t>
            </a:r>
          </a:p>
        </p:txBody>
      </p:sp>
      <p:sp>
        <p:nvSpPr>
          <p:cNvPr id="119" name="Tijdelijke aanduiding voor tekst 2">
            <a:extLst>
              <a:ext uri="{FF2B5EF4-FFF2-40B4-BE49-F238E27FC236}">
                <a16:creationId xmlns:a16="http://schemas.microsoft.com/office/drawing/2014/main" id="{D7DABED7-01E6-4F21-971B-9013D8551281}"/>
              </a:ext>
            </a:extLst>
          </p:cNvPr>
          <p:cNvSpPr txBox="1">
            <a:spLocks/>
          </p:cNvSpPr>
          <p:nvPr/>
        </p:nvSpPr>
        <p:spPr>
          <a:xfrm>
            <a:off x="3429001" y="2881842"/>
            <a:ext cx="8114997" cy="90696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3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Implementation of FMR workbench</a:t>
            </a:r>
          </a:p>
          <a:p>
            <a:pPr marL="0" marR="0" lvl="3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Q4 2023</a:t>
            </a:r>
          </a:p>
        </p:txBody>
      </p:sp>
      <p:sp>
        <p:nvSpPr>
          <p:cNvPr id="120" name="Tijdelijke aanduiding voor tekst 2">
            <a:extLst>
              <a:ext uri="{FF2B5EF4-FFF2-40B4-BE49-F238E27FC236}">
                <a16:creationId xmlns:a16="http://schemas.microsoft.com/office/drawing/2014/main" id="{756AE3EF-62E9-430A-B848-0B8031516215}"/>
              </a:ext>
            </a:extLst>
          </p:cNvPr>
          <p:cNvSpPr txBox="1">
            <a:spLocks/>
          </p:cNvSpPr>
          <p:nvPr/>
        </p:nvSpPr>
        <p:spPr>
          <a:xfrm>
            <a:off x="3429000" y="3975104"/>
            <a:ext cx="8114997" cy="90696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3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Additional features </a:t>
            </a:r>
          </a:p>
          <a:p>
            <a:pPr marL="0" marR="0" lvl="3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Ongoing</a:t>
            </a:r>
          </a:p>
        </p:txBody>
      </p:sp>
      <p:sp>
        <p:nvSpPr>
          <p:cNvPr id="121" name="Tijdelijke aanduiding voor tekst 2">
            <a:extLst>
              <a:ext uri="{FF2B5EF4-FFF2-40B4-BE49-F238E27FC236}">
                <a16:creationId xmlns:a16="http://schemas.microsoft.com/office/drawing/2014/main" id="{CC488A00-E1A4-4081-A25D-88ACD8D2C5C1}"/>
              </a:ext>
            </a:extLst>
          </p:cNvPr>
          <p:cNvSpPr txBox="1">
            <a:spLocks/>
          </p:cNvSpPr>
          <p:nvPr/>
        </p:nvSpPr>
        <p:spPr>
          <a:xfrm>
            <a:off x="3429001" y="5061644"/>
            <a:ext cx="8114996" cy="90379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3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Started - </a:t>
            </a:r>
            <a:r>
              <a:rPr lang="en-GB">
                <a:solidFill>
                  <a:srgbClr val="333333"/>
                </a:solidFill>
                <a:latin typeface="Segoe UI"/>
              </a:rPr>
              <a:t>User story based</a:t>
            </a:r>
          </a:p>
          <a:p>
            <a:pPr marL="0" marR="0" lvl="3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>
                <a:solidFill>
                  <a:srgbClr val="333333"/>
                </a:solidFill>
                <a:latin typeface="Segoe UI"/>
              </a:rPr>
              <a:t>Q4 2023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22" name="Group 455">
            <a:extLst>
              <a:ext uri="{FF2B5EF4-FFF2-40B4-BE49-F238E27FC236}">
                <a16:creationId xmlns:a16="http://schemas.microsoft.com/office/drawing/2014/main" id="{10DB56BF-AA08-42AB-B707-F85A98C9943E}"/>
              </a:ext>
            </a:extLst>
          </p:cNvPr>
          <p:cNvGrpSpPr/>
          <p:nvPr/>
        </p:nvGrpSpPr>
        <p:grpSpPr>
          <a:xfrm>
            <a:off x="2135809" y="2889862"/>
            <a:ext cx="1066562" cy="898732"/>
            <a:chOff x="4463512" y="1975387"/>
            <a:chExt cx="990131" cy="968014"/>
          </a:xfrm>
        </p:grpSpPr>
        <p:sp>
          <p:nvSpPr>
            <p:cNvPr id="123" name="Pentagon 6">
              <a:extLst>
                <a:ext uri="{FF2B5EF4-FFF2-40B4-BE49-F238E27FC236}">
                  <a16:creationId xmlns:a16="http://schemas.microsoft.com/office/drawing/2014/main" id="{C86EC469-6824-400B-83A7-CF458BFF7D6B}"/>
                </a:ext>
              </a:extLst>
            </p:cNvPr>
            <p:cNvSpPr/>
            <p:nvPr/>
          </p:nvSpPr>
          <p:spPr>
            <a:xfrm>
              <a:off x="4547350" y="1975388"/>
              <a:ext cx="906293" cy="968013"/>
            </a:xfrm>
            <a:prstGeom prst="homePlate">
              <a:avLst>
                <a:gd name="adj" fmla="val 2322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4" name="Rectangle 464">
              <a:extLst>
                <a:ext uri="{FF2B5EF4-FFF2-40B4-BE49-F238E27FC236}">
                  <a16:creationId xmlns:a16="http://schemas.microsoft.com/office/drawing/2014/main" id="{2D7DC441-8FDD-428F-8446-5F38E63C761D}"/>
                </a:ext>
              </a:extLst>
            </p:cNvPr>
            <p:cNvSpPr/>
            <p:nvPr/>
          </p:nvSpPr>
          <p:spPr>
            <a:xfrm rot="16200000">
              <a:off x="4021425" y="2417474"/>
              <a:ext cx="968012" cy="838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25" name="Group 455">
            <a:extLst>
              <a:ext uri="{FF2B5EF4-FFF2-40B4-BE49-F238E27FC236}">
                <a16:creationId xmlns:a16="http://schemas.microsoft.com/office/drawing/2014/main" id="{6679B08F-8782-4FB7-9AD7-78E918CB39D3}"/>
              </a:ext>
            </a:extLst>
          </p:cNvPr>
          <p:cNvGrpSpPr/>
          <p:nvPr/>
        </p:nvGrpSpPr>
        <p:grpSpPr>
          <a:xfrm>
            <a:off x="2135809" y="3973651"/>
            <a:ext cx="1066562" cy="906539"/>
            <a:chOff x="4463512" y="1975387"/>
            <a:chExt cx="990131" cy="968014"/>
          </a:xfrm>
          <a:solidFill>
            <a:schemeClr val="accent3"/>
          </a:solidFill>
        </p:grpSpPr>
        <p:sp>
          <p:nvSpPr>
            <p:cNvPr id="126" name="Pentagon 6">
              <a:extLst>
                <a:ext uri="{FF2B5EF4-FFF2-40B4-BE49-F238E27FC236}">
                  <a16:creationId xmlns:a16="http://schemas.microsoft.com/office/drawing/2014/main" id="{31577A26-4EE1-46B3-8472-ABAF6BC343EE}"/>
                </a:ext>
              </a:extLst>
            </p:cNvPr>
            <p:cNvSpPr/>
            <p:nvPr/>
          </p:nvSpPr>
          <p:spPr>
            <a:xfrm>
              <a:off x="4547350" y="1975388"/>
              <a:ext cx="906293" cy="968013"/>
            </a:xfrm>
            <a:prstGeom prst="homePlate">
              <a:avLst>
                <a:gd name="adj" fmla="val 221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7" name="Rectangle 464">
              <a:extLst>
                <a:ext uri="{FF2B5EF4-FFF2-40B4-BE49-F238E27FC236}">
                  <a16:creationId xmlns:a16="http://schemas.microsoft.com/office/drawing/2014/main" id="{3B7AC831-6BF5-463A-91E8-C871D33CA015}"/>
                </a:ext>
              </a:extLst>
            </p:cNvPr>
            <p:cNvSpPr/>
            <p:nvPr/>
          </p:nvSpPr>
          <p:spPr>
            <a:xfrm rot="16200000">
              <a:off x="4021425" y="2417474"/>
              <a:ext cx="968012" cy="838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28" name="Group 455">
            <a:extLst>
              <a:ext uri="{FF2B5EF4-FFF2-40B4-BE49-F238E27FC236}">
                <a16:creationId xmlns:a16="http://schemas.microsoft.com/office/drawing/2014/main" id="{41B2D8E3-2FEF-407C-8591-B908E2CAA6B9}"/>
              </a:ext>
            </a:extLst>
          </p:cNvPr>
          <p:cNvGrpSpPr/>
          <p:nvPr/>
        </p:nvGrpSpPr>
        <p:grpSpPr>
          <a:xfrm>
            <a:off x="2135809" y="5060270"/>
            <a:ext cx="1066562" cy="906539"/>
            <a:chOff x="4463512" y="1975387"/>
            <a:chExt cx="990131" cy="968014"/>
          </a:xfrm>
          <a:solidFill>
            <a:schemeClr val="accent4"/>
          </a:solidFill>
        </p:grpSpPr>
        <p:sp>
          <p:nvSpPr>
            <p:cNvPr id="129" name="Pentagon 6">
              <a:extLst>
                <a:ext uri="{FF2B5EF4-FFF2-40B4-BE49-F238E27FC236}">
                  <a16:creationId xmlns:a16="http://schemas.microsoft.com/office/drawing/2014/main" id="{2B13AA51-9E7F-47DA-A728-3D40A45D5EAF}"/>
                </a:ext>
              </a:extLst>
            </p:cNvPr>
            <p:cNvSpPr/>
            <p:nvPr/>
          </p:nvSpPr>
          <p:spPr>
            <a:xfrm>
              <a:off x="4547350" y="1975388"/>
              <a:ext cx="906293" cy="968013"/>
            </a:xfrm>
            <a:prstGeom prst="homePlate">
              <a:avLst>
                <a:gd name="adj" fmla="val 221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0" name="Rectangle 464">
              <a:extLst>
                <a:ext uri="{FF2B5EF4-FFF2-40B4-BE49-F238E27FC236}">
                  <a16:creationId xmlns:a16="http://schemas.microsoft.com/office/drawing/2014/main" id="{A6AA0DBA-9B9D-4802-8EF5-F318FD2545EA}"/>
                </a:ext>
              </a:extLst>
            </p:cNvPr>
            <p:cNvSpPr/>
            <p:nvPr/>
          </p:nvSpPr>
          <p:spPr>
            <a:xfrm rot="16200000">
              <a:off x="4021425" y="2417474"/>
              <a:ext cx="968012" cy="838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31" name="Groep 130">
            <a:extLst>
              <a:ext uri="{FF2B5EF4-FFF2-40B4-BE49-F238E27FC236}">
                <a16:creationId xmlns:a16="http://schemas.microsoft.com/office/drawing/2014/main" id="{D3106627-7BEE-4643-B3A0-05157F535CFB}"/>
              </a:ext>
            </a:extLst>
          </p:cNvPr>
          <p:cNvGrpSpPr>
            <a:grpSpLocks noChangeAspect="1"/>
          </p:cNvGrpSpPr>
          <p:nvPr/>
        </p:nvGrpSpPr>
        <p:grpSpPr>
          <a:xfrm>
            <a:off x="2464291" y="4267491"/>
            <a:ext cx="327273" cy="313798"/>
            <a:chOff x="4824412" y="2209800"/>
            <a:chExt cx="2540222" cy="2435637"/>
          </a:xfrm>
          <a:solidFill>
            <a:schemeClr val="bg1"/>
          </a:solidFill>
        </p:grpSpPr>
        <p:sp>
          <p:nvSpPr>
            <p:cNvPr id="132" name="Vrije vorm: vorm 131">
              <a:extLst>
                <a:ext uri="{FF2B5EF4-FFF2-40B4-BE49-F238E27FC236}">
                  <a16:creationId xmlns:a16="http://schemas.microsoft.com/office/drawing/2014/main" id="{D7F07DE5-D17B-4543-A2F3-7702546789A9}"/>
                </a:ext>
              </a:extLst>
            </p:cNvPr>
            <p:cNvSpPr/>
            <p:nvPr/>
          </p:nvSpPr>
          <p:spPr>
            <a:xfrm>
              <a:off x="4824412" y="2494216"/>
              <a:ext cx="2540222" cy="2151221"/>
            </a:xfrm>
            <a:custGeom>
              <a:avLst/>
              <a:gdLst>
                <a:gd name="connsiteX0" fmla="*/ 2307717 w 2540222"/>
                <a:gd name="connsiteY0" fmla="*/ 2151221 h 2151221"/>
                <a:gd name="connsiteX1" fmla="*/ 232505 w 2540222"/>
                <a:gd name="connsiteY1" fmla="*/ 2151221 h 2151221"/>
                <a:gd name="connsiteX2" fmla="*/ 0 w 2540222"/>
                <a:gd name="connsiteY2" fmla="*/ 1918716 h 2151221"/>
                <a:gd name="connsiteX3" fmla="*/ 0 w 2540222"/>
                <a:gd name="connsiteY3" fmla="*/ 232600 h 2151221"/>
                <a:gd name="connsiteX4" fmla="*/ 232505 w 2540222"/>
                <a:gd name="connsiteY4" fmla="*/ 95 h 2151221"/>
                <a:gd name="connsiteX5" fmla="*/ 319945 w 2540222"/>
                <a:gd name="connsiteY5" fmla="*/ 95 h 2151221"/>
                <a:gd name="connsiteX6" fmla="*/ 391382 w 2540222"/>
                <a:gd name="connsiteY6" fmla="*/ 71533 h 2151221"/>
                <a:gd name="connsiteX7" fmla="*/ 319945 w 2540222"/>
                <a:gd name="connsiteY7" fmla="*/ 142970 h 2151221"/>
                <a:gd name="connsiteX8" fmla="*/ 232505 w 2540222"/>
                <a:gd name="connsiteY8" fmla="*/ 142970 h 2151221"/>
                <a:gd name="connsiteX9" fmla="*/ 142875 w 2540222"/>
                <a:gd name="connsiteY9" fmla="*/ 232600 h 2151221"/>
                <a:gd name="connsiteX10" fmla="*/ 142875 w 2540222"/>
                <a:gd name="connsiteY10" fmla="*/ 1918716 h 2151221"/>
                <a:gd name="connsiteX11" fmla="*/ 232505 w 2540222"/>
                <a:gd name="connsiteY11" fmla="*/ 2008346 h 2151221"/>
                <a:gd name="connsiteX12" fmla="*/ 2307717 w 2540222"/>
                <a:gd name="connsiteY12" fmla="*/ 2008346 h 2151221"/>
                <a:gd name="connsiteX13" fmla="*/ 2397347 w 2540222"/>
                <a:gd name="connsiteY13" fmla="*/ 1918716 h 2151221"/>
                <a:gd name="connsiteX14" fmla="*/ 2397347 w 2540222"/>
                <a:gd name="connsiteY14" fmla="*/ 232600 h 2151221"/>
                <a:gd name="connsiteX15" fmla="*/ 2307717 w 2540222"/>
                <a:gd name="connsiteY15" fmla="*/ 142970 h 2151221"/>
                <a:gd name="connsiteX16" fmla="*/ 2221421 w 2540222"/>
                <a:gd name="connsiteY16" fmla="*/ 142970 h 2151221"/>
                <a:gd name="connsiteX17" fmla="*/ 2149983 w 2540222"/>
                <a:gd name="connsiteY17" fmla="*/ 71533 h 2151221"/>
                <a:gd name="connsiteX18" fmla="*/ 2221421 w 2540222"/>
                <a:gd name="connsiteY18" fmla="*/ 95 h 2151221"/>
                <a:gd name="connsiteX19" fmla="*/ 2307717 w 2540222"/>
                <a:gd name="connsiteY19" fmla="*/ 95 h 2151221"/>
                <a:gd name="connsiteX20" fmla="*/ 2540222 w 2540222"/>
                <a:gd name="connsiteY20" fmla="*/ 232600 h 2151221"/>
                <a:gd name="connsiteX21" fmla="*/ 2540222 w 2540222"/>
                <a:gd name="connsiteY21" fmla="*/ 1918716 h 2151221"/>
                <a:gd name="connsiteX22" fmla="*/ 2307717 w 2540222"/>
                <a:gd name="connsiteY22" fmla="*/ 2151221 h 2151221"/>
                <a:gd name="connsiteX23" fmla="*/ 2109978 w 2540222"/>
                <a:gd name="connsiteY23" fmla="*/ 1909096 h 2151221"/>
                <a:gd name="connsiteX24" fmla="*/ 430340 w 2540222"/>
                <a:gd name="connsiteY24" fmla="*/ 1909096 h 2151221"/>
                <a:gd name="connsiteX25" fmla="*/ 247460 w 2540222"/>
                <a:gd name="connsiteY25" fmla="*/ 1726216 h 2151221"/>
                <a:gd name="connsiteX26" fmla="*/ 247460 w 2540222"/>
                <a:gd name="connsiteY26" fmla="*/ 820484 h 2151221"/>
                <a:gd name="connsiteX27" fmla="*/ 430340 w 2540222"/>
                <a:gd name="connsiteY27" fmla="*/ 637604 h 2151221"/>
                <a:gd name="connsiteX28" fmla="*/ 2109978 w 2540222"/>
                <a:gd name="connsiteY28" fmla="*/ 637604 h 2151221"/>
                <a:gd name="connsiteX29" fmla="*/ 2292858 w 2540222"/>
                <a:gd name="connsiteY29" fmla="*/ 820484 h 2151221"/>
                <a:gd name="connsiteX30" fmla="*/ 2292858 w 2540222"/>
                <a:gd name="connsiteY30" fmla="*/ 1726121 h 2151221"/>
                <a:gd name="connsiteX31" fmla="*/ 2109978 w 2540222"/>
                <a:gd name="connsiteY31" fmla="*/ 1909096 h 2151221"/>
                <a:gd name="connsiteX32" fmla="*/ 430340 w 2540222"/>
                <a:gd name="connsiteY32" fmla="*/ 780479 h 2151221"/>
                <a:gd name="connsiteX33" fmla="*/ 390335 w 2540222"/>
                <a:gd name="connsiteY33" fmla="*/ 820484 h 2151221"/>
                <a:gd name="connsiteX34" fmla="*/ 390335 w 2540222"/>
                <a:gd name="connsiteY34" fmla="*/ 1726121 h 2151221"/>
                <a:gd name="connsiteX35" fmla="*/ 430340 w 2540222"/>
                <a:gd name="connsiteY35" fmla="*/ 1766126 h 2151221"/>
                <a:gd name="connsiteX36" fmla="*/ 2109978 w 2540222"/>
                <a:gd name="connsiteY36" fmla="*/ 1766126 h 2151221"/>
                <a:gd name="connsiteX37" fmla="*/ 2149983 w 2540222"/>
                <a:gd name="connsiteY37" fmla="*/ 1726121 h 2151221"/>
                <a:gd name="connsiteX38" fmla="*/ 2149983 w 2540222"/>
                <a:gd name="connsiteY38" fmla="*/ 820484 h 2151221"/>
                <a:gd name="connsiteX39" fmla="*/ 2109978 w 2540222"/>
                <a:gd name="connsiteY39" fmla="*/ 780479 h 2151221"/>
                <a:gd name="connsiteX40" fmla="*/ 430340 w 2540222"/>
                <a:gd name="connsiteY40" fmla="*/ 780479 h 2151221"/>
                <a:gd name="connsiteX41" fmla="*/ 1900142 w 2540222"/>
                <a:gd name="connsiteY41" fmla="*/ 142875 h 2151221"/>
                <a:gd name="connsiteX42" fmla="*/ 650843 w 2540222"/>
                <a:gd name="connsiteY42" fmla="*/ 142875 h 2151221"/>
                <a:gd name="connsiteX43" fmla="*/ 579406 w 2540222"/>
                <a:gd name="connsiteY43" fmla="*/ 71438 h 2151221"/>
                <a:gd name="connsiteX44" fmla="*/ 650843 w 2540222"/>
                <a:gd name="connsiteY44" fmla="*/ 0 h 2151221"/>
                <a:gd name="connsiteX45" fmla="*/ 1900142 w 2540222"/>
                <a:gd name="connsiteY45" fmla="*/ 0 h 2151221"/>
                <a:gd name="connsiteX46" fmla="*/ 1971580 w 2540222"/>
                <a:gd name="connsiteY46" fmla="*/ 71438 h 2151221"/>
                <a:gd name="connsiteX47" fmla="*/ 1900142 w 2540222"/>
                <a:gd name="connsiteY47" fmla="*/ 142875 h 215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540222" h="2151221">
                  <a:moveTo>
                    <a:pt x="2307717" y="2151221"/>
                  </a:moveTo>
                  <a:lnTo>
                    <a:pt x="232505" y="2151221"/>
                  </a:lnTo>
                  <a:cubicBezTo>
                    <a:pt x="104299" y="2151221"/>
                    <a:pt x="0" y="2046923"/>
                    <a:pt x="0" y="1918716"/>
                  </a:cubicBezTo>
                  <a:lnTo>
                    <a:pt x="0" y="232600"/>
                  </a:lnTo>
                  <a:cubicBezTo>
                    <a:pt x="0" y="104394"/>
                    <a:pt x="104299" y="95"/>
                    <a:pt x="232505" y="95"/>
                  </a:cubicBezTo>
                  <a:lnTo>
                    <a:pt x="319945" y="95"/>
                  </a:lnTo>
                  <a:cubicBezTo>
                    <a:pt x="359378" y="95"/>
                    <a:pt x="391382" y="32099"/>
                    <a:pt x="391382" y="71533"/>
                  </a:cubicBezTo>
                  <a:cubicBezTo>
                    <a:pt x="391382" y="110966"/>
                    <a:pt x="359378" y="142970"/>
                    <a:pt x="319945" y="142970"/>
                  </a:cubicBezTo>
                  <a:lnTo>
                    <a:pt x="232505" y="142970"/>
                  </a:lnTo>
                  <a:cubicBezTo>
                    <a:pt x="183071" y="142970"/>
                    <a:pt x="142875" y="183166"/>
                    <a:pt x="142875" y="232600"/>
                  </a:cubicBezTo>
                  <a:lnTo>
                    <a:pt x="142875" y="1918716"/>
                  </a:lnTo>
                  <a:cubicBezTo>
                    <a:pt x="142875" y="1968151"/>
                    <a:pt x="183071" y="2008346"/>
                    <a:pt x="232505" y="2008346"/>
                  </a:cubicBezTo>
                  <a:lnTo>
                    <a:pt x="2307717" y="2008346"/>
                  </a:lnTo>
                  <a:cubicBezTo>
                    <a:pt x="2357152" y="2008346"/>
                    <a:pt x="2397347" y="1968151"/>
                    <a:pt x="2397347" y="1918716"/>
                  </a:cubicBezTo>
                  <a:lnTo>
                    <a:pt x="2397347" y="232600"/>
                  </a:lnTo>
                  <a:cubicBezTo>
                    <a:pt x="2397347" y="183166"/>
                    <a:pt x="2357152" y="142970"/>
                    <a:pt x="2307717" y="142970"/>
                  </a:cubicBezTo>
                  <a:lnTo>
                    <a:pt x="2221421" y="142970"/>
                  </a:lnTo>
                  <a:cubicBezTo>
                    <a:pt x="2181987" y="142970"/>
                    <a:pt x="2149983" y="110966"/>
                    <a:pt x="2149983" y="71533"/>
                  </a:cubicBezTo>
                  <a:cubicBezTo>
                    <a:pt x="2149983" y="32099"/>
                    <a:pt x="2181987" y="95"/>
                    <a:pt x="2221421" y="95"/>
                  </a:cubicBezTo>
                  <a:lnTo>
                    <a:pt x="2307717" y="95"/>
                  </a:lnTo>
                  <a:cubicBezTo>
                    <a:pt x="2435924" y="95"/>
                    <a:pt x="2540222" y="104394"/>
                    <a:pt x="2540222" y="232600"/>
                  </a:cubicBezTo>
                  <a:lnTo>
                    <a:pt x="2540222" y="1918716"/>
                  </a:lnTo>
                  <a:cubicBezTo>
                    <a:pt x="2540318" y="2046923"/>
                    <a:pt x="2435924" y="2151221"/>
                    <a:pt x="2307717" y="2151221"/>
                  </a:cubicBezTo>
                  <a:close/>
                  <a:moveTo>
                    <a:pt x="2109978" y="1909096"/>
                  </a:moveTo>
                  <a:lnTo>
                    <a:pt x="430340" y="1909096"/>
                  </a:lnTo>
                  <a:cubicBezTo>
                    <a:pt x="329470" y="1909096"/>
                    <a:pt x="247460" y="1827085"/>
                    <a:pt x="247460" y="1726216"/>
                  </a:cubicBezTo>
                  <a:lnTo>
                    <a:pt x="247460" y="820484"/>
                  </a:lnTo>
                  <a:cubicBezTo>
                    <a:pt x="247460" y="719614"/>
                    <a:pt x="329470" y="637604"/>
                    <a:pt x="430340" y="637604"/>
                  </a:cubicBezTo>
                  <a:lnTo>
                    <a:pt x="2109978" y="637604"/>
                  </a:lnTo>
                  <a:cubicBezTo>
                    <a:pt x="2210848" y="637604"/>
                    <a:pt x="2292858" y="719614"/>
                    <a:pt x="2292858" y="820484"/>
                  </a:cubicBezTo>
                  <a:lnTo>
                    <a:pt x="2292858" y="1726121"/>
                  </a:lnTo>
                  <a:cubicBezTo>
                    <a:pt x="2292858" y="1826990"/>
                    <a:pt x="2210848" y="1909096"/>
                    <a:pt x="2109978" y="1909096"/>
                  </a:cubicBezTo>
                  <a:close/>
                  <a:moveTo>
                    <a:pt x="430340" y="780479"/>
                  </a:moveTo>
                  <a:cubicBezTo>
                    <a:pt x="408242" y="780479"/>
                    <a:pt x="390335" y="798386"/>
                    <a:pt x="390335" y="820484"/>
                  </a:cubicBezTo>
                  <a:lnTo>
                    <a:pt x="390335" y="1726121"/>
                  </a:lnTo>
                  <a:cubicBezTo>
                    <a:pt x="390335" y="1748218"/>
                    <a:pt x="408242" y="1766126"/>
                    <a:pt x="430340" y="1766126"/>
                  </a:cubicBezTo>
                  <a:lnTo>
                    <a:pt x="2109978" y="1766126"/>
                  </a:lnTo>
                  <a:cubicBezTo>
                    <a:pt x="2132076" y="1766126"/>
                    <a:pt x="2149983" y="1748218"/>
                    <a:pt x="2149983" y="1726121"/>
                  </a:cubicBezTo>
                  <a:lnTo>
                    <a:pt x="2149983" y="820484"/>
                  </a:lnTo>
                  <a:cubicBezTo>
                    <a:pt x="2149983" y="798386"/>
                    <a:pt x="2132076" y="780479"/>
                    <a:pt x="2109978" y="780479"/>
                  </a:cubicBezTo>
                  <a:lnTo>
                    <a:pt x="430340" y="780479"/>
                  </a:lnTo>
                  <a:close/>
                  <a:moveTo>
                    <a:pt x="1900142" y="142875"/>
                  </a:moveTo>
                  <a:lnTo>
                    <a:pt x="650843" y="142875"/>
                  </a:lnTo>
                  <a:cubicBezTo>
                    <a:pt x="611410" y="142875"/>
                    <a:pt x="579406" y="110871"/>
                    <a:pt x="579406" y="71438"/>
                  </a:cubicBezTo>
                  <a:cubicBezTo>
                    <a:pt x="579406" y="32004"/>
                    <a:pt x="611410" y="0"/>
                    <a:pt x="650843" y="0"/>
                  </a:cubicBezTo>
                  <a:lnTo>
                    <a:pt x="1900142" y="0"/>
                  </a:lnTo>
                  <a:cubicBezTo>
                    <a:pt x="1939576" y="0"/>
                    <a:pt x="1971580" y="32004"/>
                    <a:pt x="1971580" y="71438"/>
                  </a:cubicBezTo>
                  <a:cubicBezTo>
                    <a:pt x="1971580" y="110871"/>
                    <a:pt x="1939576" y="142875"/>
                    <a:pt x="1900142" y="14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133" name="Graphic 13">
              <a:extLst>
                <a:ext uri="{FF2B5EF4-FFF2-40B4-BE49-F238E27FC236}">
                  <a16:creationId xmlns:a16="http://schemas.microsoft.com/office/drawing/2014/main" id="{7B041ED0-B801-44E0-A6E4-2F03CC548CC3}"/>
                </a:ext>
              </a:extLst>
            </p:cNvPr>
            <p:cNvGrpSpPr/>
            <p:nvPr/>
          </p:nvGrpSpPr>
          <p:grpSpPr>
            <a:xfrm>
              <a:off x="5240559" y="2209800"/>
              <a:ext cx="142875" cy="509873"/>
              <a:chOff x="5240559" y="2209800"/>
              <a:chExt cx="142875" cy="509873"/>
            </a:xfrm>
            <a:grpFill/>
          </p:grpSpPr>
          <p:sp>
            <p:nvSpPr>
              <p:cNvPr id="137" name="Vrije vorm: vorm 136">
                <a:extLst>
                  <a:ext uri="{FF2B5EF4-FFF2-40B4-BE49-F238E27FC236}">
                    <a16:creationId xmlns:a16="http://schemas.microsoft.com/office/drawing/2014/main" id="{79F320D0-799B-4411-80A0-36DABE6D3591}"/>
                  </a:ext>
                </a:extLst>
              </p:cNvPr>
              <p:cNvSpPr/>
              <p:nvPr/>
            </p:nvSpPr>
            <p:spPr>
              <a:xfrm>
                <a:off x="5311996" y="2281237"/>
                <a:ext cx="9525" cy="366998"/>
              </a:xfrm>
              <a:custGeom>
                <a:avLst/>
                <a:gdLst>
                  <a:gd name="connsiteX0" fmla="*/ 0 w 9525"/>
                  <a:gd name="connsiteY0" fmla="*/ 0 h 366998"/>
                  <a:gd name="connsiteX1" fmla="*/ 0 w 9525"/>
                  <a:gd name="connsiteY1" fmla="*/ 366998 h 36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66998">
                    <a:moveTo>
                      <a:pt x="0" y="0"/>
                    </a:moveTo>
                    <a:lnTo>
                      <a:pt x="0" y="366998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38" name="Vrije vorm: vorm 137">
                <a:extLst>
                  <a:ext uri="{FF2B5EF4-FFF2-40B4-BE49-F238E27FC236}">
                    <a16:creationId xmlns:a16="http://schemas.microsoft.com/office/drawing/2014/main" id="{C2FD5551-E77C-46B1-8AD1-78A5B13B123C}"/>
                  </a:ext>
                </a:extLst>
              </p:cNvPr>
              <p:cNvSpPr/>
              <p:nvPr/>
            </p:nvSpPr>
            <p:spPr>
              <a:xfrm>
                <a:off x="5240559" y="2209800"/>
                <a:ext cx="142875" cy="509873"/>
              </a:xfrm>
              <a:custGeom>
                <a:avLst/>
                <a:gdLst>
                  <a:gd name="connsiteX0" fmla="*/ 71438 w 142875"/>
                  <a:gd name="connsiteY0" fmla="*/ 509873 h 509873"/>
                  <a:gd name="connsiteX1" fmla="*/ 0 w 142875"/>
                  <a:gd name="connsiteY1" fmla="*/ 438436 h 509873"/>
                  <a:gd name="connsiteX2" fmla="*/ 0 w 142875"/>
                  <a:gd name="connsiteY2" fmla="*/ 71438 h 509873"/>
                  <a:gd name="connsiteX3" fmla="*/ 71438 w 142875"/>
                  <a:gd name="connsiteY3" fmla="*/ 0 h 509873"/>
                  <a:gd name="connsiteX4" fmla="*/ 142875 w 142875"/>
                  <a:gd name="connsiteY4" fmla="*/ 71438 h 509873"/>
                  <a:gd name="connsiteX5" fmla="*/ 142875 w 142875"/>
                  <a:gd name="connsiteY5" fmla="*/ 438436 h 509873"/>
                  <a:gd name="connsiteX6" fmla="*/ 71438 w 142875"/>
                  <a:gd name="connsiteY6" fmla="*/ 509873 h 509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509873">
                    <a:moveTo>
                      <a:pt x="71438" y="509873"/>
                    </a:moveTo>
                    <a:cubicBezTo>
                      <a:pt x="32004" y="509873"/>
                      <a:pt x="0" y="477869"/>
                      <a:pt x="0" y="438436"/>
                    </a:cubicBezTo>
                    <a:lnTo>
                      <a:pt x="0" y="71438"/>
                    </a:lnTo>
                    <a:cubicBezTo>
                      <a:pt x="0" y="32004"/>
                      <a:pt x="32004" y="0"/>
                      <a:pt x="71438" y="0"/>
                    </a:cubicBezTo>
                    <a:cubicBezTo>
                      <a:pt x="110871" y="0"/>
                      <a:pt x="142875" y="32004"/>
                      <a:pt x="142875" y="71438"/>
                    </a:cubicBezTo>
                    <a:lnTo>
                      <a:pt x="142875" y="438436"/>
                    </a:lnTo>
                    <a:cubicBezTo>
                      <a:pt x="142875" y="477869"/>
                      <a:pt x="110871" y="509873"/>
                      <a:pt x="71438" y="5098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134" name="Graphic 13">
              <a:extLst>
                <a:ext uri="{FF2B5EF4-FFF2-40B4-BE49-F238E27FC236}">
                  <a16:creationId xmlns:a16="http://schemas.microsoft.com/office/drawing/2014/main" id="{8D66BF55-B696-4F45-A9E9-DED4BAC755E1}"/>
                </a:ext>
              </a:extLst>
            </p:cNvPr>
            <p:cNvGrpSpPr/>
            <p:nvPr/>
          </p:nvGrpSpPr>
          <p:grpSpPr>
            <a:xfrm>
              <a:off x="6814470" y="2209800"/>
              <a:ext cx="142875" cy="509873"/>
              <a:chOff x="6814470" y="2209800"/>
              <a:chExt cx="142875" cy="509873"/>
            </a:xfrm>
            <a:grpFill/>
          </p:grpSpPr>
          <p:sp>
            <p:nvSpPr>
              <p:cNvPr id="135" name="Vrije vorm: vorm 134">
                <a:extLst>
                  <a:ext uri="{FF2B5EF4-FFF2-40B4-BE49-F238E27FC236}">
                    <a16:creationId xmlns:a16="http://schemas.microsoft.com/office/drawing/2014/main" id="{2C446FF6-5EB7-45E4-95BE-B2A2EA801961}"/>
                  </a:ext>
                </a:extLst>
              </p:cNvPr>
              <p:cNvSpPr/>
              <p:nvPr/>
            </p:nvSpPr>
            <p:spPr>
              <a:xfrm>
                <a:off x="6885907" y="2281237"/>
                <a:ext cx="9525" cy="366998"/>
              </a:xfrm>
              <a:custGeom>
                <a:avLst/>
                <a:gdLst>
                  <a:gd name="connsiteX0" fmla="*/ 0 w 9525"/>
                  <a:gd name="connsiteY0" fmla="*/ 0 h 366998"/>
                  <a:gd name="connsiteX1" fmla="*/ 0 w 9525"/>
                  <a:gd name="connsiteY1" fmla="*/ 366998 h 36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66998">
                    <a:moveTo>
                      <a:pt x="0" y="0"/>
                    </a:moveTo>
                    <a:lnTo>
                      <a:pt x="0" y="366998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36" name="Vrije vorm: vorm 135">
                <a:extLst>
                  <a:ext uri="{FF2B5EF4-FFF2-40B4-BE49-F238E27FC236}">
                    <a16:creationId xmlns:a16="http://schemas.microsoft.com/office/drawing/2014/main" id="{C8C52332-A8B3-4438-B3C5-31664DDCC9A9}"/>
                  </a:ext>
                </a:extLst>
              </p:cNvPr>
              <p:cNvSpPr/>
              <p:nvPr/>
            </p:nvSpPr>
            <p:spPr>
              <a:xfrm>
                <a:off x="6814470" y="2209800"/>
                <a:ext cx="142875" cy="509873"/>
              </a:xfrm>
              <a:custGeom>
                <a:avLst/>
                <a:gdLst>
                  <a:gd name="connsiteX0" fmla="*/ 71438 w 142875"/>
                  <a:gd name="connsiteY0" fmla="*/ 509873 h 509873"/>
                  <a:gd name="connsiteX1" fmla="*/ 0 w 142875"/>
                  <a:gd name="connsiteY1" fmla="*/ 438436 h 509873"/>
                  <a:gd name="connsiteX2" fmla="*/ 0 w 142875"/>
                  <a:gd name="connsiteY2" fmla="*/ 71438 h 509873"/>
                  <a:gd name="connsiteX3" fmla="*/ 71438 w 142875"/>
                  <a:gd name="connsiteY3" fmla="*/ 0 h 509873"/>
                  <a:gd name="connsiteX4" fmla="*/ 142875 w 142875"/>
                  <a:gd name="connsiteY4" fmla="*/ 71438 h 509873"/>
                  <a:gd name="connsiteX5" fmla="*/ 142875 w 142875"/>
                  <a:gd name="connsiteY5" fmla="*/ 438436 h 509873"/>
                  <a:gd name="connsiteX6" fmla="*/ 71438 w 142875"/>
                  <a:gd name="connsiteY6" fmla="*/ 509873 h 509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509873">
                    <a:moveTo>
                      <a:pt x="71438" y="509873"/>
                    </a:moveTo>
                    <a:cubicBezTo>
                      <a:pt x="32004" y="509873"/>
                      <a:pt x="0" y="477869"/>
                      <a:pt x="0" y="438436"/>
                    </a:cubicBezTo>
                    <a:lnTo>
                      <a:pt x="0" y="71438"/>
                    </a:lnTo>
                    <a:cubicBezTo>
                      <a:pt x="0" y="32004"/>
                      <a:pt x="32004" y="0"/>
                      <a:pt x="71438" y="0"/>
                    </a:cubicBezTo>
                    <a:cubicBezTo>
                      <a:pt x="110871" y="0"/>
                      <a:pt x="142875" y="32004"/>
                      <a:pt x="142875" y="71438"/>
                    </a:cubicBezTo>
                    <a:lnTo>
                      <a:pt x="142875" y="438436"/>
                    </a:lnTo>
                    <a:cubicBezTo>
                      <a:pt x="142875" y="477869"/>
                      <a:pt x="110871" y="509873"/>
                      <a:pt x="71438" y="5098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39" name="Groep 138">
            <a:extLst>
              <a:ext uri="{FF2B5EF4-FFF2-40B4-BE49-F238E27FC236}">
                <a16:creationId xmlns:a16="http://schemas.microsoft.com/office/drawing/2014/main" id="{E88C5F5D-EF0C-4FA5-9290-B05CA74289A1}"/>
              </a:ext>
            </a:extLst>
          </p:cNvPr>
          <p:cNvGrpSpPr>
            <a:grpSpLocks noChangeAspect="1"/>
          </p:cNvGrpSpPr>
          <p:nvPr/>
        </p:nvGrpSpPr>
        <p:grpSpPr>
          <a:xfrm>
            <a:off x="2429927" y="3218913"/>
            <a:ext cx="396000" cy="244537"/>
            <a:chOff x="6438597" y="2348196"/>
            <a:chExt cx="813540" cy="502375"/>
          </a:xfrm>
          <a:solidFill>
            <a:schemeClr val="bg1"/>
          </a:solidFill>
        </p:grpSpPr>
        <p:sp>
          <p:nvSpPr>
            <p:cNvPr id="140" name="Vrije vorm: vorm 139">
              <a:extLst>
                <a:ext uri="{FF2B5EF4-FFF2-40B4-BE49-F238E27FC236}">
                  <a16:creationId xmlns:a16="http://schemas.microsoft.com/office/drawing/2014/main" id="{3B4669EB-314E-40A6-9BCD-F5A4A877C92B}"/>
                </a:ext>
              </a:extLst>
            </p:cNvPr>
            <p:cNvSpPr/>
            <p:nvPr/>
          </p:nvSpPr>
          <p:spPr>
            <a:xfrm>
              <a:off x="6438597" y="2504038"/>
              <a:ext cx="674460" cy="346533"/>
            </a:xfrm>
            <a:custGeom>
              <a:avLst/>
              <a:gdLst>
                <a:gd name="connsiteX0" fmla="*/ 601530 w 674460"/>
                <a:gd name="connsiteY0" fmla="*/ 346534 h 346533"/>
                <a:gd name="connsiteX1" fmla="*/ 72930 w 674460"/>
                <a:gd name="connsiteY1" fmla="*/ 346534 h 346533"/>
                <a:gd name="connsiteX2" fmla="*/ 0 w 674460"/>
                <a:gd name="connsiteY2" fmla="*/ 273604 h 346533"/>
                <a:gd name="connsiteX3" fmla="*/ 0 w 674460"/>
                <a:gd name="connsiteY3" fmla="*/ 72930 h 346533"/>
                <a:gd name="connsiteX4" fmla="*/ 72930 w 674460"/>
                <a:gd name="connsiteY4" fmla="*/ 0 h 346533"/>
                <a:gd name="connsiteX5" fmla="*/ 601530 w 674460"/>
                <a:gd name="connsiteY5" fmla="*/ 0 h 346533"/>
                <a:gd name="connsiteX6" fmla="*/ 674460 w 674460"/>
                <a:gd name="connsiteY6" fmla="*/ 72930 h 346533"/>
                <a:gd name="connsiteX7" fmla="*/ 674460 w 674460"/>
                <a:gd name="connsiteY7" fmla="*/ 273604 h 346533"/>
                <a:gd name="connsiteX8" fmla="*/ 601530 w 674460"/>
                <a:gd name="connsiteY8" fmla="*/ 346534 h 346533"/>
                <a:gd name="connsiteX9" fmla="*/ 72930 w 674460"/>
                <a:gd name="connsiteY9" fmla="*/ 43273 h 346533"/>
                <a:gd name="connsiteX10" fmla="*/ 43273 w 674460"/>
                <a:gd name="connsiteY10" fmla="*/ 72930 h 346533"/>
                <a:gd name="connsiteX11" fmla="*/ 43273 w 674460"/>
                <a:gd name="connsiteY11" fmla="*/ 273604 h 346533"/>
                <a:gd name="connsiteX12" fmla="*/ 72930 w 674460"/>
                <a:gd name="connsiteY12" fmla="*/ 303260 h 346533"/>
                <a:gd name="connsiteX13" fmla="*/ 601530 w 674460"/>
                <a:gd name="connsiteY13" fmla="*/ 303260 h 346533"/>
                <a:gd name="connsiteX14" fmla="*/ 631187 w 674460"/>
                <a:gd name="connsiteY14" fmla="*/ 273604 h 346533"/>
                <a:gd name="connsiteX15" fmla="*/ 631187 w 674460"/>
                <a:gd name="connsiteY15" fmla="*/ 72930 h 346533"/>
                <a:gd name="connsiteX16" fmla="*/ 601530 w 674460"/>
                <a:gd name="connsiteY16" fmla="*/ 43273 h 346533"/>
                <a:gd name="connsiteX17" fmla="*/ 72930 w 674460"/>
                <a:gd name="connsiteY17" fmla="*/ 43273 h 346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4460" h="346533">
                  <a:moveTo>
                    <a:pt x="601530" y="346534"/>
                  </a:moveTo>
                  <a:lnTo>
                    <a:pt x="72930" y="346534"/>
                  </a:lnTo>
                  <a:cubicBezTo>
                    <a:pt x="32715" y="346534"/>
                    <a:pt x="0" y="313819"/>
                    <a:pt x="0" y="273604"/>
                  </a:cubicBezTo>
                  <a:lnTo>
                    <a:pt x="0" y="72930"/>
                  </a:lnTo>
                  <a:cubicBezTo>
                    <a:pt x="0" y="32715"/>
                    <a:pt x="32715" y="0"/>
                    <a:pt x="72930" y="0"/>
                  </a:cubicBezTo>
                  <a:lnTo>
                    <a:pt x="601530" y="0"/>
                  </a:lnTo>
                  <a:cubicBezTo>
                    <a:pt x="641745" y="0"/>
                    <a:pt x="674460" y="32715"/>
                    <a:pt x="674460" y="72930"/>
                  </a:cubicBezTo>
                  <a:lnTo>
                    <a:pt x="674460" y="273604"/>
                  </a:lnTo>
                  <a:cubicBezTo>
                    <a:pt x="674460" y="313819"/>
                    <a:pt x="641745" y="346534"/>
                    <a:pt x="601530" y="346534"/>
                  </a:cubicBezTo>
                  <a:close/>
                  <a:moveTo>
                    <a:pt x="72930" y="43273"/>
                  </a:moveTo>
                  <a:cubicBezTo>
                    <a:pt x="56573" y="43273"/>
                    <a:pt x="43273" y="56573"/>
                    <a:pt x="43273" y="72930"/>
                  </a:cubicBezTo>
                  <a:lnTo>
                    <a:pt x="43273" y="273604"/>
                  </a:lnTo>
                  <a:cubicBezTo>
                    <a:pt x="43273" y="289961"/>
                    <a:pt x="56573" y="303260"/>
                    <a:pt x="72930" y="303260"/>
                  </a:cubicBezTo>
                  <a:lnTo>
                    <a:pt x="601530" y="303260"/>
                  </a:lnTo>
                  <a:cubicBezTo>
                    <a:pt x="617887" y="303260"/>
                    <a:pt x="631187" y="289961"/>
                    <a:pt x="631187" y="273604"/>
                  </a:cubicBezTo>
                  <a:lnTo>
                    <a:pt x="631187" y="72930"/>
                  </a:lnTo>
                  <a:cubicBezTo>
                    <a:pt x="631187" y="56573"/>
                    <a:pt x="617887" y="43273"/>
                    <a:pt x="601530" y="43273"/>
                  </a:cubicBezTo>
                  <a:lnTo>
                    <a:pt x="72930" y="43273"/>
                  </a:lnTo>
                  <a:close/>
                </a:path>
              </a:pathLst>
            </a:custGeom>
            <a:grpFill/>
            <a:ln w="28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1" name="Vrije vorm: vorm 140">
              <a:extLst>
                <a:ext uri="{FF2B5EF4-FFF2-40B4-BE49-F238E27FC236}">
                  <a16:creationId xmlns:a16="http://schemas.microsoft.com/office/drawing/2014/main" id="{68C34920-4379-4B7B-A7CB-9F3321536ECC}"/>
                </a:ext>
              </a:extLst>
            </p:cNvPr>
            <p:cNvSpPr/>
            <p:nvPr/>
          </p:nvSpPr>
          <p:spPr>
            <a:xfrm>
              <a:off x="6513229" y="2426924"/>
              <a:ext cx="668748" cy="335023"/>
            </a:xfrm>
            <a:custGeom>
              <a:avLst/>
              <a:gdLst>
                <a:gd name="connsiteX0" fmla="*/ 628071 w 668748"/>
                <a:gd name="connsiteY0" fmla="*/ 335023 h 335023"/>
                <a:gd name="connsiteX1" fmla="*/ 611281 w 668748"/>
                <a:gd name="connsiteY1" fmla="*/ 327032 h 335023"/>
                <a:gd name="connsiteX2" fmla="*/ 614426 w 668748"/>
                <a:gd name="connsiteY2" fmla="*/ 296596 h 335023"/>
                <a:gd name="connsiteX3" fmla="*/ 625475 w 668748"/>
                <a:gd name="connsiteY3" fmla="*/ 273575 h 335023"/>
                <a:gd name="connsiteX4" fmla="*/ 625475 w 668748"/>
                <a:gd name="connsiteY4" fmla="*/ 72930 h 335023"/>
                <a:gd name="connsiteX5" fmla="*/ 595818 w 668748"/>
                <a:gd name="connsiteY5" fmla="*/ 43273 h 335023"/>
                <a:gd name="connsiteX6" fmla="*/ 67218 w 668748"/>
                <a:gd name="connsiteY6" fmla="*/ 43273 h 335023"/>
                <a:gd name="connsiteX7" fmla="*/ 40850 w 668748"/>
                <a:gd name="connsiteY7" fmla="*/ 59429 h 335023"/>
                <a:gd name="connsiteX8" fmla="*/ 11684 w 668748"/>
                <a:gd name="connsiteY8" fmla="*/ 68689 h 335023"/>
                <a:gd name="connsiteX9" fmla="*/ 2423 w 668748"/>
                <a:gd name="connsiteY9" fmla="*/ 39523 h 335023"/>
                <a:gd name="connsiteX10" fmla="*/ 67218 w 668748"/>
                <a:gd name="connsiteY10" fmla="*/ 0 h 335023"/>
                <a:gd name="connsiteX11" fmla="*/ 595818 w 668748"/>
                <a:gd name="connsiteY11" fmla="*/ 0 h 335023"/>
                <a:gd name="connsiteX12" fmla="*/ 668748 w 668748"/>
                <a:gd name="connsiteY12" fmla="*/ 72930 h 335023"/>
                <a:gd name="connsiteX13" fmla="*/ 668748 w 668748"/>
                <a:gd name="connsiteY13" fmla="*/ 273604 h 335023"/>
                <a:gd name="connsiteX14" fmla="*/ 641717 w 668748"/>
                <a:gd name="connsiteY14" fmla="*/ 330205 h 335023"/>
                <a:gd name="connsiteX15" fmla="*/ 628071 w 668748"/>
                <a:gd name="connsiteY15" fmla="*/ 335023 h 33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8748" h="335023">
                  <a:moveTo>
                    <a:pt x="628071" y="335023"/>
                  </a:moveTo>
                  <a:cubicBezTo>
                    <a:pt x="621782" y="335023"/>
                    <a:pt x="615551" y="332282"/>
                    <a:pt x="611281" y="327032"/>
                  </a:cubicBezTo>
                  <a:cubicBezTo>
                    <a:pt x="603751" y="317771"/>
                    <a:pt x="605165" y="304126"/>
                    <a:pt x="614426" y="296596"/>
                  </a:cubicBezTo>
                  <a:cubicBezTo>
                    <a:pt x="621436" y="290884"/>
                    <a:pt x="625475" y="282518"/>
                    <a:pt x="625475" y="273575"/>
                  </a:cubicBezTo>
                  <a:lnTo>
                    <a:pt x="625475" y="72930"/>
                  </a:lnTo>
                  <a:cubicBezTo>
                    <a:pt x="625475" y="56573"/>
                    <a:pt x="612175" y="43273"/>
                    <a:pt x="595818" y="43273"/>
                  </a:cubicBezTo>
                  <a:lnTo>
                    <a:pt x="67218" y="43273"/>
                  </a:lnTo>
                  <a:cubicBezTo>
                    <a:pt x="56111" y="43273"/>
                    <a:pt x="46014" y="49476"/>
                    <a:pt x="40850" y="59429"/>
                  </a:cubicBezTo>
                  <a:cubicBezTo>
                    <a:pt x="35340" y="70045"/>
                    <a:pt x="22300" y="74171"/>
                    <a:pt x="11684" y="68689"/>
                  </a:cubicBezTo>
                  <a:cubicBezTo>
                    <a:pt x="1068" y="63179"/>
                    <a:pt x="-3058" y="50139"/>
                    <a:pt x="2423" y="39523"/>
                  </a:cubicBezTo>
                  <a:cubicBezTo>
                    <a:pt x="15059" y="15146"/>
                    <a:pt x="39869" y="0"/>
                    <a:pt x="67218" y="0"/>
                  </a:cubicBezTo>
                  <a:lnTo>
                    <a:pt x="595818" y="0"/>
                  </a:lnTo>
                  <a:cubicBezTo>
                    <a:pt x="636033" y="0"/>
                    <a:pt x="668748" y="32715"/>
                    <a:pt x="668748" y="72930"/>
                  </a:cubicBezTo>
                  <a:lnTo>
                    <a:pt x="668748" y="273604"/>
                  </a:lnTo>
                  <a:cubicBezTo>
                    <a:pt x="668748" y="295615"/>
                    <a:pt x="658911" y="316242"/>
                    <a:pt x="641717" y="330205"/>
                  </a:cubicBezTo>
                  <a:cubicBezTo>
                    <a:pt x="637707" y="333465"/>
                    <a:pt x="632889" y="335023"/>
                    <a:pt x="628071" y="335023"/>
                  </a:cubicBezTo>
                  <a:close/>
                </a:path>
              </a:pathLst>
            </a:custGeom>
            <a:grpFill/>
            <a:ln w="28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2" name="Vrije vorm: vorm 141">
              <a:extLst>
                <a:ext uri="{FF2B5EF4-FFF2-40B4-BE49-F238E27FC236}">
                  <a16:creationId xmlns:a16="http://schemas.microsoft.com/office/drawing/2014/main" id="{99ABC296-34ED-4E4E-BEBB-C4F66E22ED24}"/>
                </a:ext>
              </a:extLst>
            </p:cNvPr>
            <p:cNvSpPr/>
            <p:nvPr/>
          </p:nvSpPr>
          <p:spPr>
            <a:xfrm>
              <a:off x="6583389" y="2348196"/>
              <a:ext cx="668748" cy="335051"/>
            </a:xfrm>
            <a:custGeom>
              <a:avLst/>
              <a:gdLst>
                <a:gd name="connsiteX0" fmla="*/ 628100 w 668748"/>
                <a:gd name="connsiteY0" fmla="*/ 335052 h 335051"/>
                <a:gd name="connsiteX1" fmla="*/ 611310 w 668748"/>
                <a:gd name="connsiteY1" fmla="*/ 327061 h 335051"/>
                <a:gd name="connsiteX2" fmla="*/ 614454 w 668748"/>
                <a:gd name="connsiteY2" fmla="*/ 296625 h 335051"/>
                <a:gd name="connsiteX3" fmla="*/ 625504 w 668748"/>
                <a:gd name="connsiteY3" fmla="*/ 273604 h 335051"/>
                <a:gd name="connsiteX4" fmla="*/ 625504 w 668748"/>
                <a:gd name="connsiteY4" fmla="*/ 72930 h 335051"/>
                <a:gd name="connsiteX5" fmla="*/ 595847 w 668748"/>
                <a:gd name="connsiteY5" fmla="*/ 43273 h 335051"/>
                <a:gd name="connsiteX6" fmla="*/ 67218 w 668748"/>
                <a:gd name="connsiteY6" fmla="*/ 43273 h 335051"/>
                <a:gd name="connsiteX7" fmla="*/ 40850 w 668748"/>
                <a:gd name="connsiteY7" fmla="*/ 59429 h 335051"/>
                <a:gd name="connsiteX8" fmla="*/ 11684 w 668748"/>
                <a:gd name="connsiteY8" fmla="*/ 68689 h 335051"/>
                <a:gd name="connsiteX9" fmla="*/ 2423 w 668748"/>
                <a:gd name="connsiteY9" fmla="*/ 39523 h 335051"/>
                <a:gd name="connsiteX10" fmla="*/ 67218 w 668748"/>
                <a:gd name="connsiteY10" fmla="*/ 0 h 335051"/>
                <a:gd name="connsiteX11" fmla="*/ 595818 w 668748"/>
                <a:gd name="connsiteY11" fmla="*/ 0 h 335051"/>
                <a:gd name="connsiteX12" fmla="*/ 668748 w 668748"/>
                <a:gd name="connsiteY12" fmla="*/ 72930 h 335051"/>
                <a:gd name="connsiteX13" fmla="*/ 668748 w 668748"/>
                <a:gd name="connsiteY13" fmla="*/ 273604 h 335051"/>
                <a:gd name="connsiteX14" fmla="*/ 641717 w 668748"/>
                <a:gd name="connsiteY14" fmla="*/ 330205 h 335051"/>
                <a:gd name="connsiteX15" fmla="*/ 628100 w 668748"/>
                <a:gd name="connsiteY15" fmla="*/ 335052 h 33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8748" h="335051">
                  <a:moveTo>
                    <a:pt x="628100" y="335052"/>
                  </a:moveTo>
                  <a:cubicBezTo>
                    <a:pt x="621811" y="335052"/>
                    <a:pt x="615580" y="332311"/>
                    <a:pt x="611310" y="327061"/>
                  </a:cubicBezTo>
                  <a:cubicBezTo>
                    <a:pt x="603780" y="317800"/>
                    <a:pt x="605194" y="304155"/>
                    <a:pt x="614454" y="296625"/>
                  </a:cubicBezTo>
                  <a:cubicBezTo>
                    <a:pt x="621465" y="290913"/>
                    <a:pt x="625504" y="282547"/>
                    <a:pt x="625504" y="273604"/>
                  </a:cubicBezTo>
                  <a:lnTo>
                    <a:pt x="625504" y="72930"/>
                  </a:lnTo>
                  <a:cubicBezTo>
                    <a:pt x="625504" y="56573"/>
                    <a:pt x="612204" y="43273"/>
                    <a:pt x="595847" y="43273"/>
                  </a:cubicBezTo>
                  <a:lnTo>
                    <a:pt x="67218" y="43273"/>
                  </a:lnTo>
                  <a:cubicBezTo>
                    <a:pt x="56111" y="43273"/>
                    <a:pt x="46014" y="49476"/>
                    <a:pt x="40850" y="59429"/>
                  </a:cubicBezTo>
                  <a:cubicBezTo>
                    <a:pt x="35369" y="70045"/>
                    <a:pt x="22300" y="74171"/>
                    <a:pt x="11684" y="68689"/>
                  </a:cubicBezTo>
                  <a:cubicBezTo>
                    <a:pt x="1068" y="63179"/>
                    <a:pt x="-3058" y="50140"/>
                    <a:pt x="2423" y="39523"/>
                  </a:cubicBezTo>
                  <a:cubicBezTo>
                    <a:pt x="15059" y="15146"/>
                    <a:pt x="39869" y="0"/>
                    <a:pt x="67218" y="0"/>
                  </a:cubicBezTo>
                  <a:lnTo>
                    <a:pt x="595818" y="0"/>
                  </a:lnTo>
                  <a:cubicBezTo>
                    <a:pt x="636033" y="0"/>
                    <a:pt x="668748" y="32715"/>
                    <a:pt x="668748" y="72930"/>
                  </a:cubicBezTo>
                  <a:lnTo>
                    <a:pt x="668748" y="273604"/>
                  </a:lnTo>
                  <a:cubicBezTo>
                    <a:pt x="668748" y="295615"/>
                    <a:pt x="658911" y="316242"/>
                    <a:pt x="641717" y="330205"/>
                  </a:cubicBezTo>
                  <a:cubicBezTo>
                    <a:pt x="637707" y="333465"/>
                    <a:pt x="632889" y="335052"/>
                    <a:pt x="628100" y="335052"/>
                  </a:cubicBezTo>
                  <a:close/>
                </a:path>
              </a:pathLst>
            </a:custGeom>
            <a:grpFill/>
            <a:ln w="28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3" name="Vrije vorm: vorm 142">
              <a:extLst>
                <a:ext uri="{FF2B5EF4-FFF2-40B4-BE49-F238E27FC236}">
                  <a16:creationId xmlns:a16="http://schemas.microsoft.com/office/drawing/2014/main" id="{096238E9-8CA8-442E-A1F2-3C39FBC2C7DC}"/>
                </a:ext>
              </a:extLst>
            </p:cNvPr>
            <p:cNvSpPr/>
            <p:nvPr/>
          </p:nvSpPr>
          <p:spPr>
            <a:xfrm>
              <a:off x="6438597" y="2348196"/>
              <a:ext cx="2884" cy="2884"/>
            </a:xfrm>
            <a:custGeom>
              <a:avLst/>
              <a:gdLst/>
              <a:ahLst/>
              <a:cxnLst/>
              <a:rect l="l" t="t" r="r" b="b"/>
              <a:pathLst>
                <a:path w="2884" h="2884"/>
              </a:pathLst>
            </a:custGeom>
            <a:grpFill/>
            <a:ln w="4306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4" name="Vrije vorm: vorm 143">
              <a:extLst>
                <a:ext uri="{FF2B5EF4-FFF2-40B4-BE49-F238E27FC236}">
                  <a16:creationId xmlns:a16="http://schemas.microsoft.com/office/drawing/2014/main" id="{100FA0CD-F5E4-4C5E-91C6-24A15B8469FC}"/>
                </a:ext>
              </a:extLst>
            </p:cNvPr>
            <p:cNvSpPr/>
            <p:nvPr/>
          </p:nvSpPr>
          <p:spPr>
            <a:xfrm>
              <a:off x="6665724" y="2582189"/>
              <a:ext cx="203616" cy="203616"/>
            </a:xfrm>
            <a:custGeom>
              <a:avLst/>
              <a:gdLst>
                <a:gd name="connsiteX0" fmla="*/ 101808 w 203616"/>
                <a:gd name="connsiteY0" fmla="*/ 203616 h 203616"/>
                <a:gd name="connsiteX1" fmla="*/ 0 w 203616"/>
                <a:gd name="connsiteY1" fmla="*/ 101808 h 203616"/>
                <a:gd name="connsiteX2" fmla="*/ 101808 w 203616"/>
                <a:gd name="connsiteY2" fmla="*/ 0 h 203616"/>
                <a:gd name="connsiteX3" fmla="*/ 203616 w 203616"/>
                <a:gd name="connsiteY3" fmla="*/ 101808 h 203616"/>
                <a:gd name="connsiteX4" fmla="*/ 101808 w 203616"/>
                <a:gd name="connsiteY4" fmla="*/ 203616 h 203616"/>
                <a:gd name="connsiteX5" fmla="*/ 101808 w 203616"/>
                <a:gd name="connsiteY5" fmla="*/ 43273 h 203616"/>
                <a:gd name="connsiteX6" fmla="*/ 43273 w 203616"/>
                <a:gd name="connsiteY6" fmla="*/ 101808 h 203616"/>
                <a:gd name="connsiteX7" fmla="*/ 101808 w 203616"/>
                <a:gd name="connsiteY7" fmla="*/ 160343 h 203616"/>
                <a:gd name="connsiteX8" fmla="*/ 160343 w 203616"/>
                <a:gd name="connsiteY8" fmla="*/ 101808 h 203616"/>
                <a:gd name="connsiteX9" fmla="*/ 101808 w 203616"/>
                <a:gd name="connsiteY9" fmla="*/ 43273 h 20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616" h="203616">
                  <a:moveTo>
                    <a:pt x="101808" y="203616"/>
                  </a:moveTo>
                  <a:cubicBezTo>
                    <a:pt x="45668" y="203616"/>
                    <a:pt x="0" y="157948"/>
                    <a:pt x="0" y="101808"/>
                  </a:cubicBezTo>
                  <a:cubicBezTo>
                    <a:pt x="0" y="45668"/>
                    <a:pt x="45668" y="0"/>
                    <a:pt x="101808" y="0"/>
                  </a:cubicBezTo>
                  <a:cubicBezTo>
                    <a:pt x="157948" y="0"/>
                    <a:pt x="203616" y="45668"/>
                    <a:pt x="203616" y="101808"/>
                  </a:cubicBezTo>
                  <a:cubicBezTo>
                    <a:pt x="203616" y="157948"/>
                    <a:pt x="157948" y="203616"/>
                    <a:pt x="101808" y="203616"/>
                  </a:cubicBezTo>
                  <a:close/>
                  <a:moveTo>
                    <a:pt x="101808" y="43273"/>
                  </a:moveTo>
                  <a:cubicBezTo>
                    <a:pt x="69526" y="43273"/>
                    <a:pt x="43273" y="69526"/>
                    <a:pt x="43273" y="101808"/>
                  </a:cubicBezTo>
                  <a:cubicBezTo>
                    <a:pt x="43273" y="134090"/>
                    <a:pt x="69526" y="160343"/>
                    <a:pt x="101808" y="160343"/>
                  </a:cubicBezTo>
                  <a:cubicBezTo>
                    <a:pt x="134090" y="160343"/>
                    <a:pt x="160343" y="134090"/>
                    <a:pt x="160343" y="101808"/>
                  </a:cubicBezTo>
                  <a:cubicBezTo>
                    <a:pt x="160343" y="69526"/>
                    <a:pt x="134090" y="43273"/>
                    <a:pt x="101808" y="43273"/>
                  </a:cubicBezTo>
                  <a:close/>
                </a:path>
              </a:pathLst>
            </a:custGeom>
            <a:grpFill/>
            <a:ln w="28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145" name="Graphic 9">
              <a:extLst>
                <a:ext uri="{FF2B5EF4-FFF2-40B4-BE49-F238E27FC236}">
                  <a16:creationId xmlns:a16="http://schemas.microsoft.com/office/drawing/2014/main" id="{D83A50C3-AFB5-4DED-BA26-8D4005DA533A}"/>
                </a:ext>
              </a:extLst>
            </p:cNvPr>
            <p:cNvGrpSpPr/>
            <p:nvPr/>
          </p:nvGrpSpPr>
          <p:grpSpPr>
            <a:xfrm>
              <a:off x="6503997" y="2582189"/>
              <a:ext cx="527099" cy="203616"/>
              <a:chOff x="6503997" y="2582189"/>
              <a:chExt cx="527099" cy="203616"/>
            </a:xfrm>
            <a:grpFill/>
          </p:grpSpPr>
          <p:sp>
            <p:nvSpPr>
              <p:cNvPr id="146" name="Vrije vorm: vorm 145">
                <a:extLst>
                  <a:ext uri="{FF2B5EF4-FFF2-40B4-BE49-F238E27FC236}">
                    <a16:creationId xmlns:a16="http://schemas.microsoft.com/office/drawing/2014/main" id="{5BA897B6-58EF-45A3-8D51-D95FFBA20467}"/>
                  </a:ext>
                </a:extLst>
              </p:cNvPr>
              <p:cNvSpPr/>
              <p:nvPr/>
            </p:nvSpPr>
            <p:spPr>
              <a:xfrm>
                <a:off x="6858436" y="2582189"/>
                <a:ext cx="172661" cy="203616"/>
              </a:xfrm>
              <a:custGeom>
                <a:avLst/>
                <a:gdLst>
                  <a:gd name="connsiteX0" fmla="*/ 118367 w 172661"/>
                  <a:gd name="connsiteY0" fmla="*/ 203616 h 203616"/>
                  <a:gd name="connsiteX1" fmla="*/ 21637 w 172661"/>
                  <a:gd name="connsiteY1" fmla="*/ 203616 h 203616"/>
                  <a:gd name="connsiteX2" fmla="*/ 0 w 172661"/>
                  <a:gd name="connsiteY2" fmla="*/ 181979 h 203616"/>
                  <a:gd name="connsiteX3" fmla="*/ 21637 w 172661"/>
                  <a:gd name="connsiteY3" fmla="*/ 160343 h 203616"/>
                  <a:gd name="connsiteX4" fmla="*/ 118367 w 172661"/>
                  <a:gd name="connsiteY4" fmla="*/ 160343 h 203616"/>
                  <a:gd name="connsiteX5" fmla="*/ 129388 w 172661"/>
                  <a:gd name="connsiteY5" fmla="*/ 149322 h 203616"/>
                  <a:gd name="connsiteX6" fmla="*/ 129388 w 172661"/>
                  <a:gd name="connsiteY6" fmla="*/ 54294 h 203616"/>
                  <a:gd name="connsiteX7" fmla="*/ 118367 w 172661"/>
                  <a:gd name="connsiteY7" fmla="*/ 43273 h 203616"/>
                  <a:gd name="connsiteX8" fmla="*/ 21637 w 172661"/>
                  <a:gd name="connsiteY8" fmla="*/ 43273 h 203616"/>
                  <a:gd name="connsiteX9" fmla="*/ 0 w 172661"/>
                  <a:gd name="connsiteY9" fmla="*/ 21637 h 203616"/>
                  <a:gd name="connsiteX10" fmla="*/ 21637 w 172661"/>
                  <a:gd name="connsiteY10" fmla="*/ 0 h 203616"/>
                  <a:gd name="connsiteX11" fmla="*/ 118367 w 172661"/>
                  <a:gd name="connsiteY11" fmla="*/ 0 h 203616"/>
                  <a:gd name="connsiteX12" fmla="*/ 172661 w 172661"/>
                  <a:gd name="connsiteY12" fmla="*/ 54294 h 203616"/>
                  <a:gd name="connsiteX13" fmla="*/ 172661 w 172661"/>
                  <a:gd name="connsiteY13" fmla="*/ 149351 h 203616"/>
                  <a:gd name="connsiteX14" fmla="*/ 118367 w 172661"/>
                  <a:gd name="connsiteY14" fmla="*/ 203616 h 20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2661" h="203616">
                    <a:moveTo>
                      <a:pt x="118367" y="203616"/>
                    </a:moveTo>
                    <a:lnTo>
                      <a:pt x="21637" y="203616"/>
                    </a:lnTo>
                    <a:cubicBezTo>
                      <a:pt x="9693" y="203616"/>
                      <a:pt x="0" y="193923"/>
                      <a:pt x="0" y="181979"/>
                    </a:cubicBezTo>
                    <a:cubicBezTo>
                      <a:pt x="0" y="170036"/>
                      <a:pt x="9693" y="160343"/>
                      <a:pt x="21637" y="160343"/>
                    </a:cubicBezTo>
                    <a:lnTo>
                      <a:pt x="118367" y="160343"/>
                    </a:lnTo>
                    <a:cubicBezTo>
                      <a:pt x="124339" y="160343"/>
                      <a:pt x="129388" y="155294"/>
                      <a:pt x="129388" y="149322"/>
                    </a:cubicBezTo>
                    <a:lnTo>
                      <a:pt x="129388" y="54294"/>
                    </a:lnTo>
                    <a:cubicBezTo>
                      <a:pt x="129388" y="48322"/>
                      <a:pt x="124339" y="43273"/>
                      <a:pt x="118367" y="43273"/>
                    </a:cubicBezTo>
                    <a:lnTo>
                      <a:pt x="21637" y="43273"/>
                    </a:lnTo>
                    <a:cubicBezTo>
                      <a:pt x="9693" y="43273"/>
                      <a:pt x="0" y="33580"/>
                      <a:pt x="0" y="21637"/>
                    </a:cubicBezTo>
                    <a:cubicBezTo>
                      <a:pt x="0" y="9693"/>
                      <a:pt x="9693" y="0"/>
                      <a:pt x="21637" y="0"/>
                    </a:cubicBezTo>
                    <a:lnTo>
                      <a:pt x="118367" y="0"/>
                    </a:lnTo>
                    <a:cubicBezTo>
                      <a:pt x="148313" y="0"/>
                      <a:pt x="172661" y="24349"/>
                      <a:pt x="172661" y="54294"/>
                    </a:cubicBezTo>
                    <a:lnTo>
                      <a:pt x="172661" y="149351"/>
                    </a:lnTo>
                    <a:cubicBezTo>
                      <a:pt x="172661" y="179267"/>
                      <a:pt x="148313" y="203616"/>
                      <a:pt x="118367" y="203616"/>
                    </a:cubicBezTo>
                    <a:close/>
                  </a:path>
                </a:pathLst>
              </a:custGeom>
              <a:grpFill/>
              <a:ln w="28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47" name="Vrije vorm: vorm 146">
                <a:extLst>
                  <a:ext uri="{FF2B5EF4-FFF2-40B4-BE49-F238E27FC236}">
                    <a16:creationId xmlns:a16="http://schemas.microsoft.com/office/drawing/2014/main" id="{DBB5993B-33A6-48FA-B5A4-EB74022F6C21}"/>
                  </a:ext>
                </a:extLst>
              </p:cNvPr>
              <p:cNvSpPr/>
              <p:nvPr/>
            </p:nvSpPr>
            <p:spPr>
              <a:xfrm>
                <a:off x="6503997" y="2582189"/>
                <a:ext cx="172661" cy="203616"/>
              </a:xfrm>
              <a:custGeom>
                <a:avLst/>
                <a:gdLst>
                  <a:gd name="connsiteX0" fmla="*/ 150996 w 172661"/>
                  <a:gd name="connsiteY0" fmla="*/ 203616 h 203616"/>
                  <a:gd name="connsiteX1" fmla="*/ 54294 w 172661"/>
                  <a:gd name="connsiteY1" fmla="*/ 203616 h 203616"/>
                  <a:gd name="connsiteX2" fmla="*/ 0 w 172661"/>
                  <a:gd name="connsiteY2" fmla="*/ 149322 h 203616"/>
                  <a:gd name="connsiteX3" fmla="*/ 0 w 172661"/>
                  <a:gd name="connsiteY3" fmla="*/ 54294 h 203616"/>
                  <a:gd name="connsiteX4" fmla="*/ 54294 w 172661"/>
                  <a:gd name="connsiteY4" fmla="*/ 0 h 203616"/>
                  <a:gd name="connsiteX5" fmla="*/ 151024 w 172661"/>
                  <a:gd name="connsiteY5" fmla="*/ 0 h 203616"/>
                  <a:gd name="connsiteX6" fmla="*/ 172661 w 172661"/>
                  <a:gd name="connsiteY6" fmla="*/ 21637 h 203616"/>
                  <a:gd name="connsiteX7" fmla="*/ 151024 w 172661"/>
                  <a:gd name="connsiteY7" fmla="*/ 43273 h 203616"/>
                  <a:gd name="connsiteX8" fmla="*/ 54294 w 172661"/>
                  <a:gd name="connsiteY8" fmla="*/ 43273 h 203616"/>
                  <a:gd name="connsiteX9" fmla="*/ 43273 w 172661"/>
                  <a:gd name="connsiteY9" fmla="*/ 54294 h 203616"/>
                  <a:gd name="connsiteX10" fmla="*/ 43273 w 172661"/>
                  <a:gd name="connsiteY10" fmla="*/ 149351 h 203616"/>
                  <a:gd name="connsiteX11" fmla="*/ 54294 w 172661"/>
                  <a:gd name="connsiteY11" fmla="*/ 160371 h 203616"/>
                  <a:gd name="connsiteX12" fmla="*/ 151024 w 172661"/>
                  <a:gd name="connsiteY12" fmla="*/ 160371 h 203616"/>
                  <a:gd name="connsiteX13" fmla="*/ 172661 w 172661"/>
                  <a:gd name="connsiteY13" fmla="*/ 182008 h 203616"/>
                  <a:gd name="connsiteX14" fmla="*/ 150996 w 172661"/>
                  <a:gd name="connsiteY14" fmla="*/ 203616 h 20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2661" h="203616">
                    <a:moveTo>
                      <a:pt x="150996" y="203616"/>
                    </a:moveTo>
                    <a:lnTo>
                      <a:pt x="54294" y="203616"/>
                    </a:lnTo>
                    <a:cubicBezTo>
                      <a:pt x="24349" y="203616"/>
                      <a:pt x="0" y="179267"/>
                      <a:pt x="0" y="149322"/>
                    </a:cubicBezTo>
                    <a:lnTo>
                      <a:pt x="0" y="54294"/>
                    </a:lnTo>
                    <a:cubicBezTo>
                      <a:pt x="0" y="24349"/>
                      <a:pt x="24349" y="0"/>
                      <a:pt x="54294" y="0"/>
                    </a:cubicBezTo>
                    <a:lnTo>
                      <a:pt x="151024" y="0"/>
                    </a:lnTo>
                    <a:cubicBezTo>
                      <a:pt x="162968" y="0"/>
                      <a:pt x="172661" y="9693"/>
                      <a:pt x="172661" y="21637"/>
                    </a:cubicBezTo>
                    <a:cubicBezTo>
                      <a:pt x="172661" y="33580"/>
                      <a:pt x="162968" y="43273"/>
                      <a:pt x="151024" y="43273"/>
                    </a:cubicBezTo>
                    <a:lnTo>
                      <a:pt x="54294" y="43273"/>
                    </a:lnTo>
                    <a:cubicBezTo>
                      <a:pt x="48322" y="43273"/>
                      <a:pt x="43273" y="48322"/>
                      <a:pt x="43273" y="54294"/>
                    </a:cubicBezTo>
                    <a:lnTo>
                      <a:pt x="43273" y="149351"/>
                    </a:lnTo>
                    <a:cubicBezTo>
                      <a:pt x="43273" y="155323"/>
                      <a:pt x="48322" y="160371"/>
                      <a:pt x="54294" y="160371"/>
                    </a:cubicBezTo>
                    <a:lnTo>
                      <a:pt x="151024" y="160371"/>
                    </a:lnTo>
                    <a:cubicBezTo>
                      <a:pt x="162968" y="160371"/>
                      <a:pt x="172661" y="170065"/>
                      <a:pt x="172661" y="182008"/>
                    </a:cubicBezTo>
                    <a:cubicBezTo>
                      <a:pt x="172661" y="193952"/>
                      <a:pt x="162968" y="203616"/>
                      <a:pt x="150996" y="203616"/>
                    </a:cubicBezTo>
                    <a:close/>
                  </a:path>
                </a:pathLst>
              </a:custGeom>
              <a:grpFill/>
              <a:ln w="28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48" name="Groep 147">
            <a:extLst>
              <a:ext uri="{FF2B5EF4-FFF2-40B4-BE49-F238E27FC236}">
                <a16:creationId xmlns:a16="http://schemas.microsoft.com/office/drawing/2014/main" id="{BC8B3F4C-ECE6-49F1-89A5-36DB8AC425E5}"/>
              </a:ext>
            </a:extLst>
          </p:cNvPr>
          <p:cNvGrpSpPr>
            <a:grpSpLocks noChangeAspect="1"/>
          </p:cNvGrpSpPr>
          <p:nvPr/>
        </p:nvGrpSpPr>
        <p:grpSpPr>
          <a:xfrm>
            <a:off x="2468383" y="5337159"/>
            <a:ext cx="319088" cy="360000"/>
            <a:chOff x="9252273" y="2192086"/>
            <a:chExt cx="651290" cy="734797"/>
          </a:xfrm>
          <a:solidFill>
            <a:schemeClr val="bg1"/>
          </a:solidFill>
        </p:grpSpPr>
        <p:sp>
          <p:nvSpPr>
            <p:cNvPr id="149" name="Vrije vorm: vorm 148">
              <a:extLst>
                <a:ext uri="{FF2B5EF4-FFF2-40B4-BE49-F238E27FC236}">
                  <a16:creationId xmlns:a16="http://schemas.microsoft.com/office/drawing/2014/main" id="{E91B8F5F-8A37-4A38-A88F-EDCDF5CFCC40}"/>
                </a:ext>
              </a:extLst>
            </p:cNvPr>
            <p:cNvSpPr/>
            <p:nvPr/>
          </p:nvSpPr>
          <p:spPr>
            <a:xfrm>
              <a:off x="9379097" y="2192086"/>
              <a:ext cx="113151" cy="307301"/>
            </a:xfrm>
            <a:custGeom>
              <a:avLst/>
              <a:gdLst>
                <a:gd name="connsiteX0" fmla="*/ 45073 w 113151"/>
                <a:gd name="connsiteY0" fmla="*/ 307302 h 307301"/>
                <a:gd name="connsiteX1" fmla="*/ 30378 w 113151"/>
                <a:gd name="connsiteY1" fmla="*/ 300360 h 307301"/>
                <a:gd name="connsiteX2" fmla="*/ 33013 w 113151"/>
                <a:gd name="connsiteY2" fmla="*/ 273605 h 307301"/>
                <a:gd name="connsiteX3" fmla="*/ 46416 w 113151"/>
                <a:gd name="connsiteY3" fmla="*/ 264230 h 307301"/>
                <a:gd name="connsiteX4" fmla="*/ 75122 w 113151"/>
                <a:gd name="connsiteY4" fmla="*/ 202537 h 307301"/>
                <a:gd name="connsiteX5" fmla="*/ 45782 w 113151"/>
                <a:gd name="connsiteY5" fmla="*/ 159313 h 307301"/>
                <a:gd name="connsiteX6" fmla="*/ 0 w 113151"/>
                <a:gd name="connsiteY6" fmla="*/ 84927 h 307301"/>
                <a:gd name="connsiteX7" fmla="*/ 94149 w 113151"/>
                <a:gd name="connsiteY7" fmla="*/ 0 h 307301"/>
                <a:gd name="connsiteX8" fmla="*/ 113151 w 113151"/>
                <a:gd name="connsiteY8" fmla="*/ 19002 h 307301"/>
                <a:gd name="connsiteX9" fmla="*/ 94149 w 113151"/>
                <a:gd name="connsiteY9" fmla="*/ 38004 h 307301"/>
                <a:gd name="connsiteX10" fmla="*/ 62960 w 113151"/>
                <a:gd name="connsiteY10" fmla="*/ 44566 h 307301"/>
                <a:gd name="connsiteX11" fmla="*/ 38004 w 113151"/>
                <a:gd name="connsiteY11" fmla="*/ 84952 h 307301"/>
                <a:gd name="connsiteX12" fmla="*/ 67267 w 113151"/>
                <a:gd name="connsiteY12" fmla="*/ 127998 h 307301"/>
                <a:gd name="connsiteX13" fmla="*/ 113126 w 113151"/>
                <a:gd name="connsiteY13" fmla="*/ 202562 h 307301"/>
                <a:gd name="connsiteX14" fmla="*/ 66837 w 113151"/>
                <a:gd name="connsiteY14" fmla="*/ 296280 h 307301"/>
                <a:gd name="connsiteX15" fmla="*/ 57082 w 113151"/>
                <a:gd name="connsiteY15" fmla="*/ 302994 h 307301"/>
                <a:gd name="connsiteX16" fmla="*/ 45073 w 113151"/>
                <a:gd name="connsiteY16" fmla="*/ 307302 h 30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3151" h="307301">
                  <a:moveTo>
                    <a:pt x="45073" y="307302"/>
                  </a:moveTo>
                  <a:cubicBezTo>
                    <a:pt x="39575" y="307302"/>
                    <a:pt x="34128" y="304920"/>
                    <a:pt x="30378" y="300360"/>
                  </a:cubicBezTo>
                  <a:cubicBezTo>
                    <a:pt x="23715" y="292252"/>
                    <a:pt x="24905" y="280268"/>
                    <a:pt x="33013" y="273605"/>
                  </a:cubicBezTo>
                  <a:cubicBezTo>
                    <a:pt x="37472" y="269956"/>
                    <a:pt x="42007" y="267043"/>
                    <a:pt x="46416" y="264230"/>
                  </a:cubicBezTo>
                  <a:cubicBezTo>
                    <a:pt x="62454" y="253994"/>
                    <a:pt x="75122" y="245912"/>
                    <a:pt x="75122" y="202537"/>
                  </a:cubicBezTo>
                  <a:cubicBezTo>
                    <a:pt x="75122" y="180469"/>
                    <a:pt x="65063" y="172539"/>
                    <a:pt x="45782" y="159313"/>
                  </a:cubicBezTo>
                  <a:cubicBezTo>
                    <a:pt x="26451" y="146063"/>
                    <a:pt x="0" y="127922"/>
                    <a:pt x="0" y="84927"/>
                  </a:cubicBezTo>
                  <a:cubicBezTo>
                    <a:pt x="25" y="17887"/>
                    <a:pt x="59185" y="0"/>
                    <a:pt x="94149" y="0"/>
                  </a:cubicBezTo>
                  <a:cubicBezTo>
                    <a:pt x="104638" y="0"/>
                    <a:pt x="113151" y="8513"/>
                    <a:pt x="113151" y="19002"/>
                  </a:cubicBezTo>
                  <a:cubicBezTo>
                    <a:pt x="113151" y="29491"/>
                    <a:pt x="104638" y="38004"/>
                    <a:pt x="94149" y="38004"/>
                  </a:cubicBezTo>
                  <a:cubicBezTo>
                    <a:pt x="92451" y="38004"/>
                    <a:pt x="77148" y="38182"/>
                    <a:pt x="62960" y="44566"/>
                  </a:cubicBezTo>
                  <a:cubicBezTo>
                    <a:pt x="45934" y="52243"/>
                    <a:pt x="38004" y="65063"/>
                    <a:pt x="38004" y="84952"/>
                  </a:cubicBezTo>
                  <a:cubicBezTo>
                    <a:pt x="38004" y="106893"/>
                    <a:pt x="48037" y="114798"/>
                    <a:pt x="67267" y="127998"/>
                  </a:cubicBezTo>
                  <a:cubicBezTo>
                    <a:pt x="86624" y="141274"/>
                    <a:pt x="113126" y="159440"/>
                    <a:pt x="113126" y="202562"/>
                  </a:cubicBezTo>
                  <a:cubicBezTo>
                    <a:pt x="113126" y="261874"/>
                    <a:pt x="91235" y="280749"/>
                    <a:pt x="66837" y="296280"/>
                  </a:cubicBezTo>
                  <a:cubicBezTo>
                    <a:pt x="63214" y="298586"/>
                    <a:pt x="59793" y="300790"/>
                    <a:pt x="57082" y="302994"/>
                  </a:cubicBezTo>
                  <a:cubicBezTo>
                    <a:pt x="53586" y="305908"/>
                    <a:pt x="49329" y="307302"/>
                    <a:pt x="45073" y="307302"/>
                  </a:cubicBezTo>
                  <a:close/>
                </a:path>
              </a:pathLst>
            </a:custGeom>
            <a:grpFill/>
            <a:ln w="25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0" name="Vrije vorm: vorm 149">
              <a:extLst>
                <a:ext uri="{FF2B5EF4-FFF2-40B4-BE49-F238E27FC236}">
                  <a16:creationId xmlns:a16="http://schemas.microsoft.com/office/drawing/2014/main" id="{E953335E-B619-454B-89BC-A8202CB59721}"/>
                </a:ext>
              </a:extLst>
            </p:cNvPr>
            <p:cNvSpPr/>
            <p:nvPr/>
          </p:nvSpPr>
          <p:spPr>
            <a:xfrm>
              <a:off x="9487308" y="2192086"/>
              <a:ext cx="113151" cy="307301"/>
            </a:xfrm>
            <a:custGeom>
              <a:avLst/>
              <a:gdLst>
                <a:gd name="connsiteX0" fmla="*/ 45073 w 113151"/>
                <a:gd name="connsiteY0" fmla="*/ 307302 h 307301"/>
                <a:gd name="connsiteX1" fmla="*/ 30378 w 113151"/>
                <a:gd name="connsiteY1" fmla="*/ 300360 h 307301"/>
                <a:gd name="connsiteX2" fmla="*/ 33013 w 113151"/>
                <a:gd name="connsiteY2" fmla="*/ 273605 h 307301"/>
                <a:gd name="connsiteX3" fmla="*/ 46416 w 113151"/>
                <a:gd name="connsiteY3" fmla="*/ 264230 h 307301"/>
                <a:gd name="connsiteX4" fmla="*/ 75122 w 113151"/>
                <a:gd name="connsiteY4" fmla="*/ 202537 h 307301"/>
                <a:gd name="connsiteX5" fmla="*/ 45782 w 113151"/>
                <a:gd name="connsiteY5" fmla="*/ 159313 h 307301"/>
                <a:gd name="connsiteX6" fmla="*/ 0 w 113151"/>
                <a:gd name="connsiteY6" fmla="*/ 84927 h 307301"/>
                <a:gd name="connsiteX7" fmla="*/ 94149 w 113151"/>
                <a:gd name="connsiteY7" fmla="*/ 0 h 307301"/>
                <a:gd name="connsiteX8" fmla="*/ 113151 w 113151"/>
                <a:gd name="connsiteY8" fmla="*/ 19002 h 307301"/>
                <a:gd name="connsiteX9" fmla="*/ 94149 w 113151"/>
                <a:gd name="connsiteY9" fmla="*/ 38004 h 307301"/>
                <a:gd name="connsiteX10" fmla="*/ 62960 w 113151"/>
                <a:gd name="connsiteY10" fmla="*/ 44566 h 307301"/>
                <a:gd name="connsiteX11" fmla="*/ 38004 w 113151"/>
                <a:gd name="connsiteY11" fmla="*/ 84952 h 307301"/>
                <a:gd name="connsiteX12" fmla="*/ 67267 w 113151"/>
                <a:gd name="connsiteY12" fmla="*/ 127998 h 307301"/>
                <a:gd name="connsiteX13" fmla="*/ 113126 w 113151"/>
                <a:gd name="connsiteY13" fmla="*/ 202562 h 307301"/>
                <a:gd name="connsiteX14" fmla="*/ 66837 w 113151"/>
                <a:gd name="connsiteY14" fmla="*/ 296280 h 307301"/>
                <a:gd name="connsiteX15" fmla="*/ 57082 w 113151"/>
                <a:gd name="connsiteY15" fmla="*/ 302994 h 307301"/>
                <a:gd name="connsiteX16" fmla="*/ 45073 w 113151"/>
                <a:gd name="connsiteY16" fmla="*/ 307302 h 30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3151" h="307301">
                  <a:moveTo>
                    <a:pt x="45073" y="307302"/>
                  </a:moveTo>
                  <a:cubicBezTo>
                    <a:pt x="39575" y="307302"/>
                    <a:pt x="34128" y="304920"/>
                    <a:pt x="30378" y="300360"/>
                  </a:cubicBezTo>
                  <a:cubicBezTo>
                    <a:pt x="23715" y="292252"/>
                    <a:pt x="24905" y="280268"/>
                    <a:pt x="33013" y="273605"/>
                  </a:cubicBezTo>
                  <a:cubicBezTo>
                    <a:pt x="37472" y="269956"/>
                    <a:pt x="42007" y="267043"/>
                    <a:pt x="46416" y="264230"/>
                  </a:cubicBezTo>
                  <a:cubicBezTo>
                    <a:pt x="62454" y="253994"/>
                    <a:pt x="75122" y="245912"/>
                    <a:pt x="75122" y="202537"/>
                  </a:cubicBezTo>
                  <a:cubicBezTo>
                    <a:pt x="75122" y="180469"/>
                    <a:pt x="65063" y="172539"/>
                    <a:pt x="45782" y="159313"/>
                  </a:cubicBezTo>
                  <a:cubicBezTo>
                    <a:pt x="26451" y="146063"/>
                    <a:pt x="0" y="127922"/>
                    <a:pt x="0" y="84927"/>
                  </a:cubicBezTo>
                  <a:cubicBezTo>
                    <a:pt x="25" y="17887"/>
                    <a:pt x="59185" y="0"/>
                    <a:pt x="94149" y="0"/>
                  </a:cubicBezTo>
                  <a:cubicBezTo>
                    <a:pt x="104638" y="0"/>
                    <a:pt x="113151" y="8513"/>
                    <a:pt x="113151" y="19002"/>
                  </a:cubicBezTo>
                  <a:cubicBezTo>
                    <a:pt x="113151" y="29491"/>
                    <a:pt x="104638" y="38004"/>
                    <a:pt x="94149" y="38004"/>
                  </a:cubicBezTo>
                  <a:cubicBezTo>
                    <a:pt x="92451" y="38004"/>
                    <a:pt x="77148" y="38182"/>
                    <a:pt x="62960" y="44566"/>
                  </a:cubicBezTo>
                  <a:cubicBezTo>
                    <a:pt x="45934" y="52243"/>
                    <a:pt x="38004" y="65063"/>
                    <a:pt x="38004" y="84952"/>
                  </a:cubicBezTo>
                  <a:cubicBezTo>
                    <a:pt x="38004" y="106893"/>
                    <a:pt x="48037" y="114798"/>
                    <a:pt x="67267" y="127998"/>
                  </a:cubicBezTo>
                  <a:cubicBezTo>
                    <a:pt x="86624" y="141274"/>
                    <a:pt x="113126" y="159440"/>
                    <a:pt x="113126" y="202562"/>
                  </a:cubicBezTo>
                  <a:cubicBezTo>
                    <a:pt x="113126" y="261874"/>
                    <a:pt x="91235" y="280749"/>
                    <a:pt x="66837" y="296280"/>
                  </a:cubicBezTo>
                  <a:cubicBezTo>
                    <a:pt x="63214" y="298586"/>
                    <a:pt x="59793" y="300790"/>
                    <a:pt x="57082" y="302994"/>
                  </a:cubicBezTo>
                  <a:cubicBezTo>
                    <a:pt x="53586" y="305908"/>
                    <a:pt x="49329" y="307302"/>
                    <a:pt x="45073" y="307302"/>
                  </a:cubicBezTo>
                  <a:close/>
                </a:path>
              </a:pathLst>
            </a:custGeom>
            <a:grpFill/>
            <a:ln w="25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1" name="Vrije vorm: vorm 150">
              <a:extLst>
                <a:ext uri="{FF2B5EF4-FFF2-40B4-BE49-F238E27FC236}">
                  <a16:creationId xmlns:a16="http://schemas.microsoft.com/office/drawing/2014/main" id="{4EB5AE06-A06F-4DD7-B045-E28142474C0D}"/>
                </a:ext>
              </a:extLst>
            </p:cNvPr>
            <p:cNvSpPr/>
            <p:nvPr/>
          </p:nvSpPr>
          <p:spPr>
            <a:xfrm>
              <a:off x="9252273" y="2519859"/>
              <a:ext cx="484181" cy="407024"/>
            </a:xfrm>
            <a:custGeom>
              <a:avLst/>
              <a:gdLst>
                <a:gd name="connsiteX0" fmla="*/ 254062 w 484181"/>
                <a:gd name="connsiteY0" fmla="*/ 407025 h 407024"/>
                <a:gd name="connsiteX1" fmla="*/ 245119 w 484181"/>
                <a:gd name="connsiteY1" fmla="*/ 406847 h 407024"/>
                <a:gd name="connsiteX2" fmla="*/ 242104 w 484181"/>
                <a:gd name="connsiteY2" fmla="*/ 406771 h 407024"/>
                <a:gd name="connsiteX3" fmla="*/ 239089 w 484181"/>
                <a:gd name="connsiteY3" fmla="*/ 406847 h 407024"/>
                <a:gd name="connsiteX4" fmla="*/ 230145 w 484181"/>
                <a:gd name="connsiteY4" fmla="*/ 407025 h 407024"/>
                <a:gd name="connsiteX5" fmla="*/ 224318 w 484181"/>
                <a:gd name="connsiteY5" fmla="*/ 406112 h 407024"/>
                <a:gd name="connsiteX6" fmla="*/ 45571 w 484181"/>
                <a:gd name="connsiteY6" fmla="*/ 333651 h 407024"/>
                <a:gd name="connsiteX7" fmla="*/ 42 w 484181"/>
                <a:gd name="connsiteY7" fmla="*/ 215889 h 407024"/>
                <a:gd name="connsiteX8" fmla="*/ 42 w 484181"/>
                <a:gd name="connsiteY8" fmla="*/ 19002 h 407024"/>
                <a:gd name="connsiteX9" fmla="*/ 19045 w 484181"/>
                <a:gd name="connsiteY9" fmla="*/ 0 h 407024"/>
                <a:gd name="connsiteX10" fmla="*/ 465137 w 484181"/>
                <a:gd name="connsiteY10" fmla="*/ 0 h 407024"/>
                <a:gd name="connsiteX11" fmla="*/ 484140 w 484181"/>
                <a:gd name="connsiteY11" fmla="*/ 19002 h 407024"/>
                <a:gd name="connsiteX12" fmla="*/ 484140 w 484181"/>
                <a:gd name="connsiteY12" fmla="*/ 215889 h 407024"/>
                <a:gd name="connsiteX13" fmla="*/ 438636 w 484181"/>
                <a:gd name="connsiteY13" fmla="*/ 333651 h 407024"/>
                <a:gd name="connsiteX14" fmla="*/ 259890 w 484181"/>
                <a:gd name="connsiteY14" fmla="*/ 406112 h 407024"/>
                <a:gd name="connsiteX15" fmla="*/ 254062 w 484181"/>
                <a:gd name="connsiteY15" fmla="*/ 407025 h 407024"/>
                <a:gd name="connsiteX16" fmla="*/ 242078 w 484181"/>
                <a:gd name="connsiteY16" fmla="*/ 368742 h 407024"/>
                <a:gd name="connsiteX17" fmla="*/ 242534 w 484181"/>
                <a:gd name="connsiteY17" fmla="*/ 368742 h 407024"/>
                <a:gd name="connsiteX18" fmla="*/ 246233 w 484181"/>
                <a:gd name="connsiteY18" fmla="*/ 368843 h 407024"/>
                <a:gd name="connsiteX19" fmla="*/ 249476 w 484181"/>
                <a:gd name="connsiteY19" fmla="*/ 368944 h 407024"/>
                <a:gd name="connsiteX20" fmla="*/ 253100 w 484181"/>
                <a:gd name="connsiteY20" fmla="*/ 368412 h 407024"/>
                <a:gd name="connsiteX21" fmla="*/ 446135 w 484181"/>
                <a:gd name="connsiteY21" fmla="*/ 217156 h 407024"/>
                <a:gd name="connsiteX22" fmla="*/ 446110 w 484181"/>
                <a:gd name="connsiteY22" fmla="*/ 216269 h 407024"/>
                <a:gd name="connsiteX23" fmla="*/ 446110 w 484181"/>
                <a:gd name="connsiteY23" fmla="*/ 38004 h 407024"/>
                <a:gd name="connsiteX24" fmla="*/ 38047 w 484181"/>
                <a:gd name="connsiteY24" fmla="*/ 38004 h 407024"/>
                <a:gd name="connsiteX25" fmla="*/ 38047 w 484181"/>
                <a:gd name="connsiteY25" fmla="*/ 216269 h 407024"/>
                <a:gd name="connsiteX26" fmla="*/ 38021 w 484181"/>
                <a:gd name="connsiteY26" fmla="*/ 217257 h 407024"/>
                <a:gd name="connsiteX27" fmla="*/ 231057 w 484181"/>
                <a:gd name="connsiteY27" fmla="*/ 368438 h 407024"/>
                <a:gd name="connsiteX28" fmla="*/ 234680 w 484181"/>
                <a:gd name="connsiteY28" fmla="*/ 368970 h 407024"/>
                <a:gd name="connsiteX29" fmla="*/ 237923 w 484181"/>
                <a:gd name="connsiteY29" fmla="*/ 368868 h 407024"/>
                <a:gd name="connsiteX30" fmla="*/ 241622 w 484181"/>
                <a:gd name="connsiteY30" fmla="*/ 368767 h 407024"/>
                <a:gd name="connsiteX31" fmla="*/ 242078 w 484181"/>
                <a:gd name="connsiteY31" fmla="*/ 368742 h 40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4181" h="407024">
                  <a:moveTo>
                    <a:pt x="254062" y="407025"/>
                  </a:moveTo>
                  <a:cubicBezTo>
                    <a:pt x="250997" y="407025"/>
                    <a:pt x="248058" y="406948"/>
                    <a:pt x="245119" y="406847"/>
                  </a:cubicBezTo>
                  <a:lnTo>
                    <a:pt x="242104" y="406771"/>
                  </a:lnTo>
                  <a:lnTo>
                    <a:pt x="239089" y="406847"/>
                  </a:lnTo>
                  <a:cubicBezTo>
                    <a:pt x="236150" y="406948"/>
                    <a:pt x="233211" y="407025"/>
                    <a:pt x="230145" y="407025"/>
                  </a:cubicBezTo>
                  <a:cubicBezTo>
                    <a:pt x="228118" y="407025"/>
                    <a:pt x="226142" y="406695"/>
                    <a:pt x="224318" y="406112"/>
                  </a:cubicBezTo>
                  <a:cubicBezTo>
                    <a:pt x="144813" y="401324"/>
                    <a:pt x="84690" y="376951"/>
                    <a:pt x="45571" y="333651"/>
                  </a:cubicBezTo>
                  <a:cubicBezTo>
                    <a:pt x="-768" y="282422"/>
                    <a:pt x="-211" y="222958"/>
                    <a:pt x="42" y="215889"/>
                  </a:cubicBezTo>
                  <a:lnTo>
                    <a:pt x="42" y="19002"/>
                  </a:lnTo>
                  <a:cubicBezTo>
                    <a:pt x="42" y="8513"/>
                    <a:pt x="8555" y="0"/>
                    <a:pt x="19045" y="0"/>
                  </a:cubicBezTo>
                  <a:lnTo>
                    <a:pt x="465137" y="0"/>
                  </a:lnTo>
                  <a:cubicBezTo>
                    <a:pt x="475627" y="0"/>
                    <a:pt x="484140" y="8513"/>
                    <a:pt x="484140" y="19002"/>
                  </a:cubicBezTo>
                  <a:lnTo>
                    <a:pt x="484140" y="215889"/>
                  </a:lnTo>
                  <a:cubicBezTo>
                    <a:pt x="484393" y="222958"/>
                    <a:pt x="484925" y="282422"/>
                    <a:pt x="438636" y="333651"/>
                  </a:cubicBezTo>
                  <a:cubicBezTo>
                    <a:pt x="399517" y="376951"/>
                    <a:pt x="339394" y="401324"/>
                    <a:pt x="259890" y="406112"/>
                  </a:cubicBezTo>
                  <a:cubicBezTo>
                    <a:pt x="258040" y="406695"/>
                    <a:pt x="256089" y="407025"/>
                    <a:pt x="254062" y="407025"/>
                  </a:cubicBezTo>
                  <a:close/>
                  <a:moveTo>
                    <a:pt x="242078" y="368742"/>
                  </a:moveTo>
                  <a:cubicBezTo>
                    <a:pt x="242230" y="368742"/>
                    <a:pt x="242382" y="368742"/>
                    <a:pt x="242534" y="368742"/>
                  </a:cubicBezTo>
                  <a:lnTo>
                    <a:pt x="246233" y="368843"/>
                  </a:lnTo>
                  <a:cubicBezTo>
                    <a:pt x="247298" y="368868"/>
                    <a:pt x="248387" y="368919"/>
                    <a:pt x="249476" y="368944"/>
                  </a:cubicBezTo>
                  <a:cubicBezTo>
                    <a:pt x="250642" y="368666"/>
                    <a:pt x="251858" y="368463"/>
                    <a:pt x="253100" y="368412"/>
                  </a:cubicBezTo>
                  <a:cubicBezTo>
                    <a:pt x="449809" y="358658"/>
                    <a:pt x="446363" y="222907"/>
                    <a:pt x="446135" y="217156"/>
                  </a:cubicBezTo>
                  <a:cubicBezTo>
                    <a:pt x="446135" y="216902"/>
                    <a:pt x="446110" y="216522"/>
                    <a:pt x="446110" y="216269"/>
                  </a:cubicBezTo>
                  <a:lnTo>
                    <a:pt x="446110" y="38004"/>
                  </a:lnTo>
                  <a:lnTo>
                    <a:pt x="38047" y="38004"/>
                  </a:lnTo>
                  <a:lnTo>
                    <a:pt x="38047" y="216269"/>
                  </a:lnTo>
                  <a:cubicBezTo>
                    <a:pt x="38047" y="216598"/>
                    <a:pt x="38047" y="216928"/>
                    <a:pt x="38021" y="217257"/>
                  </a:cubicBezTo>
                  <a:cubicBezTo>
                    <a:pt x="37793" y="222932"/>
                    <a:pt x="34348" y="358658"/>
                    <a:pt x="231057" y="368438"/>
                  </a:cubicBezTo>
                  <a:cubicBezTo>
                    <a:pt x="232299" y="368488"/>
                    <a:pt x="233515" y="368691"/>
                    <a:pt x="234680" y="368970"/>
                  </a:cubicBezTo>
                  <a:cubicBezTo>
                    <a:pt x="235770" y="368944"/>
                    <a:pt x="236834" y="368919"/>
                    <a:pt x="237923" y="368868"/>
                  </a:cubicBezTo>
                  <a:lnTo>
                    <a:pt x="241622" y="368767"/>
                  </a:lnTo>
                  <a:cubicBezTo>
                    <a:pt x="241774" y="368742"/>
                    <a:pt x="241926" y="368742"/>
                    <a:pt x="242078" y="368742"/>
                  </a:cubicBezTo>
                  <a:close/>
                </a:path>
              </a:pathLst>
            </a:custGeom>
            <a:grpFill/>
            <a:ln w="25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2" name="Vrije vorm: vorm 151">
              <a:extLst>
                <a:ext uri="{FF2B5EF4-FFF2-40B4-BE49-F238E27FC236}">
                  <a16:creationId xmlns:a16="http://schemas.microsoft.com/office/drawing/2014/main" id="{D6725A7C-C51B-48EA-87B1-2EF8E23CEA32}"/>
                </a:ext>
              </a:extLst>
            </p:cNvPr>
            <p:cNvSpPr/>
            <p:nvPr/>
          </p:nvSpPr>
          <p:spPr>
            <a:xfrm>
              <a:off x="9675723" y="2595683"/>
              <a:ext cx="227840" cy="239889"/>
            </a:xfrm>
            <a:custGeom>
              <a:avLst/>
              <a:gdLst>
                <a:gd name="connsiteX0" fmla="*/ 18986 w 227840"/>
                <a:gd name="connsiteY0" fmla="*/ 239889 h 239889"/>
                <a:gd name="connsiteX1" fmla="*/ 10 w 227840"/>
                <a:gd name="connsiteY1" fmla="*/ 221470 h 239889"/>
                <a:gd name="connsiteX2" fmla="*/ 18404 w 227840"/>
                <a:gd name="connsiteY2" fmla="*/ 201910 h 239889"/>
                <a:gd name="connsiteX3" fmla="*/ 18404 w 227840"/>
                <a:gd name="connsiteY3" fmla="*/ 201910 h 239889"/>
                <a:gd name="connsiteX4" fmla="*/ 162211 w 227840"/>
                <a:gd name="connsiteY4" fmla="*/ 145765 h 239889"/>
                <a:gd name="connsiteX5" fmla="*/ 181061 w 227840"/>
                <a:gd name="connsiteY5" fmla="*/ 64943 h 239889"/>
                <a:gd name="connsiteX6" fmla="*/ 126639 w 227840"/>
                <a:gd name="connsiteY6" fmla="*/ 38112 h 239889"/>
                <a:gd name="connsiteX7" fmla="*/ 52633 w 227840"/>
                <a:gd name="connsiteY7" fmla="*/ 58939 h 239889"/>
                <a:gd name="connsiteX8" fmla="*/ 26156 w 227840"/>
                <a:gd name="connsiteY8" fmla="*/ 54277 h 239889"/>
                <a:gd name="connsiteX9" fmla="*/ 30818 w 227840"/>
                <a:gd name="connsiteY9" fmla="*/ 27801 h 239889"/>
                <a:gd name="connsiteX10" fmla="*/ 124714 w 227840"/>
                <a:gd name="connsiteY10" fmla="*/ 134 h 239889"/>
                <a:gd name="connsiteX11" fmla="*/ 213061 w 227840"/>
                <a:gd name="connsiteY11" fmla="*/ 44421 h 239889"/>
                <a:gd name="connsiteX12" fmla="*/ 187649 w 227840"/>
                <a:gd name="connsiteY12" fmla="*/ 173990 h 239889"/>
                <a:gd name="connsiteX13" fmla="*/ 19594 w 227840"/>
                <a:gd name="connsiteY13" fmla="*/ 239889 h 239889"/>
                <a:gd name="connsiteX14" fmla="*/ 18986 w 227840"/>
                <a:gd name="connsiteY14" fmla="*/ 239889 h 23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840" h="239889">
                  <a:moveTo>
                    <a:pt x="18986" y="239889"/>
                  </a:moveTo>
                  <a:cubicBezTo>
                    <a:pt x="8750" y="239889"/>
                    <a:pt x="314" y="231756"/>
                    <a:pt x="10" y="221470"/>
                  </a:cubicBezTo>
                  <a:cubicBezTo>
                    <a:pt x="-320" y="210981"/>
                    <a:pt x="7914" y="202240"/>
                    <a:pt x="18404" y="201910"/>
                  </a:cubicBezTo>
                  <a:lnTo>
                    <a:pt x="18404" y="201910"/>
                  </a:lnTo>
                  <a:cubicBezTo>
                    <a:pt x="19240" y="201885"/>
                    <a:pt x="103660" y="198439"/>
                    <a:pt x="162211" y="145765"/>
                  </a:cubicBezTo>
                  <a:cubicBezTo>
                    <a:pt x="190689" y="120125"/>
                    <a:pt x="197555" y="90685"/>
                    <a:pt x="181061" y="64943"/>
                  </a:cubicBezTo>
                  <a:cubicBezTo>
                    <a:pt x="169711" y="47259"/>
                    <a:pt x="148859" y="36947"/>
                    <a:pt x="126639" y="38112"/>
                  </a:cubicBezTo>
                  <a:cubicBezTo>
                    <a:pt x="108803" y="39024"/>
                    <a:pt x="75460" y="42926"/>
                    <a:pt x="52633" y="58939"/>
                  </a:cubicBezTo>
                  <a:cubicBezTo>
                    <a:pt x="44044" y="64969"/>
                    <a:pt x="32186" y="62891"/>
                    <a:pt x="26156" y="54277"/>
                  </a:cubicBezTo>
                  <a:cubicBezTo>
                    <a:pt x="20126" y="45688"/>
                    <a:pt x="22229" y="33831"/>
                    <a:pt x="30818" y="27801"/>
                  </a:cubicBezTo>
                  <a:cubicBezTo>
                    <a:pt x="59929" y="7405"/>
                    <a:pt x="97934" y="1502"/>
                    <a:pt x="124714" y="134"/>
                  </a:cubicBezTo>
                  <a:cubicBezTo>
                    <a:pt x="160514" y="-1691"/>
                    <a:pt x="194363" y="15285"/>
                    <a:pt x="213061" y="44421"/>
                  </a:cubicBezTo>
                  <a:cubicBezTo>
                    <a:pt x="234039" y="77130"/>
                    <a:pt x="238372" y="128360"/>
                    <a:pt x="187649" y="173990"/>
                  </a:cubicBezTo>
                  <a:cubicBezTo>
                    <a:pt x="118532" y="236190"/>
                    <a:pt x="23597" y="239762"/>
                    <a:pt x="19594" y="239889"/>
                  </a:cubicBezTo>
                  <a:cubicBezTo>
                    <a:pt x="19392" y="239864"/>
                    <a:pt x="19189" y="239889"/>
                    <a:pt x="18986" y="239889"/>
                  </a:cubicBezTo>
                  <a:close/>
                </a:path>
              </a:pathLst>
            </a:custGeom>
            <a:grpFill/>
            <a:ln w="25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53" name="Groep 152">
            <a:extLst>
              <a:ext uri="{FF2B5EF4-FFF2-40B4-BE49-F238E27FC236}">
                <a16:creationId xmlns:a16="http://schemas.microsoft.com/office/drawing/2014/main" id="{1B5E871D-D0ED-4A9C-AD4D-4F7D779BD105}"/>
              </a:ext>
            </a:extLst>
          </p:cNvPr>
          <p:cNvGrpSpPr/>
          <p:nvPr/>
        </p:nvGrpSpPr>
        <p:grpSpPr>
          <a:xfrm>
            <a:off x="2447927" y="2070938"/>
            <a:ext cx="360000" cy="360000"/>
            <a:chOff x="3760802" y="4780225"/>
            <a:chExt cx="642524" cy="644937"/>
          </a:xfrm>
          <a:solidFill>
            <a:schemeClr val="bg1"/>
          </a:solidFill>
        </p:grpSpPr>
        <p:grpSp>
          <p:nvGrpSpPr>
            <p:cNvPr id="154" name="Graphic 198">
              <a:extLst>
                <a:ext uri="{FF2B5EF4-FFF2-40B4-BE49-F238E27FC236}">
                  <a16:creationId xmlns:a16="http://schemas.microsoft.com/office/drawing/2014/main" id="{63E5B8FE-36C4-4825-B3EC-A3AE8BD76BA4}"/>
                </a:ext>
              </a:extLst>
            </p:cNvPr>
            <p:cNvGrpSpPr/>
            <p:nvPr/>
          </p:nvGrpSpPr>
          <p:grpSpPr>
            <a:xfrm>
              <a:off x="4161591" y="5108470"/>
              <a:ext cx="241735" cy="316692"/>
              <a:chOff x="4161591" y="5108470"/>
              <a:chExt cx="241735" cy="316692"/>
            </a:xfrm>
            <a:grpFill/>
          </p:grpSpPr>
          <p:sp>
            <p:nvSpPr>
              <p:cNvPr id="164" name="Vrije vorm: vorm 163">
                <a:extLst>
                  <a:ext uri="{FF2B5EF4-FFF2-40B4-BE49-F238E27FC236}">
                    <a16:creationId xmlns:a16="http://schemas.microsoft.com/office/drawing/2014/main" id="{DC27EE58-3848-4BE2-AE9A-457B3AAC356F}"/>
                  </a:ext>
                </a:extLst>
              </p:cNvPr>
              <p:cNvSpPr/>
              <p:nvPr/>
            </p:nvSpPr>
            <p:spPr>
              <a:xfrm>
                <a:off x="4205391" y="5108470"/>
                <a:ext cx="154135" cy="154135"/>
              </a:xfrm>
              <a:custGeom>
                <a:avLst/>
                <a:gdLst>
                  <a:gd name="connsiteX0" fmla="*/ 77068 w 154135"/>
                  <a:gd name="connsiteY0" fmla="*/ 154136 h 154135"/>
                  <a:gd name="connsiteX1" fmla="*/ 0 w 154135"/>
                  <a:gd name="connsiteY1" fmla="*/ 77068 h 154135"/>
                  <a:gd name="connsiteX2" fmla="*/ 77068 w 154135"/>
                  <a:gd name="connsiteY2" fmla="*/ 0 h 154135"/>
                  <a:gd name="connsiteX3" fmla="*/ 154136 w 154135"/>
                  <a:gd name="connsiteY3" fmla="*/ 77068 h 154135"/>
                  <a:gd name="connsiteX4" fmla="*/ 77068 w 154135"/>
                  <a:gd name="connsiteY4" fmla="*/ 154136 h 154135"/>
                  <a:gd name="connsiteX5" fmla="*/ 77068 w 154135"/>
                  <a:gd name="connsiteY5" fmla="*/ 34822 h 154135"/>
                  <a:gd name="connsiteX6" fmla="*/ 34799 w 154135"/>
                  <a:gd name="connsiteY6" fmla="*/ 77091 h 154135"/>
                  <a:gd name="connsiteX7" fmla="*/ 77068 w 154135"/>
                  <a:gd name="connsiteY7" fmla="*/ 119360 h 154135"/>
                  <a:gd name="connsiteX8" fmla="*/ 119337 w 154135"/>
                  <a:gd name="connsiteY8" fmla="*/ 77091 h 154135"/>
                  <a:gd name="connsiteX9" fmla="*/ 77068 w 154135"/>
                  <a:gd name="connsiteY9" fmla="*/ 34822 h 154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135" h="154135">
                    <a:moveTo>
                      <a:pt x="77068" y="154136"/>
                    </a:moveTo>
                    <a:cubicBezTo>
                      <a:pt x="34567" y="154136"/>
                      <a:pt x="0" y="119569"/>
                      <a:pt x="0" y="77068"/>
                    </a:cubicBezTo>
                    <a:cubicBezTo>
                      <a:pt x="0" y="34567"/>
                      <a:pt x="34567" y="0"/>
                      <a:pt x="77068" y="0"/>
                    </a:cubicBezTo>
                    <a:cubicBezTo>
                      <a:pt x="119569" y="0"/>
                      <a:pt x="154136" y="34567"/>
                      <a:pt x="154136" y="77068"/>
                    </a:cubicBezTo>
                    <a:cubicBezTo>
                      <a:pt x="154136" y="119569"/>
                      <a:pt x="119569" y="154136"/>
                      <a:pt x="77068" y="154136"/>
                    </a:cubicBezTo>
                    <a:close/>
                    <a:moveTo>
                      <a:pt x="77068" y="34822"/>
                    </a:moveTo>
                    <a:cubicBezTo>
                      <a:pt x="53776" y="34822"/>
                      <a:pt x="34799" y="53776"/>
                      <a:pt x="34799" y="77091"/>
                    </a:cubicBezTo>
                    <a:cubicBezTo>
                      <a:pt x="34799" y="100383"/>
                      <a:pt x="53753" y="119360"/>
                      <a:pt x="77068" y="119360"/>
                    </a:cubicBezTo>
                    <a:cubicBezTo>
                      <a:pt x="100383" y="119360"/>
                      <a:pt x="119337" y="100406"/>
                      <a:pt x="119337" y="77091"/>
                    </a:cubicBezTo>
                    <a:cubicBezTo>
                      <a:pt x="119337" y="53776"/>
                      <a:pt x="100383" y="34822"/>
                      <a:pt x="77068" y="34822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65" name="Vrije vorm: vorm 164">
                <a:extLst>
                  <a:ext uri="{FF2B5EF4-FFF2-40B4-BE49-F238E27FC236}">
                    <a16:creationId xmlns:a16="http://schemas.microsoft.com/office/drawing/2014/main" id="{D774FB19-7389-4C5E-ADFB-BA02C6032670}"/>
                  </a:ext>
                </a:extLst>
              </p:cNvPr>
              <p:cNvSpPr/>
              <p:nvPr/>
            </p:nvSpPr>
            <p:spPr>
              <a:xfrm>
                <a:off x="4161591" y="5273834"/>
                <a:ext cx="241735" cy="151328"/>
              </a:xfrm>
              <a:custGeom>
                <a:avLst/>
                <a:gdLst>
                  <a:gd name="connsiteX0" fmla="*/ 241736 w 241735"/>
                  <a:gd name="connsiteY0" fmla="*/ 151328 h 151328"/>
                  <a:gd name="connsiteX1" fmla="*/ 0 w 241735"/>
                  <a:gd name="connsiteY1" fmla="*/ 151328 h 151328"/>
                  <a:gd name="connsiteX2" fmla="*/ 0 w 241735"/>
                  <a:gd name="connsiteY2" fmla="*/ 120845 h 151328"/>
                  <a:gd name="connsiteX3" fmla="*/ 120845 w 241735"/>
                  <a:gd name="connsiteY3" fmla="*/ 0 h 151328"/>
                  <a:gd name="connsiteX4" fmla="*/ 241736 w 241735"/>
                  <a:gd name="connsiteY4" fmla="*/ 120891 h 151328"/>
                  <a:gd name="connsiteX5" fmla="*/ 241736 w 241735"/>
                  <a:gd name="connsiteY5" fmla="*/ 151328 h 151328"/>
                  <a:gd name="connsiteX6" fmla="*/ 34915 w 241735"/>
                  <a:gd name="connsiteY6" fmla="*/ 116530 h 151328"/>
                  <a:gd name="connsiteX7" fmla="*/ 206844 w 241735"/>
                  <a:gd name="connsiteY7" fmla="*/ 116530 h 151328"/>
                  <a:gd name="connsiteX8" fmla="*/ 120868 w 241735"/>
                  <a:gd name="connsiteY8" fmla="*/ 34799 h 151328"/>
                  <a:gd name="connsiteX9" fmla="*/ 34915 w 241735"/>
                  <a:gd name="connsiteY9" fmla="*/ 116530 h 15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1735" h="151328">
                    <a:moveTo>
                      <a:pt x="241736" y="151328"/>
                    </a:moveTo>
                    <a:lnTo>
                      <a:pt x="0" y="151328"/>
                    </a:lnTo>
                    <a:lnTo>
                      <a:pt x="0" y="120845"/>
                    </a:lnTo>
                    <a:cubicBezTo>
                      <a:pt x="0" y="54217"/>
                      <a:pt x="54217" y="0"/>
                      <a:pt x="120845" y="0"/>
                    </a:cubicBezTo>
                    <a:cubicBezTo>
                      <a:pt x="187496" y="0"/>
                      <a:pt x="241736" y="54240"/>
                      <a:pt x="241736" y="120891"/>
                    </a:cubicBezTo>
                    <a:lnTo>
                      <a:pt x="241736" y="151328"/>
                    </a:lnTo>
                    <a:close/>
                    <a:moveTo>
                      <a:pt x="34915" y="116530"/>
                    </a:moveTo>
                    <a:lnTo>
                      <a:pt x="206844" y="116530"/>
                    </a:lnTo>
                    <a:cubicBezTo>
                      <a:pt x="204571" y="71082"/>
                      <a:pt x="166872" y="34799"/>
                      <a:pt x="120868" y="34799"/>
                    </a:cubicBezTo>
                    <a:cubicBezTo>
                      <a:pt x="74841" y="34799"/>
                      <a:pt x="37165" y="71082"/>
                      <a:pt x="34915" y="116530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155" name="Graphic 198">
              <a:extLst>
                <a:ext uri="{FF2B5EF4-FFF2-40B4-BE49-F238E27FC236}">
                  <a16:creationId xmlns:a16="http://schemas.microsoft.com/office/drawing/2014/main" id="{EDB9FA24-BD58-4D80-B81E-093E53E01702}"/>
                </a:ext>
              </a:extLst>
            </p:cNvPr>
            <p:cNvGrpSpPr/>
            <p:nvPr/>
          </p:nvGrpSpPr>
          <p:grpSpPr>
            <a:xfrm>
              <a:off x="3760802" y="5108470"/>
              <a:ext cx="241735" cy="316692"/>
              <a:chOff x="3760802" y="5108470"/>
              <a:chExt cx="241735" cy="316692"/>
            </a:xfrm>
            <a:grpFill/>
          </p:grpSpPr>
          <p:sp>
            <p:nvSpPr>
              <p:cNvPr id="162" name="Vrije vorm: vorm 161">
                <a:extLst>
                  <a:ext uri="{FF2B5EF4-FFF2-40B4-BE49-F238E27FC236}">
                    <a16:creationId xmlns:a16="http://schemas.microsoft.com/office/drawing/2014/main" id="{340112C7-BABC-4178-97C6-42007C02C260}"/>
                  </a:ext>
                </a:extLst>
              </p:cNvPr>
              <p:cNvSpPr/>
              <p:nvPr/>
            </p:nvSpPr>
            <p:spPr>
              <a:xfrm>
                <a:off x="3804602" y="5108470"/>
                <a:ext cx="154135" cy="154135"/>
              </a:xfrm>
              <a:custGeom>
                <a:avLst/>
                <a:gdLst>
                  <a:gd name="connsiteX0" fmla="*/ 77068 w 154135"/>
                  <a:gd name="connsiteY0" fmla="*/ 154136 h 154135"/>
                  <a:gd name="connsiteX1" fmla="*/ 0 w 154135"/>
                  <a:gd name="connsiteY1" fmla="*/ 77068 h 154135"/>
                  <a:gd name="connsiteX2" fmla="*/ 77068 w 154135"/>
                  <a:gd name="connsiteY2" fmla="*/ 0 h 154135"/>
                  <a:gd name="connsiteX3" fmla="*/ 154136 w 154135"/>
                  <a:gd name="connsiteY3" fmla="*/ 77068 h 154135"/>
                  <a:gd name="connsiteX4" fmla="*/ 77068 w 154135"/>
                  <a:gd name="connsiteY4" fmla="*/ 154136 h 154135"/>
                  <a:gd name="connsiteX5" fmla="*/ 77068 w 154135"/>
                  <a:gd name="connsiteY5" fmla="*/ 34822 h 154135"/>
                  <a:gd name="connsiteX6" fmla="*/ 34799 w 154135"/>
                  <a:gd name="connsiteY6" fmla="*/ 77091 h 154135"/>
                  <a:gd name="connsiteX7" fmla="*/ 77068 w 154135"/>
                  <a:gd name="connsiteY7" fmla="*/ 119360 h 154135"/>
                  <a:gd name="connsiteX8" fmla="*/ 119337 w 154135"/>
                  <a:gd name="connsiteY8" fmla="*/ 77091 h 154135"/>
                  <a:gd name="connsiteX9" fmla="*/ 77068 w 154135"/>
                  <a:gd name="connsiteY9" fmla="*/ 34822 h 154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135" h="154135">
                    <a:moveTo>
                      <a:pt x="77068" y="154136"/>
                    </a:moveTo>
                    <a:cubicBezTo>
                      <a:pt x="34567" y="154136"/>
                      <a:pt x="0" y="119569"/>
                      <a:pt x="0" y="77068"/>
                    </a:cubicBezTo>
                    <a:cubicBezTo>
                      <a:pt x="0" y="34567"/>
                      <a:pt x="34567" y="0"/>
                      <a:pt x="77068" y="0"/>
                    </a:cubicBezTo>
                    <a:cubicBezTo>
                      <a:pt x="119569" y="0"/>
                      <a:pt x="154136" y="34567"/>
                      <a:pt x="154136" y="77068"/>
                    </a:cubicBezTo>
                    <a:cubicBezTo>
                      <a:pt x="154136" y="119569"/>
                      <a:pt x="119569" y="154136"/>
                      <a:pt x="77068" y="154136"/>
                    </a:cubicBezTo>
                    <a:close/>
                    <a:moveTo>
                      <a:pt x="77068" y="34822"/>
                    </a:moveTo>
                    <a:cubicBezTo>
                      <a:pt x="53776" y="34822"/>
                      <a:pt x="34799" y="53776"/>
                      <a:pt x="34799" y="77091"/>
                    </a:cubicBezTo>
                    <a:cubicBezTo>
                      <a:pt x="34799" y="100383"/>
                      <a:pt x="53753" y="119360"/>
                      <a:pt x="77068" y="119360"/>
                    </a:cubicBezTo>
                    <a:cubicBezTo>
                      <a:pt x="100360" y="119360"/>
                      <a:pt x="119337" y="100406"/>
                      <a:pt x="119337" y="77091"/>
                    </a:cubicBezTo>
                    <a:cubicBezTo>
                      <a:pt x="119337" y="53776"/>
                      <a:pt x="100360" y="34822"/>
                      <a:pt x="77068" y="34822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63" name="Vrije vorm: vorm 162">
                <a:extLst>
                  <a:ext uri="{FF2B5EF4-FFF2-40B4-BE49-F238E27FC236}">
                    <a16:creationId xmlns:a16="http://schemas.microsoft.com/office/drawing/2014/main" id="{A01C93D2-F2FA-4A44-A628-978B62EB0EA0}"/>
                  </a:ext>
                </a:extLst>
              </p:cNvPr>
              <p:cNvSpPr/>
              <p:nvPr/>
            </p:nvSpPr>
            <p:spPr>
              <a:xfrm>
                <a:off x="3760802" y="5273834"/>
                <a:ext cx="241735" cy="151328"/>
              </a:xfrm>
              <a:custGeom>
                <a:avLst/>
                <a:gdLst>
                  <a:gd name="connsiteX0" fmla="*/ 241736 w 241735"/>
                  <a:gd name="connsiteY0" fmla="*/ 151328 h 151328"/>
                  <a:gd name="connsiteX1" fmla="*/ 0 w 241735"/>
                  <a:gd name="connsiteY1" fmla="*/ 151328 h 151328"/>
                  <a:gd name="connsiteX2" fmla="*/ 0 w 241735"/>
                  <a:gd name="connsiteY2" fmla="*/ 120845 h 151328"/>
                  <a:gd name="connsiteX3" fmla="*/ 120845 w 241735"/>
                  <a:gd name="connsiteY3" fmla="*/ 0 h 151328"/>
                  <a:gd name="connsiteX4" fmla="*/ 241736 w 241735"/>
                  <a:gd name="connsiteY4" fmla="*/ 120891 h 151328"/>
                  <a:gd name="connsiteX5" fmla="*/ 241736 w 241735"/>
                  <a:gd name="connsiteY5" fmla="*/ 151328 h 151328"/>
                  <a:gd name="connsiteX6" fmla="*/ 34915 w 241735"/>
                  <a:gd name="connsiteY6" fmla="*/ 116530 h 151328"/>
                  <a:gd name="connsiteX7" fmla="*/ 206844 w 241735"/>
                  <a:gd name="connsiteY7" fmla="*/ 116530 h 151328"/>
                  <a:gd name="connsiteX8" fmla="*/ 120868 w 241735"/>
                  <a:gd name="connsiteY8" fmla="*/ 34799 h 151328"/>
                  <a:gd name="connsiteX9" fmla="*/ 34915 w 241735"/>
                  <a:gd name="connsiteY9" fmla="*/ 116530 h 15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1735" h="151328">
                    <a:moveTo>
                      <a:pt x="241736" y="151328"/>
                    </a:moveTo>
                    <a:lnTo>
                      <a:pt x="0" y="151328"/>
                    </a:lnTo>
                    <a:lnTo>
                      <a:pt x="0" y="120845"/>
                    </a:lnTo>
                    <a:cubicBezTo>
                      <a:pt x="0" y="54217"/>
                      <a:pt x="54217" y="0"/>
                      <a:pt x="120845" y="0"/>
                    </a:cubicBezTo>
                    <a:cubicBezTo>
                      <a:pt x="187496" y="0"/>
                      <a:pt x="241736" y="54240"/>
                      <a:pt x="241736" y="120891"/>
                    </a:cubicBezTo>
                    <a:lnTo>
                      <a:pt x="241736" y="151328"/>
                    </a:lnTo>
                    <a:close/>
                    <a:moveTo>
                      <a:pt x="34915" y="116530"/>
                    </a:moveTo>
                    <a:lnTo>
                      <a:pt x="206844" y="116530"/>
                    </a:lnTo>
                    <a:cubicBezTo>
                      <a:pt x="204571" y="71082"/>
                      <a:pt x="166872" y="34799"/>
                      <a:pt x="120868" y="34799"/>
                    </a:cubicBezTo>
                    <a:cubicBezTo>
                      <a:pt x="74841" y="34799"/>
                      <a:pt x="37165" y="71082"/>
                      <a:pt x="34915" y="116530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sp>
          <p:nvSpPr>
            <p:cNvPr id="156" name="Vrije vorm: vorm 155">
              <a:extLst>
                <a:ext uri="{FF2B5EF4-FFF2-40B4-BE49-F238E27FC236}">
                  <a16:creationId xmlns:a16="http://schemas.microsoft.com/office/drawing/2014/main" id="{C21E51DB-ABF5-45A6-B888-AF42D80FF1B4}"/>
                </a:ext>
              </a:extLst>
            </p:cNvPr>
            <p:cNvSpPr/>
            <p:nvPr/>
          </p:nvSpPr>
          <p:spPr>
            <a:xfrm>
              <a:off x="4004996" y="4780225"/>
              <a:ext cx="154135" cy="154112"/>
            </a:xfrm>
            <a:custGeom>
              <a:avLst/>
              <a:gdLst>
                <a:gd name="connsiteX0" fmla="*/ 77068 w 154135"/>
                <a:gd name="connsiteY0" fmla="*/ 154112 h 154112"/>
                <a:gd name="connsiteX1" fmla="*/ 0 w 154135"/>
                <a:gd name="connsiteY1" fmla="*/ 77045 h 154112"/>
                <a:gd name="connsiteX2" fmla="*/ 77068 w 154135"/>
                <a:gd name="connsiteY2" fmla="*/ 0 h 154112"/>
                <a:gd name="connsiteX3" fmla="*/ 154136 w 154135"/>
                <a:gd name="connsiteY3" fmla="*/ 77068 h 154112"/>
                <a:gd name="connsiteX4" fmla="*/ 77068 w 154135"/>
                <a:gd name="connsiteY4" fmla="*/ 154112 h 154112"/>
                <a:gd name="connsiteX5" fmla="*/ 77068 w 154135"/>
                <a:gd name="connsiteY5" fmla="*/ 34799 h 154112"/>
                <a:gd name="connsiteX6" fmla="*/ 34799 w 154135"/>
                <a:gd name="connsiteY6" fmla="*/ 77068 h 154112"/>
                <a:gd name="connsiteX7" fmla="*/ 77068 w 154135"/>
                <a:gd name="connsiteY7" fmla="*/ 119337 h 154112"/>
                <a:gd name="connsiteX8" fmla="*/ 119337 w 154135"/>
                <a:gd name="connsiteY8" fmla="*/ 77068 h 154112"/>
                <a:gd name="connsiteX9" fmla="*/ 77068 w 154135"/>
                <a:gd name="connsiteY9" fmla="*/ 34799 h 15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135" h="154112">
                  <a:moveTo>
                    <a:pt x="77068" y="154112"/>
                  </a:moveTo>
                  <a:cubicBezTo>
                    <a:pt x="34567" y="154112"/>
                    <a:pt x="0" y="119546"/>
                    <a:pt x="0" y="77045"/>
                  </a:cubicBezTo>
                  <a:cubicBezTo>
                    <a:pt x="0" y="34567"/>
                    <a:pt x="34590" y="0"/>
                    <a:pt x="77068" y="0"/>
                  </a:cubicBezTo>
                  <a:cubicBezTo>
                    <a:pt x="119569" y="0"/>
                    <a:pt x="154136" y="34567"/>
                    <a:pt x="154136" y="77068"/>
                  </a:cubicBezTo>
                  <a:cubicBezTo>
                    <a:pt x="154136" y="119546"/>
                    <a:pt x="119569" y="154112"/>
                    <a:pt x="77068" y="154112"/>
                  </a:cubicBezTo>
                  <a:close/>
                  <a:moveTo>
                    <a:pt x="77068" y="34799"/>
                  </a:moveTo>
                  <a:cubicBezTo>
                    <a:pt x="53776" y="34799"/>
                    <a:pt x="34799" y="53753"/>
                    <a:pt x="34799" y="77068"/>
                  </a:cubicBezTo>
                  <a:cubicBezTo>
                    <a:pt x="34799" y="100360"/>
                    <a:pt x="53753" y="119337"/>
                    <a:pt x="77068" y="119337"/>
                  </a:cubicBezTo>
                  <a:cubicBezTo>
                    <a:pt x="100360" y="119337"/>
                    <a:pt x="119337" y="100383"/>
                    <a:pt x="119337" y="77068"/>
                  </a:cubicBezTo>
                  <a:cubicBezTo>
                    <a:pt x="119337" y="53753"/>
                    <a:pt x="100383" y="34799"/>
                    <a:pt x="77068" y="34799"/>
                  </a:cubicBezTo>
                  <a:close/>
                </a:path>
              </a:pathLst>
            </a:custGeom>
            <a:grpFill/>
            <a:ln w="23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7" name="Vrije vorm: vorm 156">
              <a:extLst>
                <a:ext uri="{FF2B5EF4-FFF2-40B4-BE49-F238E27FC236}">
                  <a16:creationId xmlns:a16="http://schemas.microsoft.com/office/drawing/2014/main" id="{14DD9535-EC1F-4EFC-A836-D49A7B505290}"/>
                </a:ext>
              </a:extLst>
            </p:cNvPr>
            <p:cNvSpPr/>
            <p:nvPr/>
          </p:nvSpPr>
          <p:spPr>
            <a:xfrm>
              <a:off x="3961196" y="4945565"/>
              <a:ext cx="241735" cy="151328"/>
            </a:xfrm>
            <a:custGeom>
              <a:avLst/>
              <a:gdLst>
                <a:gd name="connsiteX0" fmla="*/ 241736 w 241735"/>
                <a:gd name="connsiteY0" fmla="*/ 151328 h 151328"/>
                <a:gd name="connsiteX1" fmla="*/ 0 w 241735"/>
                <a:gd name="connsiteY1" fmla="*/ 151328 h 151328"/>
                <a:gd name="connsiteX2" fmla="*/ 0 w 241735"/>
                <a:gd name="connsiteY2" fmla="*/ 120845 h 151328"/>
                <a:gd name="connsiteX3" fmla="*/ 120845 w 241735"/>
                <a:gd name="connsiteY3" fmla="*/ 0 h 151328"/>
                <a:gd name="connsiteX4" fmla="*/ 241736 w 241735"/>
                <a:gd name="connsiteY4" fmla="*/ 120891 h 151328"/>
                <a:gd name="connsiteX5" fmla="*/ 241736 w 241735"/>
                <a:gd name="connsiteY5" fmla="*/ 151328 h 151328"/>
                <a:gd name="connsiteX6" fmla="*/ 34915 w 241735"/>
                <a:gd name="connsiteY6" fmla="*/ 116530 h 151328"/>
                <a:gd name="connsiteX7" fmla="*/ 206844 w 241735"/>
                <a:gd name="connsiteY7" fmla="*/ 116530 h 151328"/>
                <a:gd name="connsiteX8" fmla="*/ 120868 w 241735"/>
                <a:gd name="connsiteY8" fmla="*/ 34799 h 151328"/>
                <a:gd name="connsiteX9" fmla="*/ 34915 w 241735"/>
                <a:gd name="connsiteY9" fmla="*/ 116530 h 15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735" h="151328">
                  <a:moveTo>
                    <a:pt x="241736" y="151328"/>
                  </a:moveTo>
                  <a:lnTo>
                    <a:pt x="0" y="151328"/>
                  </a:lnTo>
                  <a:lnTo>
                    <a:pt x="0" y="120845"/>
                  </a:lnTo>
                  <a:cubicBezTo>
                    <a:pt x="0" y="54217"/>
                    <a:pt x="54217" y="0"/>
                    <a:pt x="120845" y="0"/>
                  </a:cubicBezTo>
                  <a:cubicBezTo>
                    <a:pt x="187496" y="0"/>
                    <a:pt x="241736" y="54240"/>
                    <a:pt x="241736" y="120891"/>
                  </a:cubicBezTo>
                  <a:lnTo>
                    <a:pt x="241736" y="151328"/>
                  </a:lnTo>
                  <a:close/>
                  <a:moveTo>
                    <a:pt x="34915" y="116530"/>
                  </a:moveTo>
                  <a:lnTo>
                    <a:pt x="206844" y="116530"/>
                  </a:lnTo>
                  <a:cubicBezTo>
                    <a:pt x="204571" y="71082"/>
                    <a:pt x="166872" y="34799"/>
                    <a:pt x="120868" y="34799"/>
                  </a:cubicBezTo>
                  <a:cubicBezTo>
                    <a:pt x="74841" y="34799"/>
                    <a:pt x="37165" y="71082"/>
                    <a:pt x="34915" y="116530"/>
                  </a:cubicBezTo>
                  <a:close/>
                </a:path>
              </a:pathLst>
            </a:custGeom>
            <a:grpFill/>
            <a:ln w="23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158" name="Graphic 198">
              <a:extLst>
                <a:ext uri="{FF2B5EF4-FFF2-40B4-BE49-F238E27FC236}">
                  <a16:creationId xmlns:a16="http://schemas.microsoft.com/office/drawing/2014/main" id="{4DB81C39-CAE6-4845-8425-5BFF52B7414D}"/>
                </a:ext>
              </a:extLst>
            </p:cNvPr>
            <p:cNvGrpSpPr/>
            <p:nvPr/>
          </p:nvGrpSpPr>
          <p:grpSpPr>
            <a:xfrm>
              <a:off x="3997764" y="5126009"/>
              <a:ext cx="168623" cy="177659"/>
              <a:chOff x="3997764" y="5126009"/>
              <a:chExt cx="168623" cy="177659"/>
            </a:xfrm>
            <a:grpFill/>
          </p:grpSpPr>
          <p:sp>
            <p:nvSpPr>
              <p:cNvPr id="159" name="Vrije vorm: vorm 158">
                <a:extLst>
                  <a:ext uri="{FF2B5EF4-FFF2-40B4-BE49-F238E27FC236}">
                    <a16:creationId xmlns:a16="http://schemas.microsoft.com/office/drawing/2014/main" id="{3F5A8FAF-C0E9-4D4F-B6AE-D19A9A75BF37}"/>
                  </a:ext>
                </a:extLst>
              </p:cNvPr>
              <p:cNvSpPr/>
              <p:nvPr/>
            </p:nvSpPr>
            <p:spPr>
              <a:xfrm>
                <a:off x="4067333" y="5126009"/>
                <a:ext cx="34798" cy="116135"/>
              </a:xfrm>
              <a:custGeom>
                <a:avLst/>
                <a:gdLst>
                  <a:gd name="connsiteX0" fmla="*/ 17399 w 34798"/>
                  <a:gd name="connsiteY0" fmla="*/ 116135 h 116135"/>
                  <a:gd name="connsiteX1" fmla="*/ 0 w 34798"/>
                  <a:gd name="connsiteY1" fmla="*/ 98736 h 116135"/>
                  <a:gd name="connsiteX2" fmla="*/ 0 w 34798"/>
                  <a:gd name="connsiteY2" fmla="*/ 17399 h 116135"/>
                  <a:gd name="connsiteX3" fmla="*/ 17399 w 34798"/>
                  <a:gd name="connsiteY3" fmla="*/ 0 h 116135"/>
                  <a:gd name="connsiteX4" fmla="*/ 34799 w 34798"/>
                  <a:gd name="connsiteY4" fmla="*/ 17399 h 116135"/>
                  <a:gd name="connsiteX5" fmla="*/ 34799 w 34798"/>
                  <a:gd name="connsiteY5" fmla="*/ 98736 h 116135"/>
                  <a:gd name="connsiteX6" fmla="*/ 17399 w 34798"/>
                  <a:gd name="connsiteY6" fmla="*/ 116135 h 116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98" h="116135">
                    <a:moveTo>
                      <a:pt x="17399" y="116135"/>
                    </a:moveTo>
                    <a:cubicBezTo>
                      <a:pt x="7795" y="116135"/>
                      <a:pt x="0" y="108340"/>
                      <a:pt x="0" y="98736"/>
                    </a:cubicBezTo>
                    <a:lnTo>
                      <a:pt x="0" y="17399"/>
                    </a:lnTo>
                    <a:cubicBezTo>
                      <a:pt x="0" y="7795"/>
                      <a:pt x="7795" y="0"/>
                      <a:pt x="17399" y="0"/>
                    </a:cubicBezTo>
                    <a:cubicBezTo>
                      <a:pt x="27004" y="0"/>
                      <a:pt x="34799" y="7795"/>
                      <a:pt x="34799" y="17399"/>
                    </a:cubicBezTo>
                    <a:lnTo>
                      <a:pt x="34799" y="98736"/>
                    </a:lnTo>
                    <a:cubicBezTo>
                      <a:pt x="34799" y="108340"/>
                      <a:pt x="27004" y="116135"/>
                      <a:pt x="17399" y="116135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60" name="Vrije vorm: vorm 159">
                <a:extLst>
                  <a:ext uri="{FF2B5EF4-FFF2-40B4-BE49-F238E27FC236}">
                    <a16:creationId xmlns:a16="http://schemas.microsoft.com/office/drawing/2014/main" id="{2B995FC6-1A5F-4991-AEE8-6705BD1DE81E}"/>
                  </a:ext>
                </a:extLst>
              </p:cNvPr>
              <p:cNvSpPr/>
              <p:nvPr/>
            </p:nvSpPr>
            <p:spPr>
              <a:xfrm>
                <a:off x="3997764" y="5205286"/>
                <a:ext cx="98376" cy="98382"/>
              </a:xfrm>
              <a:custGeom>
                <a:avLst/>
                <a:gdLst>
                  <a:gd name="connsiteX0" fmla="*/ 17394 w 98376"/>
                  <a:gd name="connsiteY0" fmla="*/ 98382 h 98382"/>
                  <a:gd name="connsiteX1" fmla="*/ 5098 w 98376"/>
                  <a:gd name="connsiteY1" fmla="*/ 93278 h 98382"/>
                  <a:gd name="connsiteX2" fmla="*/ 5098 w 98376"/>
                  <a:gd name="connsiteY2" fmla="*/ 68664 h 98382"/>
                  <a:gd name="connsiteX3" fmla="*/ 68664 w 98376"/>
                  <a:gd name="connsiteY3" fmla="*/ 5098 h 98382"/>
                  <a:gd name="connsiteX4" fmla="*/ 93278 w 98376"/>
                  <a:gd name="connsiteY4" fmla="*/ 5098 h 98382"/>
                  <a:gd name="connsiteX5" fmla="*/ 93278 w 98376"/>
                  <a:gd name="connsiteY5" fmla="*/ 29712 h 98382"/>
                  <a:gd name="connsiteX6" fmla="*/ 29712 w 98376"/>
                  <a:gd name="connsiteY6" fmla="*/ 93278 h 98382"/>
                  <a:gd name="connsiteX7" fmla="*/ 17394 w 98376"/>
                  <a:gd name="connsiteY7" fmla="*/ 98382 h 9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376" h="98382">
                    <a:moveTo>
                      <a:pt x="17394" y="98382"/>
                    </a:moveTo>
                    <a:cubicBezTo>
                      <a:pt x="12939" y="98382"/>
                      <a:pt x="8485" y="96688"/>
                      <a:pt x="5098" y="93278"/>
                    </a:cubicBezTo>
                    <a:cubicBezTo>
                      <a:pt x="-1699" y="86481"/>
                      <a:pt x="-1699" y="75461"/>
                      <a:pt x="5098" y="68664"/>
                    </a:cubicBezTo>
                    <a:lnTo>
                      <a:pt x="68664" y="5098"/>
                    </a:lnTo>
                    <a:cubicBezTo>
                      <a:pt x="75461" y="-1699"/>
                      <a:pt x="86481" y="-1699"/>
                      <a:pt x="93278" y="5098"/>
                    </a:cubicBezTo>
                    <a:cubicBezTo>
                      <a:pt x="100076" y="11895"/>
                      <a:pt x="100076" y="22915"/>
                      <a:pt x="93278" y="29712"/>
                    </a:cubicBezTo>
                    <a:lnTo>
                      <a:pt x="29712" y="93278"/>
                    </a:lnTo>
                    <a:cubicBezTo>
                      <a:pt x="26302" y="96688"/>
                      <a:pt x="21848" y="98382"/>
                      <a:pt x="17394" y="98382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61" name="Vrije vorm: vorm 160">
                <a:extLst>
                  <a:ext uri="{FF2B5EF4-FFF2-40B4-BE49-F238E27FC236}">
                    <a16:creationId xmlns:a16="http://schemas.microsoft.com/office/drawing/2014/main" id="{0C4EAD55-17B8-4AD3-9030-5C017CAC6DE7}"/>
                  </a:ext>
                </a:extLst>
              </p:cNvPr>
              <p:cNvSpPr/>
              <p:nvPr/>
            </p:nvSpPr>
            <p:spPr>
              <a:xfrm>
                <a:off x="4068011" y="5205286"/>
                <a:ext cx="98376" cy="98382"/>
              </a:xfrm>
              <a:custGeom>
                <a:avLst/>
                <a:gdLst>
                  <a:gd name="connsiteX0" fmla="*/ 80959 w 98376"/>
                  <a:gd name="connsiteY0" fmla="*/ 98382 h 98382"/>
                  <a:gd name="connsiteX1" fmla="*/ 68664 w 98376"/>
                  <a:gd name="connsiteY1" fmla="*/ 93278 h 98382"/>
                  <a:gd name="connsiteX2" fmla="*/ 5098 w 98376"/>
                  <a:gd name="connsiteY2" fmla="*/ 29712 h 98382"/>
                  <a:gd name="connsiteX3" fmla="*/ 5098 w 98376"/>
                  <a:gd name="connsiteY3" fmla="*/ 5098 h 98382"/>
                  <a:gd name="connsiteX4" fmla="*/ 29712 w 98376"/>
                  <a:gd name="connsiteY4" fmla="*/ 5098 h 98382"/>
                  <a:gd name="connsiteX5" fmla="*/ 93278 w 98376"/>
                  <a:gd name="connsiteY5" fmla="*/ 68664 h 98382"/>
                  <a:gd name="connsiteX6" fmla="*/ 93278 w 98376"/>
                  <a:gd name="connsiteY6" fmla="*/ 93278 h 98382"/>
                  <a:gd name="connsiteX7" fmla="*/ 80959 w 98376"/>
                  <a:gd name="connsiteY7" fmla="*/ 98382 h 9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376" h="98382">
                    <a:moveTo>
                      <a:pt x="80959" y="98382"/>
                    </a:moveTo>
                    <a:cubicBezTo>
                      <a:pt x="76505" y="98382"/>
                      <a:pt x="72051" y="96688"/>
                      <a:pt x="68664" y="93278"/>
                    </a:cubicBezTo>
                    <a:lnTo>
                      <a:pt x="5098" y="29712"/>
                    </a:lnTo>
                    <a:cubicBezTo>
                      <a:pt x="-1699" y="22915"/>
                      <a:pt x="-1699" y="11895"/>
                      <a:pt x="5098" y="5098"/>
                    </a:cubicBezTo>
                    <a:cubicBezTo>
                      <a:pt x="11895" y="-1699"/>
                      <a:pt x="22915" y="-1699"/>
                      <a:pt x="29712" y="5098"/>
                    </a:cubicBezTo>
                    <a:lnTo>
                      <a:pt x="93278" y="68664"/>
                    </a:lnTo>
                    <a:cubicBezTo>
                      <a:pt x="100076" y="75461"/>
                      <a:pt x="100076" y="86481"/>
                      <a:pt x="93278" y="93278"/>
                    </a:cubicBezTo>
                    <a:cubicBezTo>
                      <a:pt x="89868" y="96688"/>
                      <a:pt x="85414" y="98382"/>
                      <a:pt x="80959" y="98382"/>
                    </a:cubicBezTo>
                    <a:close/>
                  </a:path>
                </a:pathLst>
              </a:custGeom>
              <a:grpFill/>
              <a:ln w="2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8" name="INSTRUCTIE">
            <a:extLst>
              <a:ext uri="{FF2B5EF4-FFF2-40B4-BE49-F238E27FC236}">
                <a16:creationId xmlns:a16="http://schemas.microsoft.com/office/drawing/2014/main" id="{5FC8D2CD-E184-49AD-8D3F-479E9C4F4900}"/>
              </a:ext>
            </a:extLst>
          </p:cNvPr>
          <p:cNvGrpSpPr/>
          <p:nvPr/>
        </p:nvGrpSpPr>
        <p:grpSpPr>
          <a:xfrm>
            <a:off x="-3786164" y="0"/>
            <a:ext cx="3693113" cy="6209710"/>
            <a:chOff x="-3786164" y="0"/>
            <a:chExt cx="3693113" cy="6209710"/>
          </a:xfrm>
        </p:grpSpPr>
        <p:sp>
          <p:nvSpPr>
            <p:cNvPr id="79" name="Rechthoek 78">
              <a:extLst>
                <a:ext uri="{FF2B5EF4-FFF2-40B4-BE49-F238E27FC236}">
                  <a16:creationId xmlns:a16="http://schemas.microsoft.com/office/drawing/2014/main" id="{347B11E2-57A4-4464-ADB5-49FADC542ED0}"/>
                </a:ext>
              </a:extLst>
            </p:cNvPr>
            <p:cNvSpPr/>
            <p:nvPr userDrawn="1"/>
          </p:nvSpPr>
          <p:spPr>
            <a:xfrm>
              <a:off x="-3786164" y="0"/>
              <a:ext cx="3593091" cy="5572125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all" spc="0" normalizeH="0" baseline="0" noProof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Insert/edit an Icon</a:t>
              </a:r>
            </a:p>
          </p:txBody>
        </p:sp>
        <p:sp>
          <p:nvSpPr>
            <p:cNvPr id="80" name="Rechthoek 79">
              <a:extLst>
                <a:ext uri="{FF2B5EF4-FFF2-40B4-BE49-F238E27FC236}">
                  <a16:creationId xmlns:a16="http://schemas.microsoft.com/office/drawing/2014/main" id="{550D5EDD-9E55-485E-A3D2-674A93B25EED}"/>
                </a:ext>
              </a:extLst>
            </p:cNvPr>
            <p:cNvSpPr/>
            <p:nvPr userDrawn="1"/>
          </p:nvSpPr>
          <p:spPr>
            <a:xfrm>
              <a:off x="-3786164" y="5381710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Want to know more?</a:t>
              </a:r>
              <a:b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Go to the tab</a:t>
              </a: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'SLIDEBUILDER’ </a:t>
              </a: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kumimoji="0" lang="en-GB" sz="1200" b="1" i="0" u="none" strike="noStrike" kern="1200" cap="all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'Support &amp; Inspiration'</a:t>
              </a:r>
            </a:p>
          </p:txBody>
        </p:sp>
        <p:sp>
          <p:nvSpPr>
            <p:cNvPr id="81" name="Ovaal 80">
              <a:extLst>
                <a:ext uri="{FF2B5EF4-FFF2-40B4-BE49-F238E27FC236}">
                  <a16:creationId xmlns:a16="http://schemas.microsoft.com/office/drawing/2014/main" id="{B0CBA8D1-8ABF-41AB-BEEA-847652F46F1E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82" name="Rechthoek 81">
              <a:extLst>
                <a:ext uri="{FF2B5EF4-FFF2-40B4-BE49-F238E27FC236}">
                  <a16:creationId xmlns:a16="http://schemas.microsoft.com/office/drawing/2014/main" id="{56AA7A14-DD8F-4490-A05F-42D836579788}"/>
                </a:ext>
              </a:extLst>
            </p:cNvPr>
            <p:cNvSpPr/>
            <p:nvPr userDrawn="1"/>
          </p:nvSpPr>
          <p:spPr>
            <a:xfrm>
              <a:off x="-3319416" y="465323"/>
              <a:ext cx="2944087" cy="66185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If necessary, delete the existing icon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 Go to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and click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‘Icons’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83" name="Ovaal 82">
              <a:extLst>
                <a:ext uri="{FF2B5EF4-FFF2-40B4-BE49-F238E27FC236}">
                  <a16:creationId xmlns:a16="http://schemas.microsoft.com/office/drawing/2014/main" id="{B856DB27-EF86-416A-9D7E-CB4EC84374A9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84" name="Rechthoek 83">
              <a:extLst>
                <a:ext uri="{FF2B5EF4-FFF2-40B4-BE49-F238E27FC236}">
                  <a16:creationId xmlns:a16="http://schemas.microsoft.com/office/drawing/2014/main" id="{DB6064D7-E7A3-4B1C-884A-BBE3BDF504C5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Select the preferred category and icon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85" name="Rechthoek 84">
              <a:extLst>
                <a:ext uri="{FF2B5EF4-FFF2-40B4-BE49-F238E27FC236}">
                  <a16:creationId xmlns:a16="http://schemas.microsoft.com/office/drawing/2014/main" id="{0F4D2855-4F20-41D8-A607-4648419FD356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1200" cap="none" spc="0" normalizeH="0" baseline="0" noProof="0" err="1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Invoegen</a:t>
              </a:r>
              <a:endPara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211F2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86" name="Ovaal 85">
              <a:extLst>
                <a:ext uri="{FF2B5EF4-FFF2-40B4-BE49-F238E27FC236}">
                  <a16:creationId xmlns:a16="http://schemas.microsoft.com/office/drawing/2014/main" id="{5855BC76-6F4D-40E3-9EB3-C4E5CC719735}"/>
                </a:ext>
              </a:extLst>
            </p:cNvPr>
            <p:cNvSpPr/>
            <p:nvPr userDrawn="1"/>
          </p:nvSpPr>
          <p:spPr>
            <a:xfrm>
              <a:off x="-3603587" y="263483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87" name="Rechthoek 86">
              <a:extLst>
                <a:ext uri="{FF2B5EF4-FFF2-40B4-BE49-F238E27FC236}">
                  <a16:creationId xmlns:a16="http://schemas.microsoft.com/office/drawing/2014/main" id="{C05FA58E-2847-44C7-8412-C8FC88616189}"/>
                </a:ext>
              </a:extLst>
            </p:cNvPr>
            <p:cNvSpPr/>
            <p:nvPr userDrawn="1"/>
          </p:nvSpPr>
          <p:spPr>
            <a:xfrm>
              <a:off x="-3319415" y="2634835"/>
              <a:ext cx="2944682" cy="6377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Drag the icon to the preferred position on the slide. To give the icon a different colour,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‘Drawing Tools’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-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‘Format’ 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Shappe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Fill’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88" name="ICOON_info">
              <a:extLst>
                <a:ext uri="{FF2B5EF4-FFF2-40B4-BE49-F238E27FC236}">
                  <a16:creationId xmlns:a16="http://schemas.microsoft.com/office/drawing/2014/main" id="{AC991C6C-923D-4011-9AE2-459405974D0B}"/>
                </a:ext>
              </a:extLst>
            </p:cNvPr>
            <p:cNvGrpSpPr/>
            <p:nvPr userDrawn="1"/>
          </p:nvGrpSpPr>
          <p:grpSpPr>
            <a:xfrm>
              <a:off x="-376736" y="5210661"/>
              <a:ext cx="283685" cy="283685"/>
              <a:chOff x="-510741" y="5913713"/>
              <a:chExt cx="267555" cy="267555"/>
            </a:xfrm>
          </p:grpSpPr>
          <p:sp>
            <p:nvSpPr>
              <p:cNvPr id="208" name="Ovaal 207">
                <a:extLst>
                  <a:ext uri="{FF2B5EF4-FFF2-40B4-BE49-F238E27FC236}">
                    <a16:creationId xmlns:a16="http://schemas.microsoft.com/office/drawing/2014/main" id="{B02DB664-44EA-4191-B7DA-D78E2390DEE9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209" name="Graphic 163" descr="Informatie">
                <a:extLst>
                  <a:ext uri="{FF2B5EF4-FFF2-40B4-BE49-F238E27FC236}">
                    <a16:creationId xmlns:a16="http://schemas.microsoft.com/office/drawing/2014/main" id="{AE165BBB-9A11-46AB-973A-013743DAD883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89" name="Groep 88">
              <a:extLst>
                <a:ext uri="{FF2B5EF4-FFF2-40B4-BE49-F238E27FC236}">
                  <a16:creationId xmlns:a16="http://schemas.microsoft.com/office/drawing/2014/main" id="{52039F77-FD0D-4D95-97BF-82908CF338BE}"/>
                </a:ext>
              </a:extLst>
            </p:cNvPr>
            <p:cNvGrpSpPr/>
            <p:nvPr userDrawn="1"/>
          </p:nvGrpSpPr>
          <p:grpSpPr>
            <a:xfrm>
              <a:off x="-938434" y="5519087"/>
              <a:ext cx="627798" cy="576693"/>
              <a:chOff x="-938434" y="4570310"/>
              <a:chExt cx="627798" cy="576693"/>
            </a:xfrm>
          </p:grpSpPr>
          <p:grpSp>
            <p:nvGrpSpPr>
              <p:cNvPr id="203" name="Inspireren">
                <a:extLst>
                  <a:ext uri="{FF2B5EF4-FFF2-40B4-BE49-F238E27FC236}">
                    <a16:creationId xmlns:a16="http://schemas.microsoft.com/office/drawing/2014/main" id="{B7B0B0B8-A9D4-43BA-B7B2-A1936BD4F265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716116" y="4570310"/>
                <a:ext cx="169778" cy="242385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205" name="Freeform 12">
                  <a:extLst>
                    <a:ext uri="{FF2B5EF4-FFF2-40B4-BE49-F238E27FC236}">
                      <a16:creationId xmlns:a16="http://schemas.microsoft.com/office/drawing/2014/main" id="{705FEABE-E8D9-4018-9B55-C72CF26832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206" name="Freeform 13">
                  <a:extLst>
                    <a:ext uri="{FF2B5EF4-FFF2-40B4-BE49-F238E27FC236}">
                      <a16:creationId xmlns:a16="http://schemas.microsoft.com/office/drawing/2014/main" id="{D5BCBAB6-4969-4CDB-8BB2-904C622FC4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207" name="Freeform 14">
                  <a:extLst>
                    <a:ext uri="{FF2B5EF4-FFF2-40B4-BE49-F238E27FC236}">
                      <a16:creationId xmlns:a16="http://schemas.microsoft.com/office/drawing/2014/main" id="{89B13045-36B5-4476-8320-60C941C4E87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04" name="Tekstvak 203">
                <a:extLst>
                  <a:ext uri="{FF2B5EF4-FFF2-40B4-BE49-F238E27FC236}">
                    <a16:creationId xmlns:a16="http://schemas.microsoft.com/office/drawing/2014/main" id="{85D0657D-5907-4CBE-9740-3A9675F0C355}"/>
                  </a:ext>
                </a:extLst>
              </p:cNvPr>
              <p:cNvSpPr txBox="1"/>
              <p:nvPr userDrawn="1"/>
            </p:nvSpPr>
            <p:spPr>
              <a:xfrm>
                <a:off x="-938434" y="4824764"/>
                <a:ext cx="627798" cy="322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  <p:grpSp>
          <p:nvGrpSpPr>
            <p:cNvPr id="90" name="Groep 89">
              <a:extLst>
                <a:ext uri="{FF2B5EF4-FFF2-40B4-BE49-F238E27FC236}">
                  <a16:creationId xmlns:a16="http://schemas.microsoft.com/office/drawing/2014/main" id="{383C1CB7-7E3E-4785-BC79-DA1DF4A319B7}"/>
                </a:ext>
              </a:extLst>
            </p:cNvPr>
            <p:cNvGrpSpPr/>
            <p:nvPr userDrawn="1"/>
          </p:nvGrpSpPr>
          <p:grpSpPr>
            <a:xfrm>
              <a:off x="-3398401" y="1222628"/>
              <a:ext cx="491631" cy="410839"/>
              <a:chOff x="-3241990" y="1222628"/>
              <a:chExt cx="491631" cy="410839"/>
            </a:xfrm>
          </p:grpSpPr>
          <p:sp>
            <p:nvSpPr>
              <p:cNvPr id="190" name="Tekstvak 189">
                <a:extLst>
                  <a:ext uri="{FF2B5EF4-FFF2-40B4-BE49-F238E27FC236}">
                    <a16:creationId xmlns:a16="http://schemas.microsoft.com/office/drawing/2014/main" id="{4CE24D26-4C57-4F74-9C4E-0D3D8BF00D9A}"/>
                  </a:ext>
                </a:extLst>
              </p:cNvPr>
              <p:cNvSpPr txBox="1"/>
              <p:nvPr userDrawn="1"/>
            </p:nvSpPr>
            <p:spPr>
              <a:xfrm>
                <a:off x="-3241990" y="1489960"/>
                <a:ext cx="491631" cy="14350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Icons</a:t>
                </a:r>
              </a:p>
            </p:txBody>
          </p:sp>
          <p:grpSp>
            <p:nvGrpSpPr>
              <p:cNvPr id="191" name="Groep 190">
                <a:extLst>
                  <a:ext uri="{FF2B5EF4-FFF2-40B4-BE49-F238E27FC236}">
                    <a16:creationId xmlns:a16="http://schemas.microsoft.com/office/drawing/2014/main" id="{C6AD86AD-E0B3-410C-AFA0-CA9491EEC269}"/>
                  </a:ext>
                </a:extLst>
              </p:cNvPr>
              <p:cNvGrpSpPr/>
              <p:nvPr userDrawn="1"/>
            </p:nvGrpSpPr>
            <p:grpSpPr>
              <a:xfrm>
                <a:off x="-3119153" y="1222628"/>
                <a:ext cx="245956" cy="246691"/>
                <a:chOff x="1314120" y="4794393"/>
                <a:chExt cx="1787447" cy="1792785"/>
              </a:xfrm>
            </p:grpSpPr>
            <p:grpSp>
              <p:nvGrpSpPr>
                <p:cNvPr id="192" name="Groep 191">
                  <a:extLst>
                    <a:ext uri="{FF2B5EF4-FFF2-40B4-BE49-F238E27FC236}">
                      <a16:creationId xmlns:a16="http://schemas.microsoft.com/office/drawing/2014/main" id="{C21DBB88-E932-4212-8741-1B6DB0E09AFC}"/>
                    </a:ext>
                  </a:extLst>
                </p:cNvPr>
                <p:cNvGrpSpPr/>
                <p:nvPr/>
              </p:nvGrpSpPr>
              <p:grpSpPr>
                <a:xfrm>
                  <a:off x="1314120" y="4794393"/>
                  <a:ext cx="1787447" cy="1792785"/>
                  <a:chOff x="1314120" y="4794393"/>
                  <a:chExt cx="1787447" cy="179278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grpSp>
                <p:nvGrpSpPr>
                  <p:cNvPr id="194" name="Groep 193">
                    <a:extLst>
                      <a:ext uri="{FF2B5EF4-FFF2-40B4-BE49-F238E27FC236}">
                        <a16:creationId xmlns:a16="http://schemas.microsoft.com/office/drawing/2014/main" id="{5EED312F-1F60-4B9F-9D55-72D945E43402}"/>
                      </a:ext>
                    </a:extLst>
                  </p:cNvPr>
                  <p:cNvGrpSpPr/>
                  <p:nvPr/>
                </p:nvGrpSpPr>
                <p:grpSpPr>
                  <a:xfrm>
                    <a:off x="1314120" y="4794393"/>
                    <a:ext cx="1787447" cy="1792785"/>
                    <a:chOff x="1314120" y="4794393"/>
                    <a:chExt cx="1787447" cy="1792785"/>
                  </a:xfrm>
                  <a:grpFill/>
                </p:grpSpPr>
                <p:sp>
                  <p:nvSpPr>
                    <p:cNvPr id="199" name="Vrije vorm: vorm 198">
                      <a:extLst>
                        <a:ext uri="{FF2B5EF4-FFF2-40B4-BE49-F238E27FC236}">
                          <a16:creationId xmlns:a16="http://schemas.microsoft.com/office/drawing/2014/main" id="{A986979A-4F5F-4850-9689-217A5558E2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14120" y="4794393"/>
                      <a:ext cx="854131" cy="854131"/>
                    </a:xfrm>
                    <a:custGeom>
                      <a:avLst/>
                      <a:gdLst>
                        <a:gd name="connsiteX0" fmla="*/ 716202 w 854130"/>
                        <a:gd name="connsiteY0" fmla="*/ 139664 h 854130"/>
                        <a:gd name="connsiteX1" fmla="*/ 716202 w 854130"/>
                        <a:gd name="connsiteY1" fmla="*/ 716202 h 854130"/>
                        <a:gd name="connsiteX2" fmla="*/ 139664 w 854130"/>
                        <a:gd name="connsiteY2" fmla="*/ 716202 h 854130"/>
                        <a:gd name="connsiteX3" fmla="*/ 139664 w 854130"/>
                        <a:gd name="connsiteY3" fmla="*/ 139664 h 854130"/>
                        <a:gd name="connsiteX4" fmla="*/ 716202 w 854130"/>
                        <a:gd name="connsiteY4" fmla="*/ 139664 h 854130"/>
                        <a:gd name="connsiteX5" fmla="*/ 849660 w 854130"/>
                        <a:gd name="connsiteY5" fmla="*/ 6206 h 854130"/>
                        <a:gd name="connsiteX6" fmla="*/ 6206 w 854130"/>
                        <a:gd name="connsiteY6" fmla="*/ 6206 h 854130"/>
                        <a:gd name="connsiteX7" fmla="*/ 6206 w 854130"/>
                        <a:gd name="connsiteY7" fmla="*/ 849660 h 854130"/>
                        <a:gd name="connsiteX8" fmla="*/ 849660 w 854130"/>
                        <a:gd name="connsiteY8" fmla="*/ 849660 h 854130"/>
                        <a:gd name="connsiteX9" fmla="*/ 849660 w 854130"/>
                        <a:gd name="connsiteY9" fmla="*/ 6206 h 854130"/>
                        <a:gd name="connsiteX10" fmla="*/ 849660 w 854130"/>
                        <a:gd name="connsiteY10" fmla="*/ 6206 h 854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54130" h="854130">
                          <a:moveTo>
                            <a:pt x="716202" y="139664"/>
                          </a:moveTo>
                          <a:lnTo>
                            <a:pt x="716202" y="716202"/>
                          </a:lnTo>
                          <a:lnTo>
                            <a:pt x="139664" y="716202"/>
                          </a:lnTo>
                          <a:lnTo>
                            <a:pt x="139664" y="139664"/>
                          </a:lnTo>
                          <a:lnTo>
                            <a:pt x="716202" y="139664"/>
                          </a:lnTo>
                          <a:moveTo>
                            <a:pt x="849660" y="6206"/>
                          </a:moveTo>
                          <a:lnTo>
                            <a:pt x="6206" y="6206"/>
                          </a:lnTo>
                          <a:lnTo>
                            <a:pt x="6206" y="849660"/>
                          </a:lnTo>
                          <a:lnTo>
                            <a:pt x="849660" y="849660"/>
                          </a:lnTo>
                          <a:lnTo>
                            <a:pt x="849660" y="6206"/>
                          </a:lnTo>
                          <a:lnTo>
                            <a:pt x="849660" y="6206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00" name="Vrije vorm: vorm 199">
                      <a:extLst>
                        <a:ext uri="{FF2B5EF4-FFF2-40B4-BE49-F238E27FC236}">
                          <a16:creationId xmlns:a16="http://schemas.microsoft.com/office/drawing/2014/main" id="{1D064792-7A6E-4654-A1F0-9A235B5E38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47436" y="4794393"/>
                      <a:ext cx="854131" cy="854131"/>
                    </a:xfrm>
                    <a:custGeom>
                      <a:avLst/>
                      <a:gdLst>
                        <a:gd name="connsiteX0" fmla="*/ 716202 w 854130"/>
                        <a:gd name="connsiteY0" fmla="*/ 139664 h 854130"/>
                        <a:gd name="connsiteX1" fmla="*/ 716202 w 854130"/>
                        <a:gd name="connsiteY1" fmla="*/ 716202 h 854130"/>
                        <a:gd name="connsiteX2" fmla="*/ 139664 w 854130"/>
                        <a:gd name="connsiteY2" fmla="*/ 716202 h 854130"/>
                        <a:gd name="connsiteX3" fmla="*/ 139664 w 854130"/>
                        <a:gd name="connsiteY3" fmla="*/ 139664 h 854130"/>
                        <a:gd name="connsiteX4" fmla="*/ 716202 w 854130"/>
                        <a:gd name="connsiteY4" fmla="*/ 139664 h 854130"/>
                        <a:gd name="connsiteX5" fmla="*/ 849660 w 854130"/>
                        <a:gd name="connsiteY5" fmla="*/ 6206 h 854130"/>
                        <a:gd name="connsiteX6" fmla="*/ 6206 w 854130"/>
                        <a:gd name="connsiteY6" fmla="*/ 6206 h 854130"/>
                        <a:gd name="connsiteX7" fmla="*/ 6206 w 854130"/>
                        <a:gd name="connsiteY7" fmla="*/ 849660 h 854130"/>
                        <a:gd name="connsiteX8" fmla="*/ 849660 w 854130"/>
                        <a:gd name="connsiteY8" fmla="*/ 849660 h 854130"/>
                        <a:gd name="connsiteX9" fmla="*/ 849660 w 854130"/>
                        <a:gd name="connsiteY9" fmla="*/ 6206 h 854130"/>
                        <a:gd name="connsiteX10" fmla="*/ 849660 w 854130"/>
                        <a:gd name="connsiteY10" fmla="*/ 6206 h 854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54130" h="854130">
                          <a:moveTo>
                            <a:pt x="716202" y="139664"/>
                          </a:moveTo>
                          <a:lnTo>
                            <a:pt x="716202" y="716202"/>
                          </a:lnTo>
                          <a:lnTo>
                            <a:pt x="139664" y="716202"/>
                          </a:lnTo>
                          <a:lnTo>
                            <a:pt x="139664" y="139664"/>
                          </a:lnTo>
                          <a:lnTo>
                            <a:pt x="716202" y="139664"/>
                          </a:lnTo>
                          <a:moveTo>
                            <a:pt x="849660" y="6206"/>
                          </a:moveTo>
                          <a:lnTo>
                            <a:pt x="6206" y="6206"/>
                          </a:lnTo>
                          <a:lnTo>
                            <a:pt x="6206" y="849660"/>
                          </a:lnTo>
                          <a:lnTo>
                            <a:pt x="849660" y="849660"/>
                          </a:lnTo>
                          <a:lnTo>
                            <a:pt x="849660" y="6206"/>
                          </a:lnTo>
                          <a:lnTo>
                            <a:pt x="849660" y="6206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01" name="Vrije vorm: vorm 200">
                      <a:extLst>
                        <a:ext uri="{FF2B5EF4-FFF2-40B4-BE49-F238E27FC236}">
                          <a16:creationId xmlns:a16="http://schemas.microsoft.com/office/drawing/2014/main" id="{1D4BD19C-AE9E-4618-B911-E95C120444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14120" y="5733047"/>
                      <a:ext cx="854131" cy="854131"/>
                    </a:xfrm>
                    <a:custGeom>
                      <a:avLst/>
                      <a:gdLst>
                        <a:gd name="connsiteX0" fmla="*/ 716202 w 854130"/>
                        <a:gd name="connsiteY0" fmla="*/ 139664 h 854130"/>
                        <a:gd name="connsiteX1" fmla="*/ 716202 w 854130"/>
                        <a:gd name="connsiteY1" fmla="*/ 716202 h 854130"/>
                        <a:gd name="connsiteX2" fmla="*/ 139664 w 854130"/>
                        <a:gd name="connsiteY2" fmla="*/ 716202 h 854130"/>
                        <a:gd name="connsiteX3" fmla="*/ 139664 w 854130"/>
                        <a:gd name="connsiteY3" fmla="*/ 139664 h 854130"/>
                        <a:gd name="connsiteX4" fmla="*/ 716202 w 854130"/>
                        <a:gd name="connsiteY4" fmla="*/ 139664 h 854130"/>
                        <a:gd name="connsiteX5" fmla="*/ 849660 w 854130"/>
                        <a:gd name="connsiteY5" fmla="*/ 6206 h 854130"/>
                        <a:gd name="connsiteX6" fmla="*/ 6206 w 854130"/>
                        <a:gd name="connsiteY6" fmla="*/ 6206 h 854130"/>
                        <a:gd name="connsiteX7" fmla="*/ 6206 w 854130"/>
                        <a:gd name="connsiteY7" fmla="*/ 849660 h 854130"/>
                        <a:gd name="connsiteX8" fmla="*/ 849660 w 854130"/>
                        <a:gd name="connsiteY8" fmla="*/ 849660 h 854130"/>
                        <a:gd name="connsiteX9" fmla="*/ 849660 w 854130"/>
                        <a:gd name="connsiteY9" fmla="*/ 6206 h 854130"/>
                        <a:gd name="connsiteX10" fmla="*/ 849660 w 854130"/>
                        <a:gd name="connsiteY10" fmla="*/ 6206 h 854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54130" h="854130">
                          <a:moveTo>
                            <a:pt x="716202" y="139664"/>
                          </a:moveTo>
                          <a:lnTo>
                            <a:pt x="716202" y="716202"/>
                          </a:lnTo>
                          <a:lnTo>
                            <a:pt x="139664" y="716202"/>
                          </a:lnTo>
                          <a:lnTo>
                            <a:pt x="139664" y="139664"/>
                          </a:lnTo>
                          <a:lnTo>
                            <a:pt x="716202" y="139664"/>
                          </a:lnTo>
                          <a:moveTo>
                            <a:pt x="849660" y="6206"/>
                          </a:moveTo>
                          <a:lnTo>
                            <a:pt x="6206" y="6206"/>
                          </a:lnTo>
                          <a:lnTo>
                            <a:pt x="6206" y="849660"/>
                          </a:lnTo>
                          <a:lnTo>
                            <a:pt x="849660" y="849660"/>
                          </a:lnTo>
                          <a:lnTo>
                            <a:pt x="849660" y="6206"/>
                          </a:lnTo>
                          <a:lnTo>
                            <a:pt x="849660" y="6206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02" name="Vrije vorm: vorm 201">
                      <a:extLst>
                        <a:ext uri="{FF2B5EF4-FFF2-40B4-BE49-F238E27FC236}">
                          <a16:creationId xmlns:a16="http://schemas.microsoft.com/office/drawing/2014/main" id="{5C61B579-6C6E-432A-A538-BF5350634E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47436" y="5733047"/>
                      <a:ext cx="854131" cy="854131"/>
                    </a:xfrm>
                    <a:custGeom>
                      <a:avLst/>
                      <a:gdLst>
                        <a:gd name="connsiteX0" fmla="*/ 716202 w 854130"/>
                        <a:gd name="connsiteY0" fmla="*/ 139664 h 854130"/>
                        <a:gd name="connsiteX1" fmla="*/ 716202 w 854130"/>
                        <a:gd name="connsiteY1" fmla="*/ 716202 h 854130"/>
                        <a:gd name="connsiteX2" fmla="*/ 139664 w 854130"/>
                        <a:gd name="connsiteY2" fmla="*/ 716202 h 854130"/>
                        <a:gd name="connsiteX3" fmla="*/ 139664 w 854130"/>
                        <a:gd name="connsiteY3" fmla="*/ 139664 h 854130"/>
                        <a:gd name="connsiteX4" fmla="*/ 716202 w 854130"/>
                        <a:gd name="connsiteY4" fmla="*/ 139664 h 854130"/>
                        <a:gd name="connsiteX5" fmla="*/ 849660 w 854130"/>
                        <a:gd name="connsiteY5" fmla="*/ 6206 h 854130"/>
                        <a:gd name="connsiteX6" fmla="*/ 6206 w 854130"/>
                        <a:gd name="connsiteY6" fmla="*/ 6206 h 854130"/>
                        <a:gd name="connsiteX7" fmla="*/ 6206 w 854130"/>
                        <a:gd name="connsiteY7" fmla="*/ 849660 h 854130"/>
                        <a:gd name="connsiteX8" fmla="*/ 849660 w 854130"/>
                        <a:gd name="connsiteY8" fmla="*/ 849660 h 854130"/>
                        <a:gd name="connsiteX9" fmla="*/ 849660 w 854130"/>
                        <a:gd name="connsiteY9" fmla="*/ 6206 h 854130"/>
                        <a:gd name="connsiteX10" fmla="*/ 849660 w 854130"/>
                        <a:gd name="connsiteY10" fmla="*/ 6206 h 854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54130" h="854130">
                          <a:moveTo>
                            <a:pt x="716202" y="139664"/>
                          </a:moveTo>
                          <a:lnTo>
                            <a:pt x="716202" y="716202"/>
                          </a:lnTo>
                          <a:lnTo>
                            <a:pt x="139664" y="716202"/>
                          </a:lnTo>
                          <a:lnTo>
                            <a:pt x="139664" y="139664"/>
                          </a:lnTo>
                          <a:lnTo>
                            <a:pt x="716202" y="139664"/>
                          </a:lnTo>
                          <a:moveTo>
                            <a:pt x="849660" y="6206"/>
                          </a:moveTo>
                          <a:lnTo>
                            <a:pt x="6206" y="6206"/>
                          </a:lnTo>
                          <a:lnTo>
                            <a:pt x="6206" y="849660"/>
                          </a:lnTo>
                          <a:lnTo>
                            <a:pt x="849660" y="849660"/>
                          </a:lnTo>
                          <a:lnTo>
                            <a:pt x="849660" y="6206"/>
                          </a:lnTo>
                          <a:lnTo>
                            <a:pt x="849660" y="6206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95" name="Groep 194">
                    <a:extLst>
                      <a:ext uri="{FF2B5EF4-FFF2-40B4-BE49-F238E27FC236}">
                        <a16:creationId xmlns:a16="http://schemas.microsoft.com/office/drawing/2014/main" id="{D1638816-3272-4259-8C6D-F4519F9FDC93}"/>
                      </a:ext>
                    </a:extLst>
                  </p:cNvPr>
                  <p:cNvGrpSpPr/>
                  <p:nvPr/>
                </p:nvGrpSpPr>
                <p:grpSpPr>
                  <a:xfrm>
                    <a:off x="1544558" y="5023941"/>
                    <a:ext cx="1270519" cy="1329241"/>
                    <a:chOff x="1544558" y="5023941"/>
                    <a:chExt cx="1270519" cy="1329241"/>
                  </a:xfrm>
                  <a:grpFill/>
                </p:grpSpPr>
                <p:sp>
                  <p:nvSpPr>
                    <p:cNvPr id="196" name="Vrije vorm: vorm 195">
                      <a:extLst>
                        <a:ext uri="{FF2B5EF4-FFF2-40B4-BE49-F238E27FC236}">
                          <a16:creationId xmlns:a16="http://schemas.microsoft.com/office/drawing/2014/main" id="{847D6687-2871-47BA-BC9D-1D9B901A48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4558" y="5033728"/>
                      <a:ext cx="391477" cy="391477"/>
                    </a:xfrm>
                    <a:custGeom>
                      <a:avLst/>
                      <a:gdLst>
                        <a:gd name="connsiteX0" fmla="*/ 338071 w 391476"/>
                        <a:gd name="connsiteY0" fmla="*/ 146781 h 391476"/>
                        <a:gd name="connsiteX1" fmla="*/ 338071 w 391476"/>
                        <a:gd name="connsiteY1" fmla="*/ 54251 h 391476"/>
                        <a:gd name="connsiteX2" fmla="*/ 290026 w 391476"/>
                        <a:gd name="connsiteY2" fmla="*/ 54251 h 391476"/>
                        <a:gd name="connsiteX3" fmla="*/ 290026 w 391476"/>
                        <a:gd name="connsiteY3" fmla="*/ 98737 h 391476"/>
                        <a:gd name="connsiteX4" fmla="*/ 197496 w 391476"/>
                        <a:gd name="connsiteY4" fmla="*/ 6206 h 391476"/>
                        <a:gd name="connsiteX5" fmla="*/ 6206 w 391476"/>
                        <a:gd name="connsiteY5" fmla="*/ 197496 h 391476"/>
                        <a:gd name="connsiteX6" fmla="*/ 7096 w 391476"/>
                        <a:gd name="connsiteY6" fmla="*/ 387896 h 391476"/>
                        <a:gd name="connsiteX7" fmla="*/ 146781 w 391476"/>
                        <a:gd name="connsiteY7" fmla="*/ 387896 h 391476"/>
                        <a:gd name="connsiteX8" fmla="*/ 242871 w 391476"/>
                        <a:gd name="connsiteY8" fmla="*/ 387896 h 391476"/>
                        <a:gd name="connsiteX9" fmla="*/ 388785 w 391476"/>
                        <a:gd name="connsiteY9" fmla="*/ 387896 h 391476"/>
                        <a:gd name="connsiteX10" fmla="*/ 388785 w 391476"/>
                        <a:gd name="connsiteY10" fmla="*/ 197496 h 391476"/>
                        <a:gd name="connsiteX11" fmla="*/ 338071 w 391476"/>
                        <a:gd name="connsiteY11" fmla="*/ 146781 h 3914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391476" h="391476">
                          <a:moveTo>
                            <a:pt x="338071" y="146781"/>
                          </a:moveTo>
                          <a:lnTo>
                            <a:pt x="338071" y="54251"/>
                          </a:lnTo>
                          <a:lnTo>
                            <a:pt x="290026" y="54251"/>
                          </a:lnTo>
                          <a:lnTo>
                            <a:pt x="290026" y="98737"/>
                          </a:lnTo>
                          <a:lnTo>
                            <a:pt x="197496" y="6206"/>
                          </a:lnTo>
                          <a:lnTo>
                            <a:pt x="6206" y="197496"/>
                          </a:lnTo>
                          <a:lnTo>
                            <a:pt x="7096" y="387896"/>
                          </a:lnTo>
                          <a:lnTo>
                            <a:pt x="146781" y="387896"/>
                          </a:lnTo>
                          <a:lnTo>
                            <a:pt x="242871" y="387896"/>
                          </a:lnTo>
                          <a:lnTo>
                            <a:pt x="388785" y="387896"/>
                          </a:lnTo>
                          <a:lnTo>
                            <a:pt x="388785" y="197496"/>
                          </a:lnTo>
                          <a:lnTo>
                            <a:pt x="338071" y="146781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97" name="Vrije vorm: vorm 196">
                      <a:extLst>
                        <a:ext uri="{FF2B5EF4-FFF2-40B4-BE49-F238E27FC236}">
                          <a16:creationId xmlns:a16="http://schemas.microsoft.com/office/drawing/2014/main" id="{CD074AEB-C67B-401F-B865-AA6E1324C7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0367" y="5023941"/>
                      <a:ext cx="284710" cy="391477"/>
                    </a:xfrm>
                    <a:custGeom>
                      <a:avLst/>
                      <a:gdLst>
                        <a:gd name="connsiteX0" fmla="*/ 208172 w 284710"/>
                        <a:gd name="connsiteY0" fmla="*/ 169914 h 391476"/>
                        <a:gd name="connsiteX1" fmla="*/ 238423 w 284710"/>
                        <a:gd name="connsiteY1" fmla="*/ 100516 h 391476"/>
                        <a:gd name="connsiteX2" fmla="*/ 145892 w 284710"/>
                        <a:gd name="connsiteY2" fmla="*/ 6206 h 391476"/>
                        <a:gd name="connsiteX3" fmla="*/ 53361 w 284710"/>
                        <a:gd name="connsiteY3" fmla="*/ 100516 h 391476"/>
                        <a:gd name="connsiteX4" fmla="*/ 83611 w 284710"/>
                        <a:gd name="connsiteY4" fmla="*/ 169914 h 391476"/>
                        <a:gd name="connsiteX5" fmla="*/ 6206 w 284710"/>
                        <a:gd name="connsiteY5" fmla="*/ 272232 h 391476"/>
                        <a:gd name="connsiteX6" fmla="*/ 6206 w 284710"/>
                        <a:gd name="connsiteY6" fmla="*/ 321167 h 391476"/>
                        <a:gd name="connsiteX7" fmla="*/ 6206 w 284710"/>
                        <a:gd name="connsiteY7" fmla="*/ 332733 h 391476"/>
                        <a:gd name="connsiteX8" fmla="*/ 6206 w 284710"/>
                        <a:gd name="connsiteY8" fmla="*/ 342520 h 391476"/>
                        <a:gd name="connsiteX9" fmla="*/ 6206 w 284710"/>
                        <a:gd name="connsiteY9" fmla="*/ 346079 h 391476"/>
                        <a:gd name="connsiteX10" fmla="*/ 6206 w 284710"/>
                        <a:gd name="connsiteY10" fmla="*/ 358535 h 391476"/>
                        <a:gd name="connsiteX11" fmla="*/ 6206 w 284710"/>
                        <a:gd name="connsiteY11" fmla="*/ 389675 h 391476"/>
                        <a:gd name="connsiteX12" fmla="*/ 287357 w 284710"/>
                        <a:gd name="connsiteY12" fmla="*/ 389675 h 391476"/>
                        <a:gd name="connsiteX13" fmla="*/ 287357 w 284710"/>
                        <a:gd name="connsiteY13" fmla="*/ 272232 h 391476"/>
                        <a:gd name="connsiteX14" fmla="*/ 208172 w 284710"/>
                        <a:gd name="connsiteY14" fmla="*/ 169914 h 3914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284710" h="391476">
                          <a:moveTo>
                            <a:pt x="208172" y="169914"/>
                          </a:moveTo>
                          <a:cubicBezTo>
                            <a:pt x="226856" y="153010"/>
                            <a:pt x="238423" y="128097"/>
                            <a:pt x="238423" y="100516"/>
                          </a:cubicBezTo>
                          <a:cubicBezTo>
                            <a:pt x="238423" y="48912"/>
                            <a:pt x="196606" y="6206"/>
                            <a:pt x="145892" y="6206"/>
                          </a:cubicBezTo>
                          <a:cubicBezTo>
                            <a:pt x="95178" y="6206"/>
                            <a:pt x="53361" y="48023"/>
                            <a:pt x="53361" y="100516"/>
                          </a:cubicBezTo>
                          <a:cubicBezTo>
                            <a:pt x="53361" y="128097"/>
                            <a:pt x="64927" y="152120"/>
                            <a:pt x="83611" y="169914"/>
                          </a:cubicBezTo>
                          <a:cubicBezTo>
                            <a:pt x="37346" y="187709"/>
                            <a:pt x="6206" y="224187"/>
                            <a:pt x="6206" y="272232"/>
                          </a:cubicBezTo>
                          <a:lnTo>
                            <a:pt x="6206" y="321167"/>
                          </a:lnTo>
                          <a:lnTo>
                            <a:pt x="6206" y="332733"/>
                          </a:lnTo>
                          <a:lnTo>
                            <a:pt x="6206" y="342520"/>
                          </a:lnTo>
                          <a:lnTo>
                            <a:pt x="6206" y="346079"/>
                          </a:lnTo>
                          <a:lnTo>
                            <a:pt x="6206" y="358535"/>
                          </a:lnTo>
                          <a:lnTo>
                            <a:pt x="6206" y="389675"/>
                          </a:lnTo>
                          <a:lnTo>
                            <a:pt x="287357" y="389675"/>
                          </a:lnTo>
                          <a:lnTo>
                            <a:pt x="287357" y="272232"/>
                          </a:lnTo>
                          <a:cubicBezTo>
                            <a:pt x="285578" y="224187"/>
                            <a:pt x="253548" y="186819"/>
                            <a:pt x="208172" y="169914"/>
                          </a:cubicBez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98" name="Vrije vorm: vorm 197">
                      <a:extLst>
                        <a:ext uri="{FF2B5EF4-FFF2-40B4-BE49-F238E27FC236}">
                          <a16:creationId xmlns:a16="http://schemas.microsoft.com/office/drawing/2014/main" id="{812743C7-CDC5-470A-A537-ACA8612C4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99720" y="5961705"/>
                      <a:ext cx="275813" cy="391477"/>
                    </a:xfrm>
                    <a:custGeom>
                      <a:avLst/>
                      <a:gdLst>
                        <a:gd name="connsiteX0" fmla="*/ 142333 w 275813"/>
                        <a:gd name="connsiteY0" fmla="*/ 388785 h 391476"/>
                        <a:gd name="connsiteX1" fmla="*/ 278460 w 275813"/>
                        <a:gd name="connsiteY1" fmla="*/ 252658 h 391476"/>
                        <a:gd name="connsiteX2" fmla="*/ 274011 w 275813"/>
                        <a:gd name="connsiteY2" fmla="*/ 219738 h 391476"/>
                        <a:gd name="connsiteX3" fmla="*/ 269563 w 275813"/>
                        <a:gd name="connsiteY3" fmla="*/ 206393 h 391476"/>
                        <a:gd name="connsiteX4" fmla="*/ 242871 w 275813"/>
                        <a:gd name="connsiteY4" fmla="*/ 161907 h 391476"/>
                        <a:gd name="connsiteX5" fmla="*/ 142333 w 275813"/>
                        <a:gd name="connsiteY5" fmla="*/ 6206 h 391476"/>
                        <a:gd name="connsiteX6" fmla="*/ 41795 w 275813"/>
                        <a:gd name="connsiteY6" fmla="*/ 161907 h 391476"/>
                        <a:gd name="connsiteX7" fmla="*/ 15103 w 275813"/>
                        <a:gd name="connsiteY7" fmla="*/ 206393 h 391476"/>
                        <a:gd name="connsiteX8" fmla="*/ 10654 w 275813"/>
                        <a:gd name="connsiteY8" fmla="*/ 219738 h 391476"/>
                        <a:gd name="connsiteX9" fmla="*/ 6206 w 275813"/>
                        <a:gd name="connsiteY9" fmla="*/ 252658 h 391476"/>
                        <a:gd name="connsiteX10" fmla="*/ 142333 w 275813"/>
                        <a:gd name="connsiteY10" fmla="*/ 388785 h 391476"/>
                        <a:gd name="connsiteX11" fmla="*/ 142333 w 275813"/>
                        <a:gd name="connsiteY11" fmla="*/ 388785 h 3914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75813" h="391476">
                          <a:moveTo>
                            <a:pt x="142333" y="388785"/>
                          </a:moveTo>
                          <a:cubicBezTo>
                            <a:pt x="217069" y="388785"/>
                            <a:pt x="278460" y="328284"/>
                            <a:pt x="278460" y="252658"/>
                          </a:cubicBezTo>
                          <a:cubicBezTo>
                            <a:pt x="278460" y="241092"/>
                            <a:pt x="276681" y="230415"/>
                            <a:pt x="274011" y="219738"/>
                          </a:cubicBezTo>
                          <a:cubicBezTo>
                            <a:pt x="273122" y="215290"/>
                            <a:pt x="271342" y="210841"/>
                            <a:pt x="269563" y="206393"/>
                          </a:cubicBezTo>
                          <a:lnTo>
                            <a:pt x="242871" y="161907"/>
                          </a:lnTo>
                          <a:lnTo>
                            <a:pt x="142333" y="6206"/>
                          </a:lnTo>
                          <a:lnTo>
                            <a:pt x="41795" y="161907"/>
                          </a:lnTo>
                          <a:lnTo>
                            <a:pt x="15103" y="206393"/>
                          </a:lnTo>
                          <a:cubicBezTo>
                            <a:pt x="13324" y="210841"/>
                            <a:pt x="12434" y="215290"/>
                            <a:pt x="10654" y="219738"/>
                          </a:cubicBezTo>
                          <a:cubicBezTo>
                            <a:pt x="7985" y="230415"/>
                            <a:pt x="6206" y="241092"/>
                            <a:pt x="6206" y="252658"/>
                          </a:cubicBezTo>
                          <a:cubicBezTo>
                            <a:pt x="6206" y="327395"/>
                            <a:pt x="67596" y="388785"/>
                            <a:pt x="142333" y="388785"/>
                          </a:cubicBezTo>
                          <a:lnTo>
                            <a:pt x="142333" y="388785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93" name="Vrije vorm: vorm 192">
                  <a:extLst>
                    <a:ext uri="{FF2B5EF4-FFF2-40B4-BE49-F238E27FC236}">
                      <a16:creationId xmlns:a16="http://schemas.microsoft.com/office/drawing/2014/main" id="{E458FF2B-82BD-4A51-872D-347066A8E6CA}"/>
                    </a:ext>
                  </a:extLst>
                </p:cNvPr>
                <p:cNvSpPr/>
                <p:nvPr/>
              </p:nvSpPr>
              <p:spPr>
                <a:xfrm>
                  <a:off x="2476984" y="5962595"/>
                  <a:ext cx="391477" cy="391477"/>
                </a:xfrm>
                <a:custGeom>
                  <a:avLst/>
                  <a:gdLst>
                    <a:gd name="connsiteX0" fmla="*/ 43574 w 391476"/>
                    <a:gd name="connsiteY0" fmla="*/ 81832 h 391476"/>
                    <a:gd name="connsiteX1" fmla="*/ 10654 w 391476"/>
                    <a:gd name="connsiteY1" fmla="*/ 149451 h 391476"/>
                    <a:gd name="connsiteX2" fmla="*/ 65817 w 391476"/>
                    <a:gd name="connsiteY2" fmla="*/ 176142 h 391476"/>
                    <a:gd name="connsiteX3" fmla="*/ 64038 w 391476"/>
                    <a:gd name="connsiteY3" fmla="*/ 205503 h 391476"/>
                    <a:gd name="connsiteX4" fmla="*/ 6206 w 391476"/>
                    <a:gd name="connsiteY4" fmla="*/ 225966 h 391476"/>
                    <a:gd name="connsiteX5" fmla="*/ 31118 w 391476"/>
                    <a:gd name="connsiteY5" fmla="*/ 297144 h 391476"/>
                    <a:gd name="connsiteX6" fmla="*/ 88950 w 391476"/>
                    <a:gd name="connsiteY6" fmla="*/ 276680 h 391476"/>
                    <a:gd name="connsiteX7" fmla="*/ 108524 w 391476"/>
                    <a:gd name="connsiteY7" fmla="*/ 298034 h 391476"/>
                    <a:gd name="connsiteX8" fmla="*/ 81832 w 391476"/>
                    <a:gd name="connsiteY8" fmla="*/ 353196 h 391476"/>
                    <a:gd name="connsiteX9" fmla="*/ 149451 w 391476"/>
                    <a:gd name="connsiteY9" fmla="*/ 386116 h 391476"/>
                    <a:gd name="connsiteX10" fmla="*/ 176142 w 391476"/>
                    <a:gd name="connsiteY10" fmla="*/ 330953 h 391476"/>
                    <a:gd name="connsiteX11" fmla="*/ 205503 w 391476"/>
                    <a:gd name="connsiteY11" fmla="*/ 332733 h 391476"/>
                    <a:gd name="connsiteX12" fmla="*/ 225966 w 391476"/>
                    <a:gd name="connsiteY12" fmla="*/ 390565 h 391476"/>
                    <a:gd name="connsiteX13" fmla="*/ 297144 w 391476"/>
                    <a:gd name="connsiteY13" fmla="*/ 365652 h 391476"/>
                    <a:gd name="connsiteX14" fmla="*/ 276681 w 391476"/>
                    <a:gd name="connsiteY14" fmla="*/ 307821 h 391476"/>
                    <a:gd name="connsiteX15" fmla="*/ 298034 w 391476"/>
                    <a:gd name="connsiteY15" fmla="*/ 288247 h 391476"/>
                    <a:gd name="connsiteX16" fmla="*/ 353196 w 391476"/>
                    <a:gd name="connsiteY16" fmla="*/ 314938 h 391476"/>
                    <a:gd name="connsiteX17" fmla="*/ 386116 w 391476"/>
                    <a:gd name="connsiteY17" fmla="*/ 247320 h 391476"/>
                    <a:gd name="connsiteX18" fmla="*/ 330953 w 391476"/>
                    <a:gd name="connsiteY18" fmla="*/ 220628 h 391476"/>
                    <a:gd name="connsiteX19" fmla="*/ 332733 w 391476"/>
                    <a:gd name="connsiteY19" fmla="*/ 191267 h 391476"/>
                    <a:gd name="connsiteX20" fmla="*/ 390565 w 391476"/>
                    <a:gd name="connsiteY20" fmla="*/ 170804 h 391476"/>
                    <a:gd name="connsiteX21" fmla="*/ 365653 w 391476"/>
                    <a:gd name="connsiteY21" fmla="*/ 99626 h 391476"/>
                    <a:gd name="connsiteX22" fmla="*/ 307821 w 391476"/>
                    <a:gd name="connsiteY22" fmla="*/ 120090 h 391476"/>
                    <a:gd name="connsiteX23" fmla="*/ 288247 w 391476"/>
                    <a:gd name="connsiteY23" fmla="*/ 98737 h 391476"/>
                    <a:gd name="connsiteX24" fmla="*/ 314938 w 391476"/>
                    <a:gd name="connsiteY24" fmla="*/ 43574 h 391476"/>
                    <a:gd name="connsiteX25" fmla="*/ 247320 w 391476"/>
                    <a:gd name="connsiteY25" fmla="*/ 10654 h 391476"/>
                    <a:gd name="connsiteX26" fmla="*/ 220628 w 391476"/>
                    <a:gd name="connsiteY26" fmla="*/ 65817 h 391476"/>
                    <a:gd name="connsiteX27" fmla="*/ 191267 w 391476"/>
                    <a:gd name="connsiteY27" fmla="*/ 64038 h 391476"/>
                    <a:gd name="connsiteX28" fmla="*/ 170804 w 391476"/>
                    <a:gd name="connsiteY28" fmla="*/ 6206 h 391476"/>
                    <a:gd name="connsiteX29" fmla="*/ 99626 w 391476"/>
                    <a:gd name="connsiteY29" fmla="*/ 31118 h 391476"/>
                    <a:gd name="connsiteX30" fmla="*/ 120090 w 391476"/>
                    <a:gd name="connsiteY30" fmla="*/ 88950 h 391476"/>
                    <a:gd name="connsiteX31" fmla="*/ 98737 w 391476"/>
                    <a:gd name="connsiteY31" fmla="*/ 108524 h 391476"/>
                    <a:gd name="connsiteX32" fmla="*/ 43574 w 391476"/>
                    <a:gd name="connsiteY32" fmla="*/ 81832 h 39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91476" h="391476">
                      <a:moveTo>
                        <a:pt x="43574" y="81832"/>
                      </a:moveTo>
                      <a:lnTo>
                        <a:pt x="10654" y="149451"/>
                      </a:lnTo>
                      <a:lnTo>
                        <a:pt x="65817" y="176142"/>
                      </a:lnTo>
                      <a:cubicBezTo>
                        <a:pt x="64038" y="185929"/>
                        <a:pt x="64038" y="195716"/>
                        <a:pt x="64038" y="205503"/>
                      </a:cubicBezTo>
                      <a:lnTo>
                        <a:pt x="6206" y="225966"/>
                      </a:lnTo>
                      <a:lnTo>
                        <a:pt x="31118" y="297144"/>
                      </a:lnTo>
                      <a:lnTo>
                        <a:pt x="88950" y="276680"/>
                      </a:lnTo>
                      <a:cubicBezTo>
                        <a:pt x="94288" y="284688"/>
                        <a:pt x="101406" y="291806"/>
                        <a:pt x="108524" y="298034"/>
                      </a:cubicBezTo>
                      <a:lnTo>
                        <a:pt x="81832" y="353196"/>
                      </a:lnTo>
                      <a:lnTo>
                        <a:pt x="149451" y="386116"/>
                      </a:lnTo>
                      <a:lnTo>
                        <a:pt x="176142" y="330953"/>
                      </a:lnTo>
                      <a:cubicBezTo>
                        <a:pt x="185929" y="332733"/>
                        <a:pt x="195716" y="332733"/>
                        <a:pt x="205503" y="332733"/>
                      </a:cubicBezTo>
                      <a:lnTo>
                        <a:pt x="225966" y="390565"/>
                      </a:lnTo>
                      <a:lnTo>
                        <a:pt x="297144" y="365652"/>
                      </a:lnTo>
                      <a:lnTo>
                        <a:pt x="276681" y="307821"/>
                      </a:lnTo>
                      <a:cubicBezTo>
                        <a:pt x="284688" y="302482"/>
                        <a:pt x="291806" y="295365"/>
                        <a:pt x="298034" y="288247"/>
                      </a:cubicBezTo>
                      <a:lnTo>
                        <a:pt x="353196" y="314938"/>
                      </a:lnTo>
                      <a:lnTo>
                        <a:pt x="386116" y="247320"/>
                      </a:lnTo>
                      <a:lnTo>
                        <a:pt x="330953" y="220628"/>
                      </a:lnTo>
                      <a:cubicBezTo>
                        <a:pt x="332733" y="210841"/>
                        <a:pt x="332733" y="201054"/>
                        <a:pt x="332733" y="191267"/>
                      </a:cubicBezTo>
                      <a:lnTo>
                        <a:pt x="390565" y="170804"/>
                      </a:lnTo>
                      <a:lnTo>
                        <a:pt x="365653" y="99626"/>
                      </a:lnTo>
                      <a:lnTo>
                        <a:pt x="307821" y="120090"/>
                      </a:lnTo>
                      <a:cubicBezTo>
                        <a:pt x="302482" y="112082"/>
                        <a:pt x="295365" y="104965"/>
                        <a:pt x="288247" y="98737"/>
                      </a:cubicBezTo>
                      <a:lnTo>
                        <a:pt x="314938" y="43574"/>
                      </a:lnTo>
                      <a:lnTo>
                        <a:pt x="247320" y="10654"/>
                      </a:lnTo>
                      <a:lnTo>
                        <a:pt x="220628" y="65817"/>
                      </a:lnTo>
                      <a:cubicBezTo>
                        <a:pt x="210841" y="64038"/>
                        <a:pt x="201054" y="64038"/>
                        <a:pt x="191267" y="64038"/>
                      </a:cubicBezTo>
                      <a:lnTo>
                        <a:pt x="170804" y="6206"/>
                      </a:lnTo>
                      <a:lnTo>
                        <a:pt x="99626" y="31118"/>
                      </a:lnTo>
                      <a:lnTo>
                        <a:pt x="120090" y="88950"/>
                      </a:lnTo>
                      <a:cubicBezTo>
                        <a:pt x="112082" y="94288"/>
                        <a:pt x="104965" y="101406"/>
                        <a:pt x="98737" y="108524"/>
                      </a:cubicBezTo>
                      <a:lnTo>
                        <a:pt x="43574" y="81832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8108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1" name="Groep 90">
              <a:extLst>
                <a:ext uri="{FF2B5EF4-FFF2-40B4-BE49-F238E27FC236}">
                  <a16:creationId xmlns:a16="http://schemas.microsoft.com/office/drawing/2014/main" id="{A0AD492A-3CCE-476A-A02D-93DEDD0BCF9B}"/>
                </a:ext>
              </a:extLst>
            </p:cNvPr>
            <p:cNvGrpSpPr/>
            <p:nvPr userDrawn="1"/>
          </p:nvGrpSpPr>
          <p:grpSpPr>
            <a:xfrm>
              <a:off x="-3314820" y="3391746"/>
              <a:ext cx="1201132" cy="331361"/>
              <a:chOff x="-3314820" y="3391746"/>
              <a:chExt cx="1201132" cy="331361"/>
            </a:xfrm>
          </p:grpSpPr>
          <p:sp>
            <p:nvSpPr>
              <p:cNvPr id="181" name="Rechthoek 180">
                <a:extLst>
                  <a:ext uri="{FF2B5EF4-FFF2-40B4-BE49-F238E27FC236}">
                    <a16:creationId xmlns:a16="http://schemas.microsoft.com/office/drawing/2014/main" id="{BE252565-1927-4CE8-893D-582BBDAF919A}"/>
                  </a:ext>
                </a:extLst>
              </p:cNvPr>
              <p:cNvSpPr/>
              <p:nvPr userDrawn="1"/>
            </p:nvSpPr>
            <p:spPr>
              <a:xfrm>
                <a:off x="-3314820" y="3391746"/>
                <a:ext cx="1201132" cy="27227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82" name="Rechthoek 181">
                <a:extLst>
                  <a:ext uri="{FF2B5EF4-FFF2-40B4-BE49-F238E27FC236}">
                    <a16:creationId xmlns:a16="http://schemas.microsoft.com/office/drawing/2014/main" id="{8ADB89FB-4A8A-43F8-B55F-20F4369BAB6A}"/>
                  </a:ext>
                </a:extLst>
              </p:cNvPr>
              <p:cNvSpPr/>
              <p:nvPr userDrawn="1"/>
            </p:nvSpPr>
            <p:spPr>
              <a:xfrm>
                <a:off x="-3304719" y="3404581"/>
                <a:ext cx="1181841" cy="246608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83" name="Tekstvak 182">
                <a:extLst>
                  <a:ext uri="{FF2B5EF4-FFF2-40B4-BE49-F238E27FC236}">
                    <a16:creationId xmlns:a16="http://schemas.microsoft.com/office/drawing/2014/main" id="{90DB87C0-3E14-4C86-BF75-F943874B27CB}"/>
                  </a:ext>
                </a:extLst>
              </p:cNvPr>
              <p:cNvSpPr txBox="1"/>
              <p:nvPr userDrawn="1"/>
            </p:nvSpPr>
            <p:spPr>
              <a:xfrm>
                <a:off x="-3069820" y="3472995"/>
                <a:ext cx="669411" cy="121205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Shape Fill</a:t>
                </a:r>
              </a:p>
            </p:txBody>
          </p:sp>
          <p:sp>
            <p:nvSpPr>
              <p:cNvPr id="184" name="Vrije vorm: vorm 183">
                <a:extLst>
                  <a:ext uri="{FF2B5EF4-FFF2-40B4-BE49-F238E27FC236}">
                    <a16:creationId xmlns:a16="http://schemas.microsoft.com/office/drawing/2014/main" id="{9608AC42-9247-4B7F-81DB-F3BB3F6FDD28}"/>
                  </a:ext>
                </a:extLst>
              </p:cNvPr>
              <p:cNvSpPr/>
              <p:nvPr userDrawn="1"/>
            </p:nvSpPr>
            <p:spPr>
              <a:xfrm>
                <a:off x="-2390883" y="3543107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185" name="Groep 184">
                <a:extLst>
                  <a:ext uri="{FF2B5EF4-FFF2-40B4-BE49-F238E27FC236}">
                    <a16:creationId xmlns:a16="http://schemas.microsoft.com/office/drawing/2014/main" id="{CE008BCA-FF98-4917-9C20-0082D7CEA206}"/>
                  </a:ext>
                </a:extLst>
              </p:cNvPr>
              <p:cNvGrpSpPr/>
              <p:nvPr userDrawn="1"/>
            </p:nvGrpSpPr>
            <p:grpSpPr>
              <a:xfrm>
                <a:off x="-3243855" y="3446665"/>
                <a:ext cx="157453" cy="147831"/>
                <a:chOff x="-899320" y="3037554"/>
                <a:chExt cx="175977" cy="165227"/>
              </a:xfrm>
            </p:grpSpPr>
            <p:sp>
              <p:nvSpPr>
                <p:cNvPr id="187" name="Vrije vorm: vorm 186">
                  <a:extLst>
                    <a:ext uri="{FF2B5EF4-FFF2-40B4-BE49-F238E27FC236}">
                      <a16:creationId xmlns:a16="http://schemas.microsoft.com/office/drawing/2014/main" id="{128457E7-4734-4B2B-AF2F-416BAAC1AE42}"/>
                    </a:ext>
                  </a:extLst>
                </p:cNvPr>
                <p:cNvSpPr/>
                <p:nvPr userDrawn="1"/>
              </p:nvSpPr>
              <p:spPr>
                <a:xfrm>
                  <a:off x="-804124" y="3081338"/>
                  <a:ext cx="80781" cy="121443"/>
                </a:xfrm>
                <a:custGeom>
                  <a:avLst/>
                  <a:gdLst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61912"/>
                    <a:gd name="connsiteY0" fmla="*/ 4763 h 76200"/>
                    <a:gd name="connsiteX1" fmla="*/ 4762 w 61912"/>
                    <a:gd name="connsiteY1" fmla="*/ 76200 h 76200"/>
                    <a:gd name="connsiteX2" fmla="*/ 61912 w 61912"/>
                    <a:gd name="connsiteY2" fmla="*/ 0 h 76200"/>
                    <a:gd name="connsiteX3" fmla="*/ 0 w 61912"/>
                    <a:gd name="connsiteY3" fmla="*/ 4763 h 76200"/>
                    <a:gd name="connsiteX0" fmla="*/ 0 w 61912"/>
                    <a:gd name="connsiteY0" fmla="*/ 50015 h 121452"/>
                    <a:gd name="connsiteX1" fmla="*/ 4762 w 61912"/>
                    <a:gd name="connsiteY1" fmla="*/ 121452 h 121452"/>
                    <a:gd name="connsiteX2" fmla="*/ 61912 w 61912"/>
                    <a:gd name="connsiteY2" fmla="*/ 45252 h 121452"/>
                    <a:gd name="connsiteX3" fmla="*/ 7143 w 61912"/>
                    <a:gd name="connsiteY3" fmla="*/ 9 h 121452"/>
                    <a:gd name="connsiteX4" fmla="*/ 0 w 61912"/>
                    <a:gd name="connsiteY4" fmla="*/ 50015 h 121452"/>
                    <a:gd name="connsiteX0" fmla="*/ 30217 w 92129"/>
                    <a:gd name="connsiteY0" fmla="*/ 50015 h 121452"/>
                    <a:gd name="connsiteX1" fmla="*/ 34979 w 92129"/>
                    <a:gd name="connsiteY1" fmla="*/ 121452 h 121452"/>
                    <a:gd name="connsiteX2" fmla="*/ 92129 w 92129"/>
                    <a:gd name="connsiteY2" fmla="*/ 45252 h 121452"/>
                    <a:gd name="connsiteX3" fmla="*/ 37360 w 92129"/>
                    <a:gd name="connsiteY3" fmla="*/ 9 h 121452"/>
                    <a:gd name="connsiteX4" fmla="*/ 30217 w 92129"/>
                    <a:gd name="connsiteY4" fmla="*/ 50015 h 121452"/>
                    <a:gd name="connsiteX0" fmla="*/ 30217 w 92129"/>
                    <a:gd name="connsiteY0" fmla="*/ 50006 h 121443"/>
                    <a:gd name="connsiteX1" fmla="*/ 34979 w 92129"/>
                    <a:gd name="connsiteY1" fmla="*/ 121443 h 121443"/>
                    <a:gd name="connsiteX2" fmla="*/ 92129 w 92129"/>
                    <a:gd name="connsiteY2" fmla="*/ 45243 h 121443"/>
                    <a:gd name="connsiteX3" fmla="*/ 37360 w 92129"/>
                    <a:gd name="connsiteY3" fmla="*/ 0 h 121443"/>
                    <a:gd name="connsiteX4" fmla="*/ 30217 w 92129"/>
                    <a:gd name="connsiteY4" fmla="*/ 50006 h 121443"/>
                    <a:gd name="connsiteX0" fmla="*/ 30217 w 92490"/>
                    <a:gd name="connsiteY0" fmla="*/ 50006 h 121443"/>
                    <a:gd name="connsiteX1" fmla="*/ 34979 w 92490"/>
                    <a:gd name="connsiteY1" fmla="*/ 121443 h 121443"/>
                    <a:gd name="connsiteX2" fmla="*/ 92129 w 92490"/>
                    <a:gd name="connsiteY2" fmla="*/ 45243 h 121443"/>
                    <a:gd name="connsiteX3" fmla="*/ 37360 w 92490"/>
                    <a:gd name="connsiteY3" fmla="*/ 0 h 121443"/>
                    <a:gd name="connsiteX4" fmla="*/ 30217 w 92490"/>
                    <a:gd name="connsiteY4" fmla="*/ 50006 h 121443"/>
                    <a:gd name="connsiteX0" fmla="*/ 30217 w 80781"/>
                    <a:gd name="connsiteY0" fmla="*/ 50006 h 121443"/>
                    <a:gd name="connsiteX1" fmla="*/ 34979 w 80781"/>
                    <a:gd name="connsiteY1" fmla="*/ 121443 h 121443"/>
                    <a:gd name="connsiteX2" fmla="*/ 80222 w 80781"/>
                    <a:gd name="connsiteY2" fmla="*/ 52387 h 121443"/>
                    <a:gd name="connsiteX3" fmla="*/ 37360 w 80781"/>
                    <a:gd name="connsiteY3" fmla="*/ 0 h 121443"/>
                    <a:gd name="connsiteX4" fmla="*/ 30217 w 80781"/>
                    <a:gd name="connsiteY4" fmla="*/ 50006 h 121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81" h="121443">
                      <a:moveTo>
                        <a:pt x="30217" y="50006"/>
                      </a:moveTo>
                      <a:lnTo>
                        <a:pt x="34979" y="121443"/>
                      </a:lnTo>
                      <a:lnTo>
                        <a:pt x="80222" y="52387"/>
                      </a:lnTo>
                      <a:cubicBezTo>
                        <a:pt x="84191" y="29368"/>
                        <a:pt x="66729" y="1588"/>
                        <a:pt x="37360" y="0"/>
                      </a:cubicBezTo>
                      <a:cubicBezTo>
                        <a:pt x="-43602" y="21431"/>
                        <a:pt x="32598" y="33337"/>
                        <a:pt x="30217" y="50006"/>
                      </a:cubicBezTo>
                      <a:close/>
                    </a:path>
                  </a:pathLst>
                </a:custGeom>
                <a:solidFill>
                  <a:srgbClr val="366FA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9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Rechthoek: afgeronde hoeken 187">
                  <a:extLst>
                    <a:ext uri="{FF2B5EF4-FFF2-40B4-BE49-F238E27FC236}">
                      <a16:creationId xmlns:a16="http://schemas.microsoft.com/office/drawing/2014/main" id="{309331B3-AC4B-4D20-9F1B-E452F96E60D9}"/>
                    </a:ext>
                  </a:extLst>
                </p:cNvPr>
                <p:cNvSpPr/>
                <p:nvPr userDrawn="1"/>
              </p:nvSpPr>
              <p:spPr>
                <a:xfrm rot="2903873">
                  <a:off x="-887744" y="3085651"/>
                  <a:ext cx="99751" cy="122903"/>
                </a:xfrm>
                <a:prstGeom prst="roundRect">
                  <a:avLst>
                    <a:gd name="adj" fmla="val 2911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81818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9" name="Vrije vorm: vorm 188">
                  <a:extLst>
                    <a:ext uri="{FF2B5EF4-FFF2-40B4-BE49-F238E27FC236}">
                      <a16:creationId xmlns:a16="http://schemas.microsoft.com/office/drawing/2014/main" id="{AA97B59C-1EF0-4433-BD5F-67EE8E5C0888}"/>
                    </a:ext>
                  </a:extLst>
                </p:cNvPr>
                <p:cNvSpPr/>
                <p:nvPr userDrawn="1"/>
              </p:nvSpPr>
              <p:spPr>
                <a:xfrm>
                  <a:off x="-894646" y="3037554"/>
                  <a:ext cx="64753" cy="85767"/>
                </a:xfrm>
                <a:custGeom>
                  <a:avLst/>
                  <a:gdLst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46443"/>
                    <a:gd name="connsiteY0" fmla="*/ 78387 h 78387"/>
                    <a:gd name="connsiteX1" fmla="*/ 20249 w 46443"/>
                    <a:gd name="connsiteY1" fmla="*/ 11 h 78387"/>
                    <a:gd name="connsiteX2" fmla="*/ 46443 w 46443"/>
                    <a:gd name="connsiteY2" fmla="*/ 73830 h 78387"/>
                    <a:gd name="connsiteX0" fmla="*/ 135 w 46578"/>
                    <a:gd name="connsiteY0" fmla="*/ 78387 h 78387"/>
                    <a:gd name="connsiteX1" fmla="*/ 20384 w 46578"/>
                    <a:gd name="connsiteY1" fmla="*/ 11 h 78387"/>
                    <a:gd name="connsiteX2" fmla="*/ 46578 w 46578"/>
                    <a:gd name="connsiteY2" fmla="*/ 73830 h 78387"/>
                    <a:gd name="connsiteX0" fmla="*/ 295 w 46738"/>
                    <a:gd name="connsiteY0" fmla="*/ 78387 h 78387"/>
                    <a:gd name="connsiteX1" fmla="*/ 20544 w 46738"/>
                    <a:gd name="connsiteY1" fmla="*/ 11 h 78387"/>
                    <a:gd name="connsiteX2" fmla="*/ 46738 w 46738"/>
                    <a:gd name="connsiteY2" fmla="*/ 73830 h 78387"/>
                    <a:gd name="connsiteX0" fmla="*/ 127 w 39137"/>
                    <a:gd name="connsiteY0" fmla="*/ 78452 h 78452"/>
                    <a:gd name="connsiteX1" fmla="*/ 20376 w 39137"/>
                    <a:gd name="connsiteY1" fmla="*/ 76 h 78452"/>
                    <a:gd name="connsiteX2" fmla="*/ 39137 w 39137"/>
                    <a:gd name="connsiteY2" fmla="*/ 67366 h 78452"/>
                    <a:gd name="connsiteX0" fmla="*/ 127 w 39933"/>
                    <a:gd name="connsiteY0" fmla="*/ 78470 h 78470"/>
                    <a:gd name="connsiteX1" fmla="*/ 20376 w 39933"/>
                    <a:gd name="connsiteY1" fmla="*/ 94 h 78470"/>
                    <a:gd name="connsiteX2" fmla="*/ 39137 w 39933"/>
                    <a:gd name="connsiteY2" fmla="*/ 67384 h 78470"/>
                    <a:gd name="connsiteX0" fmla="*/ 219 w 40422"/>
                    <a:gd name="connsiteY0" fmla="*/ 78381 h 78381"/>
                    <a:gd name="connsiteX1" fmla="*/ 20468 w 40422"/>
                    <a:gd name="connsiteY1" fmla="*/ 5 h 78381"/>
                    <a:gd name="connsiteX2" fmla="*/ 39229 w 40422"/>
                    <a:gd name="connsiteY2" fmla="*/ 67295 h 7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22" h="78381">
                      <a:moveTo>
                        <a:pt x="219" y="78381"/>
                      </a:moveTo>
                      <a:cubicBezTo>
                        <a:pt x="-1454" y="18717"/>
                        <a:pt x="6534" y="-324"/>
                        <a:pt x="20468" y="5"/>
                      </a:cubicBezTo>
                      <a:cubicBezTo>
                        <a:pt x="34402" y="334"/>
                        <a:pt x="43874" y="23658"/>
                        <a:pt x="39229" y="67295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rgbClr val="81818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86" name="Gelijkbenige driehoek 185">
                <a:extLst>
                  <a:ext uri="{FF2B5EF4-FFF2-40B4-BE49-F238E27FC236}">
                    <a16:creationId xmlns:a16="http://schemas.microsoft.com/office/drawing/2014/main" id="{5A1B422C-EEE7-41CD-AB37-4CB2CAD8FB4C}"/>
                  </a:ext>
                </a:extLst>
              </p:cNvPr>
              <p:cNvSpPr/>
              <p:nvPr userDrawn="1"/>
            </p:nvSpPr>
            <p:spPr>
              <a:xfrm rot="10800000">
                <a:off x="-2290755" y="3519194"/>
                <a:ext cx="94890" cy="50291"/>
              </a:xfrm>
              <a:prstGeom prst="triangle">
                <a:avLst/>
              </a:prstGeom>
              <a:solidFill>
                <a:sysClr val="windowText" lastClr="0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sp>
          <p:nvSpPr>
            <p:cNvPr id="92" name="Ovaal 91">
              <a:extLst>
                <a:ext uri="{FF2B5EF4-FFF2-40B4-BE49-F238E27FC236}">
                  <a16:creationId xmlns:a16="http://schemas.microsoft.com/office/drawing/2014/main" id="{7A28DD4B-EDB0-4616-941C-954AB61BC6E9}"/>
                </a:ext>
              </a:extLst>
            </p:cNvPr>
            <p:cNvSpPr/>
            <p:nvPr userDrawn="1"/>
          </p:nvSpPr>
          <p:spPr>
            <a:xfrm>
              <a:off x="-3603587" y="391614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93" name="Rechthoek 92">
              <a:extLst>
                <a:ext uri="{FF2B5EF4-FFF2-40B4-BE49-F238E27FC236}">
                  <a16:creationId xmlns:a16="http://schemas.microsoft.com/office/drawing/2014/main" id="{AF49E0EB-364E-4854-B027-3546EEA923C2}"/>
                </a:ext>
              </a:extLst>
            </p:cNvPr>
            <p:cNvSpPr/>
            <p:nvPr userDrawn="1"/>
          </p:nvSpPr>
          <p:spPr>
            <a:xfrm>
              <a:off x="-3319415" y="391614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Choose one of the theme </a:t>
              </a:r>
              <a:r>
                <a:rPr kumimoji="0" lang="en-GB" sz="1200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colors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of the set </a:t>
              </a:r>
              <a:r>
                <a:rPr kumimoji="0" lang="en-GB" sz="1200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colorpallet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4" name="Groep 93">
              <a:extLst>
                <a:ext uri="{FF2B5EF4-FFF2-40B4-BE49-F238E27FC236}">
                  <a16:creationId xmlns:a16="http://schemas.microsoft.com/office/drawing/2014/main" id="{D1F899AC-577B-4B4A-B50A-3C9A277B5471}"/>
                </a:ext>
              </a:extLst>
            </p:cNvPr>
            <p:cNvGrpSpPr/>
            <p:nvPr userDrawn="1"/>
          </p:nvGrpSpPr>
          <p:grpSpPr>
            <a:xfrm>
              <a:off x="-3333646" y="4635104"/>
              <a:ext cx="2012897" cy="490702"/>
              <a:chOff x="12731803" y="3562552"/>
              <a:chExt cx="2012897" cy="490702"/>
            </a:xfrm>
          </p:grpSpPr>
          <p:sp>
            <p:nvSpPr>
              <p:cNvPr id="166" name="Rechthoek 165">
                <a:extLst>
                  <a:ext uri="{FF2B5EF4-FFF2-40B4-BE49-F238E27FC236}">
                    <a16:creationId xmlns:a16="http://schemas.microsoft.com/office/drawing/2014/main" id="{2CF8563D-F736-489D-AA70-EC6318956D8B}"/>
                  </a:ext>
                </a:extLst>
              </p:cNvPr>
              <p:cNvSpPr/>
              <p:nvPr userDrawn="1"/>
            </p:nvSpPr>
            <p:spPr>
              <a:xfrm>
                <a:off x="12747554" y="3562552"/>
                <a:ext cx="1997146" cy="490702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D1D1D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7" name="Rechthoek 166">
                <a:extLst>
                  <a:ext uri="{FF2B5EF4-FFF2-40B4-BE49-F238E27FC236}">
                    <a16:creationId xmlns:a16="http://schemas.microsoft.com/office/drawing/2014/main" id="{85DB88C0-4490-4651-A38C-53C413D704F2}"/>
                  </a:ext>
                </a:extLst>
              </p:cNvPr>
              <p:cNvSpPr/>
              <p:nvPr userDrawn="1"/>
            </p:nvSpPr>
            <p:spPr>
              <a:xfrm>
                <a:off x="12766168" y="3578469"/>
                <a:ext cx="1965344" cy="254977"/>
              </a:xfrm>
              <a:prstGeom prst="rect">
                <a:avLst/>
              </a:prstGeom>
              <a:solidFill>
                <a:srgbClr val="EBEBE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68" name="Tekstvak 167">
                <a:extLst>
                  <a:ext uri="{FF2B5EF4-FFF2-40B4-BE49-F238E27FC236}">
                    <a16:creationId xmlns:a16="http://schemas.microsoft.com/office/drawing/2014/main" id="{1B89D7FD-89E8-42F6-B19A-56365D4D0FA5}"/>
                  </a:ext>
                </a:extLst>
              </p:cNvPr>
              <p:cNvSpPr txBox="1"/>
              <p:nvPr userDrawn="1"/>
            </p:nvSpPr>
            <p:spPr>
              <a:xfrm>
                <a:off x="12731803" y="3591461"/>
                <a:ext cx="1052979" cy="216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Colours</a:t>
                </a:r>
              </a:p>
            </p:txBody>
          </p:sp>
          <p:sp>
            <p:nvSpPr>
              <p:cNvPr id="169" name="Rechthoek 168">
                <a:extLst>
                  <a:ext uri="{FF2B5EF4-FFF2-40B4-BE49-F238E27FC236}">
                    <a16:creationId xmlns:a16="http://schemas.microsoft.com/office/drawing/2014/main" id="{75E3E90F-9A79-405D-A8CD-E30CD20FC233}"/>
                  </a:ext>
                </a:extLst>
              </p:cNvPr>
              <p:cNvSpPr/>
              <p:nvPr userDrawn="1"/>
            </p:nvSpPr>
            <p:spPr>
              <a:xfrm>
                <a:off x="12814699" y="3874304"/>
                <a:ext cx="136620" cy="13662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70" name="Rechthoek 169">
                <a:extLst>
                  <a:ext uri="{FF2B5EF4-FFF2-40B4-BE49-F238E27FC236}">
                    <a16:creationId xmlns:a16="http://schemas.microsoft.com/office/drawing/2014/main" id="{52E78BB9-F5E6-4AD4-85D7-D4B4FDC84783}"/>
                  </a:ext>
                </a:extLst>
              </p:cNvPr>
              <p:cNvSpPr/>
              <p:nvPr userDrawn="1"/>
            </p:nvSpPr>
            <p:spPr>
              <a:xfrm>
                <a:off x="13007154" y="3870040"/>
                <a:ext cx="136620" cy="136620"/>
              </a:xfrm>
              <a:prstGeom prst="rect">
                <a:avLst/>
              </a:prstGeom>
              <a:solidFill>
                <a:sysClr val="windowText" lastClr="000000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71" name="Rechthoek 170">
                <a:extLst>
                  <a:ext uri="{FF2B5EF4-FFF2-40B4-BE49-F238E27FC236}">
                    <a16:creationId xmlns:a16="http://schemas.microsoft.com/office/drawing/2014/main" id="{9AE80C6C-9204-4014-BA7B-2F55A99650E6}"/>
                  </a:ext>
                </a:extLst>
              </p:cNvPr>
              <p:cNvSpPr/>
              <p:nvPr userDrawn="1"/>
            </p:nvSpPr>
            <p:spPr>
              <a:xfrm>
                <a:off x="13199609" y="3870040"/>
                <a:ext cx="136620" cy="136620"/>
              </a:xfrm>
              <a:prstGeom prst="rect">
                <a:avLst/>
              </a:prstGeom>
              <a:solidFill>
                <a:schemeClr val="bg2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72" name="Rechthoek 171">
                <a:extLst>
                  <a:ext uri="{FF2B5EF4-FFF2-40B4-BE49-F238E27FC236}">
                    <a16:creationId xmlns:a16="http://schemas.microsoft.com/office/drawing/2014/main" id="{0B786785-8204-4E62-9CF4-675202ED6406}"/>
                  </a:ext>
                </a:extLst>
              </p:cNvPr>
              <p:cNvSpPr/>
              <p:nvPr userDrawn="1"/>
            </p:nvSpPr>
            <p:spPr>
              <a:xfrm>
                <a:off x="13392064" y="3870040"/>
                <a:ext cx="136620" cy="136620"/>
              </a:xfrm>
              <a:prstGeom prst="rect">
                <a:avLst/>
              </a:prstGeom>
              <a:solidFill>
                <a:schemeClr val="tx2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73" name="Rechthoek 172">
                <a:extLst>
                  <a:ext uri="{FF2B5EF4-FFF2-40B4-BE49-F238E27FC236}">
                    <a16:creationId xmlns:a16="http://schemas.microsoft.com/office/drawing/2014/main" id="{D429D8ED-F1BD-4D19-8656-D5321AEAC095}"/>
                  </a:ext>
                </a:extLst>
              </p:cNvPr>
              <p:cNvSpPr/>
              <p:nvPr userDrawn="1"/>
            </p:nvSpPr>
            <p:spPr>
              <a:xfrm>
                <a:off x="13776974" y="3870040"/>
                <a:ext cx="136620" cy="136620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74" name="Rechthoek 173">
                <a:extLst>
                  <a:ext uri="{FF2B5EF4-FFF2-40B4-BE49-F238E27FC236}">
                    <a16:creationId xmlns:a16="http://schemas.microsoft.com/office/drawing/2014/main" id="{9045F9EE-9926-4D17-A3B8-9613FAC80C2A}"/>
                  </a:ext>
                </a:extLst>
              </p:cNvPr>
              <p:cNvSpPr/>
              <p:nvPr userDrawn="1"/>
            </p:nvSpPr>
            <p:spPr>
              <a:xfrm>
                <a:off x="13969429" y="3870040"/>
                <a:ext cx="136620" cy="13662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75" name="Rechthoek 174">
                <a:extLst>
                  <a:ext uri="{FF2B5EF4-FFF2-40B4-BE49-F238E27FC236}">
                    <a16:creationId xmlns:a16="http://schemas.microsoft.com/office/drawing/2014/main" id="{01A86110-B326-4B95-A2ED-965E43FB539D}"/>
                  </a:ext>
                </a:extLst>
              </p:cNvPr>
              <p:cNvSpPr/>
              <p:nvPr userDrawn="1"/>
            </p:nvSpPr>
            <p:spPr>
              <a:xfrm>
                <a:off x="14161884" y="3870040"/>
                <a:ext cx="136620" cy="136620"/>
              </a:xfrm>
              <a:prstGeom prst="rect">
                <a:avLst/>
              </a:prstGeom>
              <a:solidFill>
                <a:schemeClr val="accent4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76" name="Rechthoek 175">
                <a:extLst>
                  <a:ext uri="{FF2B5EF4-FFF2-40B4-BE49-F238E27FC236}">
                    <a16:creationId xmlns:a16="http://schemas.microsoft.com/office/drawing/2014/main" id="{95D08FC8-F30A-4439-80A9-D83D15C84F66}"/>
                  </a:ext>
                </a:extLst>
              </p:cNvPr>
              <p:cNvSpPr/>
              <p:nvPr userDrawn="1"/>
            </p:nvSpPr>
            <p:spPr>
              <a:xfrm>
                <a:off x="14354339" y="3870040"/>
                <a:ext cx="136620" cy="136620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177" name="Rechthoek 176">
                <a:extLst>
                  <a:ext uri="{FF2B5EF4-FFF2-40B4-BE49-F238E27FC236}">
                    <a16:creationId xmlns:a16="http://schemas.microsoft.com/office/drawing/2014/main" id="{47B6E1E7-2D28-4001-B71A-EBEF8262202B}"/>
                  </a:ext>
                </a:extLst>
              </p:cNvPr>
              <p:cNvSpPr/>
              <p:nvPr userDrawn="1"/>
            </p:nvSpPr>
            <p:spPr>
              <a:xfrm>
                <a:off x="14546797" y="3870040"/>
                <a:ext cx="136620" cy="136620"/>
              </a:xfrm>
              <a:prstGeom prst="rect">
                <a:avLst/>
              </a:prstGeom>
              <a:solidFill>
                <a:schemeClr val="accent6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grpSp>
            <p:nvGrpSpPr>
              <p:cNvPr id="178" name="Groep 177">
                <a:extLst>
                  <a:ext uri="{FF2B5EF4-FFF2-40B4-BE49-F238E27FC236}">
                    <a16:creationId xmlns:a16="http://schemas.microsoft.com/office/drawing/2014/main" id="{BF0189A7-516E-408E-9194-831489BE463A}"/>
                  </a:ext>
                </a:extLst>
              </p:cNvPr>
              <p:cNvGrpSpPr/>
              <p:nvPr userDrawn="1"/>
            </p:nvGrpSpPr>
            <p:grpSpPr>
              <a:xfrm>
                <a:off x="13580316" y="3865836"/>
                <a:ext cx="151508" cy="147961"/>
                <a:chOff x="13580316" y="3865836"/>
                <a:chExt cx="151508" cy="147961"/>
              </a:xfrm>
            </p:grpSpPr>
            <p:sp>
              <p:nvSpPr>
                <p:cNvPr id="179" name="Rechthoek 178">
                  <a:extLst>
                    <a:ext uri="{FF2B5EF4-FFF2-40B4-BE49-F238E27FC236}">
                      <a16:creationId xmlns:a16="http://schemas.microsoft.com/office/drawing/2014/main" id="{BF237F51-A7FC-4CD0-8C56-47C26802D79C}"/>
                    </a:ext>
                  </a:extLst>
                </p:cNvPr>
                <p:cNvSpPr/>
                <p:nvPr userDrawn="1"/>
              </p:nvSpPr>
              <p:spPr>
                <a:xfrm>
                  <a:off x="13584519" y="3870040"/>
                  <a:ext cx="136620" cy="136620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EBEBEB"/>
                  </a:solidFill>
                  <a:prstDash val="solid"/>
                  <a:miter lim="800000"/>
                </a:ln>
                <a:effectLst/>
              </p:spPr>
              <p:txBody>
                <a:bodyPr lIns="144000" tIns="144000" rIns="144000" bIns="144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Rechthoek 179">
                  <a:extLst>
                    <a:ext uri="{FF2B5EF4-FFF2-40B4-BE49-F238E27FC236}">
                      <a16:creationId xmlns:a16="http://schemas.microsoft.com/office/drawing/2014/main" id="{ECB523A5-E11F-46E1-AA07-0B3BDD5383CC}"/>
                    </a:ext>
                  </a:extLst>
                </p:cNvPr>
                <p:cNvSpPr/>
                <p:nvPr userDrawn="1"/>
              </p:nvSpPr>
              <p:spPr>
                <a:xfrm>
                  <a:off x="13580316" y="3865836"/>
                  <a:ext cx="151508" cy="147961"/>
                </a:xfrm>
                <a:prstGeom prst="rect">
                  <a:avLst/>
                </a:prstGeom>
                <a:noFill/>
                <a:ln w="12700" cap="flat" cmpd="sng" algn="ctr">
                  <a:solidFill>
                    <a:srgbClr val="F29132"/>
                  </a:solidFill>
                  <a:prstDash val="solid"/>
                  <a:miter lim="800000"/>
                </a:ln>
                <a:effectLst/>
              </p:spPr>
              <p:txBody>
                <a:bodyPr lIns="144000" tIns="144000" rIns="144000" bIns="144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5" name="Groep 94">
              <a:extLst>
                <a:ext uri="{FF2B5EF4-FFF2-40B4-BE49-F238E27FC236}">
                  <a16:creationId xmlns:a16="http://schemas.microsoft.com/office/drawing/2014/main" id="{5E9E1269-12B2-4A3F-A5A9-1F31CED34409}"/>
                </a:ext>
              </a:extLst>
            </p:cNvPr>
            <p:cNvGrpSpPr/>
            <p:nvPr userDrawn="1"/>
          </p:nvGrpSpPr>
          <p:grpSpPr>
            <a:xfrm>
              <a:off x="-3314820" y="4363463"/>
              <a:ext cx="1201132" cy="835929"/>
              <a:chOff x="-3314820" y="3391746"/>
              <a:chExt cx="1201132" cy="835929"/>
            </a:xfrm>
          </p:grpSpPr>
          <p:sp>
            <p:nvSpPr>
              <p:cNvPr id="107" name="Rechthoek 106">
                <a:extLst>
                  <a:ext uri="{FF2B5EF4-FFF2-40B4-BE49-F238E27FC236}">
                    <a16:creationId xmlns:a16="http://schemas.microsoft.com/office/drawing/2014/main" id="{86CFBBDD-D51A-4E6C-B9DD-E5FA791A3504}"/>
                  </a:ext>
                </a:extLst>
              </p:cNvPr>
              <p:cNvSpPr/>
              <p:nvPr userDrawn="1"/>
            </p:nvSpPr>
            <p:spPr>
              <a:xfrm>
                <a:off x="-3314820" y="3391746"/>
                <a:ext cx="1201132" cy="27227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08" name="Rechthoek 107">
                <a:extLst>
                  <a:ext uri="{FF2B5EF4-FFF2-40B4-BE49-F238E27FC236}">
                    <a16:creationId xmlns:a16="http://schemas.microsoft.com/office/drawing/2014/main" id="{BA1B4D5C-AD11-43DF-9B20-F62D182DF7AF}"/>
                  </a:ext>
                </a:extLst>
              </p:cNvPr>
              <p:cNvSpPr/>
              <p:nvPr userDrawn="1"/>
            </p:nvSpPr>
            <p:spPr>
              <a:xfrm>
                <a:off x="-3304719" y="3404581"/>
                <a:ext cx="1181841" cy="246608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09" name="Tekstvak 108">
                <a:extLst>
                  <a:ext uri="{FF2B5EF4-FFF2-40B4-BE49-F238E27FC236}">
                    <a16:creationId xmlns:a16="http://schemas.microsoft.com/office/drawing/2014/main" id="{DA040000-A0CC-435C-B1B4-08AFECB4CA8B}"/>
                  </a:ext>
                </a:extLst>
              </p:cNvPr>
              <p:cNvSpPr txBox="1"/>
              <p:nvPr userDrawn="1"/>
            </p:nvSpPr>
            <p:spPr>
              <a:xfrm>
                <a:off x="-3069820" y="3472995"/>
                <a:ext cx="725510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Shape Fill</a:t>
                </a:r>
              </a:p>
            </p:txBody>
          </p:sp>
          <p:sp>
            <p:nvSpPr>
              <p:cNvPr id="110" name="Vrije vorm: vorm 109">
                <a:extLst>
                  <a:ext uri="{FF2B5EF4-FFF2-40B4-BE49-F238E27FC236}">
                    <a16:creationId xmlns:a16="http://schemas.microsoft.com/office/drawing/2014/main" id="{0F1319BC-0AF7-4F23-AE92-C364402CE0E2}"/>
                  </a:ext>
                </a:extLst>
              </p:cNvPr>
              <p:cNvSpPr/>
              <p:nvPr userDrawn="1"/>
            </p:nvSpPr>
            <p:spPr>
              <a:xfrm>
                <a:off x="-2404225" y="4047675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111" name="Groep 110">
                <a:extLst>
                  <a:ext uri="{FF2B5EF4-FFF2-40B4-BE49-F238E27FC236}">
                    <a16:creationId xmlns:a16="http://schemas.microsoft.com/office/drawing/2014/main" id="{83E73474-7C03-4345-BC19-26E6D908381B}"/>
                  </a:ext>
                </a:extLst>
              </p:cNvPr>
              <p:cNvGrpSpPr/>
              <p:nvPr userDrawn="1"/>
            </p:nvGrpSpPr>
            <p:grpSpPr>
              <a:xfrm>
                <a:off x="-3243855" y="3446665"/>
                <a:ext cx="157453" cy="147831"/>
                <a:chOff x="-899320" y="3037554"/>
                <a:chExt cx="175977" cy="165227"/>
              </a:xfrm>
            </p:grpSpPr>
            <p:sp>
              <p:nvSpPr>
                <p:cNvPr id="116" name="Vrije vorm: vorm 115">
                  <a:extLst>
                    <a:ext uri="{FF2B5EF4-FFF2-40B4-BE49-F238E27FC236}">
                      <a16:creationId xmlns:a16="http://schemas.microsoft.com/office/drawing/2014/main" id="{CEAA3E0B-F43B-4F14-9509-2E3892E73C86}"/>
                    </a:ext>
                  </a:extLst>
                </p:cNvPr>
                <p:cNvSpPr/>
                <p:nvPr userDrawn="1"/>
              </p:nvSpPr>
              <p:spPr>
                <a:xfrm>
                  <a:off x="-804124" y="3081338"/>
                  <a:ext cx="80781" cy="121443"/>
                </a:xfrm>
                <a:custGeom>
                  <a:avLst/>
                  <a:gdLst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61912"/>
                    <a:gd name="connsiteY0" fmla="*/ 4763 h 76200"/>
                    <a:gd name="connsiteX1" fmla="*/ 4762 w 61912"/>
                    <a:gd name="connsiteY1" fmla="*/ 76200 h 76200"/>
                    <a:gd name="connsiteX2" fmla="*/ 61912 w 61912"/>
                    <a:gd name="connsiteY2" fmla="*/ 0 h 76200"/>
                    <a:gd name="connsiteX3" fmla="*/ 0 w 61912"/>
                    <a:gd name="connsiteY3" fmla="*/ 4763 h 76200"/>
                    <a:gd name="connsiteX0" fmla="*/ 0 w 61912"/>
                    <a:gd name="connsiteY0" fmla="*/ 50015 h 121452"/>
                    <a:gd name="connsiteX1" fmla="*/ 4762 w 61912"/>
                    <a:gd name="connsiteY1" fmla="*/ 121452 h 121452"/>
                    <a:gd name="connsiteX2" fmla="*/ 61912 w 61912"/>
                    <a:gd name="connsiteY2" fmla="*/ 45252 h 121452"/>
                    <a:gd name="connsiteX3" fmla="*/ 7143 w 61912"/>
                    <a:gd name="connsiteY3" fmla="*/ 9 h 121452"/>
                    <a:gd name="connsiteX4" fmla="*/ 0 w 61912"/>
                    <a:gd name="connsiteY4" fmla="*/ 50015 h 121452"/>
                    <a:gd name="connsiteX0" fmla="*/ 30217 w 92129"/>
                    <a:gd name="connsiteY0" fmla="*/ 50015 h 121452"/>
                    <a:gd name="connsiteX1" fmla="*/ 34979 w 92129"/>
                    <a:gd name="connsiteY1" fmla="*/ 121452 h 121452"/>
                    <a:gd name="connsiteX2" fmla="*/ 92129 w 92129"/>
                    <a:gd name="connsiteY2" fmla="*/ 45252 h 121452"/>
                    <a:gd name="connsiteX3" fmla="*/ 37360 w 92129"/>
                    <a:gd name="connsiteY3" fmla="*/ 9 h 121452"/>
                    <a:gd name="connsiteX4" fmla="*/ 30217 w 92129"/>
                    <a:gd name="connsiteY4" fmla="*/ 50015 h 121452"/>
                    <a:gd name="connsiteX0" fmla="*/ 30217 w 92129"/>
                    <a:gd name="connsiteY0" fmla="*/ 50006 h 121443"/>
                    <a:gd name="connsiteX1" fmla="*/ 34979 w 92129"/>
                    <a:gd name="connsiteY1" fmla="*/ 121443 h 121443"/>
                    <a:gd name="connsiteX2" fmla="*/ 92129 w 92129"/>
                    <a:gd name="connsiteY2" fmla="*/ 45243 h 121443"/>
                    <a:gd name="connsiteX3" fmla="*/ 37360 w 92129"/>
                    <a:gd name="connsiteY3" fmla="*/ 0 h 121443"/>
                    <a:gd name="connsiteX4" fmla="*/ 30217 w 92129"/>
                    <a:gd name="connsiteY4" fmla="*/ 50006 h 121443"/>
                    <a:gd name="connsiteX0" fmla="*/ 30217 w 92490"/>
                    <a:gd name="connsiteY0" fmla="*/ 50006 h 121443"/>
                    <a:gd name="connsiteX1" fmla="*/ 34979 w 92490"/>
                    <a:gd name="connsiteY1" fmla="*/ 121443 h 121443"/>
                    <a:gd name="connsiteX2" fmla="*/ 92129 w 92490"/>
                    <a:gd name="connsiteY2" fmla="*/ 45243 h 121443"/>
                    <a:gd name="connsiteX3" fmla="*/ 37360 w 92490"/>
                    <a:gd name="connsiteY3" fmla="*/ 0 h 121443"/>
                    <a:gd name="connsiteX4" fmla="*/ 30217 w 92490"/>
                    <a:gd name="connsiteY4" fmla="*/ 50006 h 121443"/>
                    <a:gd name="connsiteX0" fmla="*/ 30217 w 80781"/>
                    <a:gd name="connsiteY0" fmla="*/ 50006 h 121443"/>
                    <a:gd name="connsiteX1" fmla="*/ 34979 w 80781"/>
                    <a:gd name="connsiteY1" fmla="*/ 121443 h 121443"/>
                    <a:gd name="connsiteX2" fmla="*/ 80222 w 80781"/>
                    <a:gd name="connsiteY2" fmla="*/ 52387 h 121443"/>
                    <a:gd name="connsiteX3" fmla="*/ 37360 w 80781"/>
                    <a:gd name="connsiteY3" fmla="*/ 0 h 121443"/>
                    <a:gd name="connsiteX4" fmla="*/ 30217 w 80781"/>
                    <a:gd name="connsiteY4" fmla="*/ 50006 h 121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81" h="121443">
                      <a:moveTo>
                        <a:pt x="30217" y="50006"/>
                      </a:moveTo>
                      <a:lnTo>
                        <a:pt x="34979" y="121443"/>
                      </a:lnTo>
                      <a:lnTo>
                        <a:pt x="80222" y="52387"/>
                      </a:lnTo>
                      <a:cubicBezTo>
                        <a:pt x="84191" y="29368"/>
                        <a:pt x="66729" y="1588"/>
                        <a:pt x="37360" y="0"/>
                      </a:cubicBezTo>
                      <a:cubicBezTo>
                        <a:pt x="-43602" y="21431"/>
                        <a:pt x="32598" y="33337"/>
                        <a:pt x="30217" y="50006"/>
                      </a:cubicBezTo>
                      <a:close/>
                    </a:path>
                  </a:pathLst>
                </a:custGeom>
                <a:solidFill>
                  <a:srgbClr val="366FA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9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Rechthoek: afgeronde hoeken 116">
                  <a:extLst>
                    <a:ext uri="{FF2B5EF4-FFF2-40B4-BE49-F238E27FC236}">
                      <a16:creationId xmlns:a16="http://schemas.microsoft.com/office/drawing/2014/main" id="{761EDF8E-E2DE-4E0E-9F78-ED66E809B2CF}"/>
                    </a:ext>
                  </a:extLst>
                </p:cNvPr>
                <p:cNvSpPr/>
                <p:nvPr userDrawn="1"/>
              </p:nvSpPr>
              <p:spPr>
                <a:xfrm rot="2903873">
                  <a:off x="-887744" y="3085651"/>
                  <a:ext cx="99751" cy="122903"/>
                </a:xfrm>
                <a:prstGeom prst="roundRect">
                  <a:avLst>
                    <a:gd name="adj" fmla="val 2911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81818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8" name="Vrije vorm: vorm 117">
                  <a:extLst>
                    <a:ext uri="{FF2B5EF4-FFF2-40B4-BE49-F238E27FC236}">
                      <a16:creationId xmlns:a16="http://schemas.microsoft.com/office/drawing/2014/main" id="{B8B7D67B-EF2B-4C04-8532-9C3B14D268C5}"/>
                    </a:ext>
                  </a:extLst>
                </p:cNvPr>
                <p:cNvSpPr/>
                <p:nvPr userDrawn="1"/>
              </p:nvSpPr>
              <p:spPr>
                <a:xfrm>
                  <a:off x="-894646" y="3037554"/>
                  <a:ext cx="64753" cy="85767"/>
                </a:xfrm>
                <a:custGeom>
                  <a:avLst/>
                  <a:gdLst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46443"/>
                    <a:gd name="connsiteY0" fmla="*/ 78387 h 78387"/>
                    <a:gd name="connsiteX1" fmla="*/ 20249 w 46443"/>
                    <a:gd name="connsiteY1" fmla="*/ 11 h 78387"/>
                    <a:gd name="connsiteX2" fmla="*/ 46443 w 46443"/>
                    <a:gd name="connsiteY2" fmla="*/ 73830 h 78387"/>
                    <a:gd name="connsiteX0" fmla="*/ 135 w 46578"/>
                    <a:gd name="connsiteY0" fmla="*/ 78387 h 78387"/>
                    <a:gd name="connsiteX1" fmla="*/ 20384 w 46578"/>
                    <a:gd name="connsiteY1" fmla="*/ 11 h 78387"/>
                    <a:gd name="connsiteX2" fmla="*/ 46578 w 46578"/>
                    <a:gd name="connsiteY2" fmla="*/ 73830 h 78387"/>
                    <a:gd name="connsiteX0" fmla="*/ 295 w 46738"/>
                    <a:gd name="connsiteY0" fmla="*/ 78387 h 78387"/>
                    <a:gd name="connsiteX1" fmla="*/ 20544 w 46738"/>
                    <a:gd name="connsiteY1" fmla="*/ 11 h 78387"/>
                    <a:gd name="connsiteX2" fmla="*/ 46738 w 46738"/>
                    <a:gd name="connsiteY2" fmla="*/ 73830 h 78387"/>
                    <a:gd name="connsiteX0" fmla="*/ 127 w 39137"/>
                    <a:gd name="connsiteY0" fmla="*/ 78452 h 78452"/>
                    <a:gd name="connsiteX1" fmla="*/ 20376 w 39137"/>
                    <a:gd name="connsiteY1" fmla="*/ 76 h 78452"/>
                    <a:gd name="connsiteX2" fmla="*/ 39137 w 39137"/>
                    <a:gd name="connsiteY2" fmla="*/ 67366 h 78452"/>
                    <a:gd name="connsiteX0" fmla="*/ 127 w 39933"/>
                    <a:gd name="connsiteY0" fmla="*/ 78470 h 78470"/>
                    <a:gd name="connsiteX1" fmla="*/ 20376 w 39933"/>
                    <a:gd name="connsiteY1" fmla="*/ 94 h 78470"/>
                    <a:gd name="connsiteX2" fmla="*/ 39137 w 39933"/>
                    <a:gd name="connsiteY2" fmla="*/ 67384 h 78470"/>
                    <a:gd name="connsiteX0" fmla="*/ 219 w 40422"/>
                    <a:gd name="connsiteY0" fmla="*/ 78381 h 78381"/>
                    <a:gd name="connsiteX1" fmla="*/ 20468 w 40422"/>
                    <a:gd name="connsiteY1" fmla="*/ 5 h 78381"/>
                    <a:gd name="connsiteX2" fmla="*/ 39229 w 40422"/>
                    <a:gd name="connsiteY2" fmla="*/ 67295 h 7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22" h="78381">
                      <a:moveTo>
                        <a:pt x="219" y="78381"/>
                      </a:moveTo>
                      <a:cubicBezTo>
                        <a:pt x="-1454" y="18717"/>
                        <a:pt x="6534" y="-324"/>
                        <a:pt x="20468" y="5"/>
                      </a:cubicBezTo>
                      <a:cubicBezTo>
                        <a:pt x="34402" y="334"/>
                        <a:pt x="43874" y="23658"/>
                        <a:pt x="39229" y="67295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rgbClr val="81818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5" name="Gelijkbenige driehoek 114">
                <a:extLst>
                  <a:ext uri="{FF2B5EF4-FFF2-40B4-BE49-F238E27FC236}">
                    <a16:creationId xmlns:a16="http://schemas.microsoft.com/office/drawing/2014/main" id="{FC7059AA-9EF0-4353-A33F-BD7FA66856B1}"/>
                  </a:ext>
                </a:extLst>
              </p:cNvPr>
              <p:cNvSpPr/>
              <p:nvPr userDrawn="1"/>
            </p:nvSpPr>
            <p:spPr>
              <a:xfrm rot="10800000">
                <a:off x="-2288478" y="3519194"/>
                <a:ext cx="94890" cy="50291"/>
              </a:xfrm>
              <a:prstGeom prst="triangle">
                <a:avLst/>
              </a:prstGeom>
              <a:solidFill>
                <a:sysClr val="windowText" lastClr="0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1583599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Tijdelijke aanduiding voor afbeelding 36">
            <a:extLst>
              <a:ext uri="{FF2B5EF4-FFF2-40B4-BE49-F238E27FC236}">
                <a16:creationId xmlns:a16="http://schemas.microsoft.com/office/drawing/2014/main" id="{3415555E-34D3-4EB6-8DEA-804A5ADAB04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12" name="Vrije vorm: vorm 111">
            <a:extLst>
              <a:ext uri="{FF2B5EF4-FFF2-40B4-BE49-F238E27FC236}">
                <a16:creationId xmlns:a16="http://schemas.microsoft.com/office/drawing/2014/main" id="{59448963-5F4A-4B5B-A6D4-9DEBFB42C04D}"/>
              </a:ext>
            </a:extLst>
          </p:cNvPr>
          <p:cNvSpPr/>
          <p:nvPr/>
        </p:nvSpPr>
        <p:spPr>
          <a:xfrm>
            <a:off x="6003757" y="1365054"/>
            <a:ext cx="6204285" cy="4127892"/>
          </a:xfrm>
          <a:custGeom>
            <a:avLst/>
            <a:gdLst>
              <a:gd name="connsiteX0" fmla="*/ 1872618 w 6204285"/>
              <a:gd name="connsiteY0" fmla="*/ 0 h 4127892"/>
              <a:gd name="connsiteX1" fmla="*/ 6204285 w 6204285"/>
              <a:gd name="connsiteY1" fmla="*/ 0 h 4127892"/>
              <a:gd name="connsiteX2" fmla="*/ 6204285 w 6204285"/>
              <a:gd name="connsiteY2" fmla="*/ 4127892 h 4127892"/>
              <a:gd name="connsiteX3" fmla="*/ 0 w 6204285"/>
              <a:gd name="connsiteY3" fmla="*/ 4127892 h 412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4285" h="4127892">
                <a:moveTo>
                  <a:pt x="1872618" y="0"/>
                </a:moveTo>
                <a:lnTo>
                  <a:pt x="6204285" y="0"/>
                </a:lnTo>
                <a:lnTo>
                  <a:pt x="6204285" y="4127892"/>
                </a:lnTo>
                <a:lnTo>
                  <a:pt x="0" y="412789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3810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DA7B362-0FF6-4054-A0A6-7D2A57FD9A4A}"/>
              </a:ext>
            </a:extLst>
          </p:cNvPr>
          <p:cNvCxnSpPr>
            <a:cxnSpLocks/>
          </p:cNvCxnSpPr>
          <p:nvPr/>
        </p:nvCxnSpPr>
        <p:spPr>
          <a:xfrm>
            <a:off x="7772400" y="4251006"/>
            <a:ext cx="3760476" cy="0"/>
          </a:xfrm>
          <a:prstGeom prst="line">
            <a:avLst/>
          </a:prstGeom>
          <a:ln w="127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Date Placeholder 3">
            <a:extLst>
              <a:ext uri="{FF2B5EF4-FFF2-40B4-BE49-F238E27FC236}">
                <a16:creationId xmlns:a16="http://schemas.microsoft.com/office/drawing/2014/main" id="{8CC75A67-1590-4259-AEBB-7D609F760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Titel 32">
            <a:extLst>
              <a:ext uri="{FF2B5EF4-FFF2-40B4-BE49-F238E27FC236}">
                <a16:creationId xmlns:a16="http://schemas.microsoft.com/office/drawing/2014/main" id="{DD5DD65F-E139-429F-85ED-D1083FCB6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GB" dirty="0"/>
              <a:t>Questions? </a:t>
            </a:r>
          </a:p>
        </p:txBody>
      </p:sp>
      <p:sp>
        <p:nvSpPr>
          <p:cNvPr id="34" name="Ondertitel 33">
            <a:extLst>
              <a:ext uri="{FF2B5EF4-FFF2-40B4-BE49-F238E27FC236}">
                <a16:creationId xmlns:a16="http://schemas.microsoft.com/office/drawing/2014/main" id="{DF01E5C8-6527-4433-AC63-845BADDCB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20527" y="4312831"/>
            <a:ext cx="3643162" cy="322480"/>
          </a:xfrm>
        </p:spPr>
        <p:txBody>
          <a:bodyPr/>
          <a:lstStyle/>
          <a:p>
            <a:r>
              <a:rPr lang="en-GB" dirty="0"/>
              <a:t>NBB Team</a:t>
            </a:r>
          </a:p>
        </p:txBody>
      </p:sp>
      <p:sp>
        <p:nvSpPr>
          <p:cNvPr id="55" name="Tijdelijke aanduiding voor voettekst 54">
            <a:extLst>
              <a:ext uri="{FF2B5EF4-FFF2-40B4-BE49-F238E27FC236}">
                <a16:creationId xmlns:a16="http://schemas.microsoft.com/office/drawing/2014/main" id="{FCBD67C1-CF09-48DB-B0F3-22047BC82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Place a footer: Insert &gt; Header &amp; Footer</a:t>
            </a:r>
          </a:p>
        </p:txBody>
      </p:sp>
      <p:sp>
        <p:nvSpPr>
          <p:cNvPr id="56" name="Tijdelijke aanduiding voor dianummer 55">
            <a:extLst>
              <a:ext uri="{FF2B5EF4-FFF2-40B4-BE49-F238E27FC236}">
                <a16:creationId xmlns:a16="http://schemas.microsoft.com/office/drawing/2014/main" id="{03C3DBF3-71EB-44A4-B2AA-5F9AC8FF9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576D3C5E-8EA8-455D-A1C7-0B51F9A4C5D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C290E74A-BE34-490F-A7F0-76CB8AD97C9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25" name="Parallelogram 37">
            <a:extLst>
              <a:ext uri="{FF2B5EF4-FFF2-40B4-BE49-F238E27FC236}">
                <a16:creationId xmlns:a16="http://schemas.microsoft.com/office/drawing/2014/main" id="{1B443CFA-0202-4CC7-983C-EEAB5843F1D5}"/>
              </a:ext>
            </a:extLst>
          </p:cNvPr>
          <p:cNvSpPr/>
          <p:nvPr/>
        </p:nvSpPr>
        <p:spPr>
          <a:xfrm>
            <a:off x="2379575" y="4008588"/>
            <a:ext cx="4907471" cy="1792455"/>
          </a:xfrm>
          <a:prstGeom prst="parallelogram">
            <a:avLst>
              <a:gd name="adj" fmla="val 45365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3810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Tijdelijke aanduiding voor tekst 2">
            <a:extLst>
              <a:ext uri="{FF2B5EF4-FFF2-40B4-BE49-F238E27FC236}">
                <a16:creationId xmlns:a16="http://schemas.microsoft.com/office/drawing/2014/main" id="{15C00187-0D15-4D2B-8806-5E134D9472A9}"/>
              </a:ext>
            </a:extLst>
          </p:cNvPr>
          <p:cNvSpPr txBox="1">
            <a:spLocks/>
          </p:cNvSpPr>
          <p:nvPr/>
        </p:nvSpPr>
        <p:spPr>
          <a:xfrm>
            <a:off x="648000" y="1797668"/>
            <a:ext cx="10895999" cy="41713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6"/>
                </a:solidFill>
                <a:latin typeface="+mj-lt"/>
                <a:ea typeface="+mn-ea"/>
                <a:cs typeface="+mn-cs"/>
              </a:defRPr>
            </a:lvl5pPr>
            <a:lvl6pPr marL="2730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531813" indent="-25876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804863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050" marR="0" lvl="0" indent="-2730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60A2B1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9" name="Groep 18">
            <a:extLst>
              <a:ext uri="{FF2B5EF4-FFF2-40B4-BE49-F238E27FC236}">
                <a16:creationId xmlns:a16="http://schemas.microsoft.com/office/drawing/2014/main" id="{FE30E8D2-8BF7-4E03-8243-9B2F084FA9BE}"/>
              </a:ext>
            </a:extLst>
          </p:cNvPr>
          <p:cNvGrpSpPr>
            <a:grpSpLocks noChangeAspect="1"/>
          </p:cNvGrpSpPr>
          <p:nvPr/>
        </p:nvGrpSpPr>
        <p:grpSpPr>
          <a:xfrm>
            <a:off x="3381381" y="4235297"/>
            <a:ext cx="327273" cy="254591"/>
            <a:chOff x="2407855" y="2292807"/>
            <a:chExt cx="653092" cy="508052"/>
          </a:xfrm>
          <a:solidFill>
            <a:schemeClr val="bg1"/>
          </a:solidFill>
        </p:grpSpPr>
        <p:sp>
          <p:nvSpPr>
            <p:cNvPr id="20" name="Vrije vorm: vorm 19">
              <a:extLst>
                <a:ext uri="{FF2B5EF4-FFF2-40B4-BE49-F238E27FC236}">
                  <a16:creationId xmlns:a16="http://schemas.microsoft.com/office/drawing/2014/main" id="{A3E4FD94-CE1F-4DFB-B435-360211826C73}"/>
                </a:ext>
              </a:extLst>
            </p:cNvPr>
            <p:cNvSpPr/>
            <p:nvPr/>
          </p:nvSpPr>
          <p:spPr>
            <a:xfrm>
              <a:off x="2407861" y="2292807"/>
              <a:ext cx="653057" cy="508052"/>
            </a:xfrm>
            <a:custGeom>
              <a:avLst/>
              <a:gdLst>
                <a:gd name="connsiteX0" fmla="*/ 582292 w 653057"/>
                <a:gd name="connsiteY0" fmla="*/ 508052 h 508052"/>
                <a:gd name="connsiteX1" fmla="*/ 70766 w 653057"/>
                <a:gd name="connsiteY1" fmla="*/ 508052 h 508052"/>
                <a:gd name="connsiteX2" fmla="*/ 0 w 653057"/>
                <a:gd name="connsiteY2" fmla="*/ 437263 h 508052"/>
                <a:gd name="connsiteX3" fmla="*/ 0 w 653057"/>
                <a:gd name="connsiteY3" fmla="*/ 70766 h 508052"/>
                <a:gd name="connsiteX4" fmla="*/ 70766 w 653057"/>
                <a:gd name="connsiteY4" fmla="*/ 0 h 508052"/>
                <a:gd name="connsiteX5" fmla="*/ 582292 w 653057"/>
                <a:gd name="connsiteY5" fmla="*/ 0 h 508052"/>
                <a:gd name="connsiteX6" fmla="*/ 653057 w 653057"/>
                <a:gd name="connsiteY6" fmla="*/ 70766 h 508052"/>
                <a:gd name="connsiteX7" fmla="*/ 653057 w 653057"/>
                <a:gd name="connsiteY7" fmla="*/ 437263 h 508052"/>
                <a:gd name="connsiteX8" fmla="*/ 582292 w 653057"/>
                <a:gd name="connsiteY8" fmla="*/ 508052 h 508052"/>
                <a:gd name="connsiteX9" fmla="*/ 70766 w 653057"/>
                <a:gd name="connsiteY9" fmla="*/ 35195 h 508052"/>
                <a:gd name="connsiteX10" fmla="*/ 35195 w 653057"/>
                <a:gd name="connsiteY10" fmla="*/ 70766 h 508052"/>
                <a:gd name="connsiteX11" fmla="*/ 35195 w 653057"/>
                <a:gd name="connsiteY11" fmla="*/ 437263 h 508052"/>
                <a:gd name="connsiteX12" fmla="*/ 70766 w 653057"/>
                <a:gd name="connsiteY12" fmla="*/ 472834 h 508052"/>
                <a:gd name="connsiteX13" fmla="*/ 582292 w 653057"/>
                <a:gd name="connsiteY13" fmla="*/ 472834 h 508052"/>
                <a:gd name="connsiteX14" fmla="*/ 617862 w 653057"/>
                <a:gd name="connsiteY14" fmla="*/ 437263 h 508052"/>
                <a:gd name="connsiteX15" fmla="*/ 617862 w 653057"/>
                <a:gd name="connsiteY15" fmla="*/ 70766 h 508052"/>
                <a:gd name="connsiteX16" fmla="*/ 582292 w 653057"/>
                <a:gd name="connsiteY16" fmla="*/ 35195 h 508052"/>
                <a:gd name="connsiteX17" fmla="*/ 70766 w 653057"/>
                <a:gd name="connsiteY17" fmla="*/ 35195 h 50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3057" h="508052">
                  <a:moveTo>
                    <a:pt x="582292" y="508052"/>
                  </a:moveTo>
                  <a:lnTo>
                    <a:pt x="70766" y="508052"/>
                  </a:lnTo>
                  <a:cubicBezTo>
                    <a:pt x="31746" y="508052"/>
                    <a:pt x="0" y="476283"/>
                    <a:pt x="0" y="437263"/>
                  </a:cubicBezTo>
                  <a:lnTo>
                    <a:pt x="0" y="70766"/>
                  </a:lnTo>
                  <a:cubicBezTo>
                    <a:pt x="0" y="31746"/>
                    <a:pt x="31746" y="0"/>
                    <a:pt x="70766" y="0"/>
                  </a:cubicBezTo>
                  <a:lnTo>
                    <a:pt x="582292" y="0"/>
                  </a:lnTo>
                  <a:cubicBezTo>
                    <a:pt x="621311" y="0"/>
                    <a:pt x="653057" y="31746"/>
                    <a:pt x="653057" y="70766"/>
                  </a:cubicBezTo>
                  <a:lnTo>
                    <a:pt x="653057" y="437263"/>
                  </a:lnTo>
                  <a:cubicBezTo>
                    <a:pt x="653081" y="476283"/>
                    <a:pt x="621335" y="508052"/>
                    <a:pt x="582292" y="508052"/>
                  </a:cubicBezTo>
                  <a:close/>
                  <a:moveTo>
                    <a:pt x="70766" y="35195"/>
                  </a:moveTo>
                  <a:cubicBezTo>
                    <a:pt x="51150" y="35195"/>
                    <a:pt x="35195" y="51150"/>
                    <a:pt x="35195" y="70766"/>
                  </a:cubicBezTo>
                  <a:lnTo>
                    <a:pt x="35195" y="437263"/>
                  </a:lnTo>
                  <a:cubicBezTo>
                    <a:pt x="35195" y="456879"/>
                    <a:pt x="51150" y="472834"/>
                    <a:pt x="70766" y="472834"/>
                  </a:cubicBezTo>
                  <a:lnTo>
                    <a:pt x="582292" y="472834"/>
                  </a:lnTo>
                  <a:cubicBezTo>
                    <a:pt x="601907" y="472834"/>
                    <a:pt x="617862" y="456879"/>
                    <a:pt x="617862" y="437263"/>
                  </a:cubicBezTo>
                  <a:lnTo>
                    <a:pt x="617862" y="70766"/>
                  </a:lnTo>
                  <a:cubicBezTo>
                    <a:pt x="617862" y="51150"/>
                    <a:pt x="601907" y="35195"/>
                    <a:pt x="582292" y="35195"/>
                  </a:cubicBezTo>
                  <a:lnTo>
                    <a:pt x="70766" y="35195"/>
                  </a:lnTo>
                  <a:close/>
                </a:path>
              </a:pathLst>
            </a:custGeom>
            <a:grpFill/>
            <a:ln w="23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Vrije vorm: vorm 20">
              <a:extLst>
                <a:ext uri="{FF2B5EF4-FFF2-40B4-BE49-F238E27FC236}">
                  <a16:creationId xmlns:a16="http://schemas.microsoft.com/office/drawing/2014/main" id="{7B24B85C-46EB-455F-8FEE-3DBC07E43C7F}"/>
                </a:ext>
              </a:extLst>
            </p:cNvPr>
            <p:cNvSpPr/>
            <p:nvPr/>
          </p:nvSpPr>
          <p:spPr>
            <a:xfrm>
              <a:off x="2407855" y="2383486"/>
              <a:ext cx="653092" cy="270139"/>
            </a:xfrm>
            <a:custGeom>
              <a:avLst/>
              <a:gdLst>
                <a:gd name="connsiteX0" fmla="*/ 326546 w 653092"/>
                <a:gd name="connsiteY0" fmla="*/ 270140 h 270139"/>
                <a:gd name="connsiteX1" fmla="*/ 315894 w 653092"/>
                <a:gd name="connsiteY1" fmla="*/ 266550 h 270139"/>
                <a:gd name="connsiteX2" fmla="*/ 6951 w 653092"/>
                <a:gd name="connsiteY2" fmla="*/ 31611 h 270139"/>
                <a:gd name="connsiteX3" fmla="*/ 3596 w 653092"/>
                <a:gd name="connsiteY3" fmla="*/ 6951 h 270139"/>
                <a:gd name="connsiteX4" fmla="*/ 28256 w 653092"/>
                <a:gd name="connsiteY4" fmla="*/ 3596 h 270139"/>
                <a:gd name="connsiteX5" fmla="*/ 326546 w 653092"/>
                <a:gd name="connsiteY5" fmla="*/ 230440 h 270139"/>
                <a:gd name="connsiteX6" fmla="*/ 624837 w 653092"/>
                <a:gd name="connsiteY6" fmla="*/ 3596 h 270139"/>
                <a:gd name="connsiteX7" fmla="*/ 649497 w 653092"/>
                <a:gd name="connsiteY7" fmla="*/ 6951 h 270139"/>
                <a:gd name="connsiteX8" fmla="*/ 646142 w 653092"/>
                <a:gd name="connsiteY8" fmla="*/ 31611 h 270139"/>
                <a:gd name="connsiteX9" fmla="*/ 337199 w 653092"/>
                <a:gd name="connsiteY9" fmla="*/ 266550 h 270139"/>
                <a:gd name="connsiteX10" fmla="*/ 326546 w 653092"/>
                <a:gd name="connsiteY10" fmla="*/ 270140 h 27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3092" h="270139">
                  <a:moveTo>
                    <a:pt x="326546" y="270140"/>
                  </a:moveTo>
                  <a:cubicBezTo>
                    <a:pt x="322792" y="270140"/>
                    <a:pt x="319038" y="268943"/>
                    <a:pt x="315894" y="266550"/>
                  </a:cubicBezTo>
                  <a:lnTo>
                    <a:pt x="6951" y="31611"/>
                  </a:lnTo>
                  <a:cubicBezTo>
                    <a:pt x="-792" y="25722"/>
                    <a:pt x="-2293" y="14694"/>
                    <a:pt x="3596" y="6951"/>
                  </a:cubicBezTo>
                  <a:cubicBezTo>
                    <a:pt x="9485" y="-792"/>
                    <a:pt x="20513" y="-2293"/>
                    <a:pt x="28256" y="3596"/>
                  </a:cubicBezTo>
                  <a:lnTo>
                    <a:pt x="326546" y="230440"/>
                  </a:lnTo>
                  <a:lnTo>
                    <a:pt x="624837" y="3596"/>
                  </a:lnTo>
                  <a:cubicBezTo>
                    <a:pt x="632580" y="-2293"/>
                    <a:pt x="643608" y="-792"/>
                    <a:pt x="649497" y="6951"/>
                  </a:cubicBezTo>
                  <a:cubicBezTo>
                    <a:pt x="655386" y="14694"/>
                    <a:pt x="653885" y="25722"/>
                    <a:pt x="646142" y="31611"/>
                  </a:cubicBezTo>
                  <a:lnTo>
                    <a:pt x="337199" y="266550"/>
                  </a:lnTo>
                  <a:cubicBezTo>
                    <a:pt x="334055" y="268943"/>
                    <a:pt x="330301" y="270140"/>
                    <a:pt x="326546" y="270140"/>
                  </a:cubicBezTo>
                  <a:close/>
                </a:path>
              </a:pathLst>
            </a:custGeom>
            <a:grpFill/>
            <a:ln w="23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7" name="Tekstvak 6">
            <a:extLst>
              <a:ext uri="{FF2B5EF4-FFF2-40B4-BE49-F238E27FC236}">
                <a16:creationId xmlns:a16="http://schemas.microsoft.com/office/drawing/2014/main" id="{39E9F895-6BB1-4C6C-AD03-B3FE8566A955}"/>
              </a:ext>
            </a:extLst>
          </p:cNvPr>
          <p:cNvSpPr txBox="1"/>
          <p:nvPr/>
        </p:nvSpPr>
        <p:spPr>
          <a:xfrm>
            <a:off x="3841505" y="4208565"/>
            <a:ext cx="2815390" cy="3080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 err="1">
                <a:solidFill>
                  <a:prstClr val="white"/>
                </a:solidFill>
                <a:latin typeface="Segoe UI"/>
              </a:rPr>
              <a:t>Frederik.vanhecke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@nbb.be</a:t>
            </a:r>
          </a:p>
        </p:txBody>
      </p:sp>
      <p:sp>
        <p:nvSpPr>
          <p:cNvPr id="24" name="Graphic 7">
            <a:extLst>
              <a:ext uri="{FF2B5EF4-FFF2-40B4-BE49-F238E27FC236}">
                <a16:creationId xmlns:a16="http://schemas.microsoft.com/office/drawing/2014/main" id="{7A1B0988-5C24-4F58-A830-E9D4E545CF1A}"/>
              </a:ext>
            </a:extLst>
          </p:cNvPr>
          <p:cNvSpPr/>
          <p:nvPr/>
        </p:nvSpPr>
        <p:spPr>
          <a:xfrm>
            <a:off x="2920496" y="5182115"/>
            <a:ext cx="327273" cy="327273"/>
          </a:xfrm>
          <a:custGeom>
            <a:avLst/>
            <a:gdLst>
              <a:gd name="connsiteX0" fmla="*/ 2438400 w 4876800"/>
              <a:gd name="connsiteY0" fmla="*/ 0 h 4876800"/>
              <a:gd name="connsiteX1" fmla="*/ 0 w 4876800"/>
              <a:gd name="connsiteY1" fmla="*/ 2438400 h 4876800"/>
              <a:gd name="connsiteX2" fmla="*/ 2438400 w 4876800"/>
              <a:gd name="connsiteY2" fmla="*/ 4876800 h 4876800"/>
              <a:gd name="connsiteX3" fmla="*/ 4876800 w 4876800"/>
              <a:gd name="connsiteY3" fmla="*/ 2438400 h 4876800"/>
              <a:gd name="connsiteX4" fmla="*/ 2438400 w 4876800"/>
              <a:gd name="connsiteY4" fmla="*/ 0 h 4876800"/>
              <a:gd name="connsiteX5" fmla="*/ 4141184 w 4876800"/>
              <a:gd name="connsiteY5" fmla="*/ 3755803 h 4876800"/>
              <a:gd name="connsiteX6" fmla="*/ 3632835 w 4876800"/>
              <a:gd name="connsiteY6" fmla="*/ 3375565 h 4876800"/>
              <a:gd name="connsiteX7" fmla="*/ 3729038 w 4876800"/>
              <a:gd name="connsiteY7" fmla="*/ 2438400 h 4876800"/>
              <a:gd name="connsiteX8" fmla="*/ 3632835 w 4876800"/>
              <a:gd name="connsiteY8" fmla="*/ 1501235 h 4876800"/>
              <a:gd name="connsiteX9" fmla="*/ 4141184 w 4876800"/>
              <a:gd name="connsiteY9" fmla="*/ 1120997 h 4876800"/>
              <a:gd name="connsiteX10" fmla="*/ 4591050 w 4876800"/>
              <a:gd name="connsiteY10" fmla="*/ 2438400 h 4876800"/>
              <a:gd name="connsiteX11" fmla="*/ 4141184 w 4876800"/>
              <a:gd name="connsiteY11" fmla="*/ 3755803 h 4876800"/>
              <a:gd name="connsiteX12" fmla="*/ 1433513 w 4876800"/>
              <a:gd name="connsiteY12" fmla="*/ 2438400 h 4876800"/>
              <a:gd name="connsiteX13" fmla="*/ 1508951 w 4876800"/>
              <a:gd name="connsiteY13" fmla="*/ 1629918 h 4876800"/>
              <a:gd name="connsiteX14" fmla="*/ 2295525 w 4876800"/>
              <a:gd name="connsiteY14" fmla="*/ 1810226 h 4876800"/>
              <a:gd name="connsiteX15" fmla="*/ 2295525 w 4876800"/>
              <a:gd name="connsiteY15" fmla="*/ 2438400 h 4876800"/>
              <a:gd name="connsiteX16" fmla="*/ 2295525 w 4876800"/>
              <a:gd name="connsiteY16" fmla="*/ 3066669 h 4876800"/>
              <a:gd name="connsiteX17" fmla="*/ 1508951 w 4876800"/>
              <a:gd name="connsiteY17" fmla="*/ 3246978 h 4876800"/>
              <a:gd name="connsiteX18" fmla="*/ 1433513 w 4876800"/>
              <a:gd name="connsiteY18" fmla="*/ 2438400 h 4876800"/>
              <a:gd name="connsiteX19" fmla="*/ 3443288 w 4876800"/>
              <a:gd name="connsiteY19" fmla="*/ 2438400 h 4876800"/>
              <a:gd name="connsiteX20" fmla="*/ 3367849 w 4876800"/>
              <a:gd name="connsiteY20" fmla="*/ 3246882 h 4876800"/>
              <a:gd name="connsiteX21" fmla="*/ 2581275 w 4876800"/>
              <a:gd name="connsiteY21" fmla="*/ 3066574 h 4876800"/>
              <a:gd name="connsiteX22" fmla="*/ 2581275 w 4876800"/>
              <a:gd name="connsiteY22" fmla="*/ 2438400 h 4876800"/>
              <a:gd name="connsiteX23" fmla="*/ 2581275 w 4876800"/>
              <a:gd name="connsiteY23" fmla="*/ 1810131 h 4876800"/>
              <a:gd name="connsiteX24" fmla="*/ 3367849 w 4876800"/>
              <a:gd name="connsiteY24" fmla="*/ 1629823 h 4876800"/>
              <a:gd name="connsiteX25" fmla="*/ 3443288 w 4876800"/>
              <a:gd name="connsiteY25" fmla="*/ 2438400 h 4876800"/>
              <a:gd name="connsiteX26" fmla="*/ 2581275 w 4876800"/>
              <a:gd name="connsiteY26" fmla="*/ 3352991 h 4876800"/>
              <a:gd name="connsiteX27" fmla="*/ 3300794 w 4876800"/>
              <a:gd name="connsiteY27" fmla="*/ 3528917 h 4876800"/>
              <a:gd name="connsiteX28" fmla="*/ 2581275 w 4876800"/>
              <a:gd name="connsiteY28" fmla="*/ 4567047 h 4876800"/>
              <a:gd name="connsiteX29" fmla="*/ 2581275 w 4876800"/>
              <a:gd name="connsiteY29" fmla="*/ 3352991 h 4876800"/>
              <a:gd name="connsiteX30" fmla="*/ 2581275 w 4876800"/>
              <a:gd name="connsiteY30" fmla="*/ 1523810 h 4876800"/>
              <a:gd name="connsiteX31" fmla="*/ 2581275 w 4876800"/>
              <a:gd name="connsiteY31" fmla="*/ 309753 h 4876800"/>
              <a:gd name="connsiteX32" fmla="*/ 3300794 w 4876800"/>
              <a:gd name="connsiteY32" fmla="*/ 1347788 h 4876800"/>
              <a:gd name="connsiteX33" fmla="*/ 2581275 w 4876800"/>
              <a:gd name="connsiteY33" fmla="*/ 1523810 h 4876800"/>
              <a:gd name="connsiteX34" fmla="*/ 3165443 w 4876800"/>
              <a:gd name="connsiteY34" fmla="*/ 411004 h 4876800"/>
              <a:gd name="connsiteX35" fmla="*/ 3951161 w 4876800"/>
              <a:gd name="connsiteY35" fmla="*/ 907066 h 4876800"/>
              <a:gd name="connsiteX36" fmla="*/ 3559016 w 4876800"/>
              <a:gd name="connsiteY36" fmla="*/ 1213485 h 4876800"/>
              <a:gd name="connsiteX37" fmla="*/ 3165443 w 4876800"/>
              <a:gd name="connsiteY37" fmla="*/ 411004 h 4876800"/>
              <a:gd name="connsiteX38" fmla="*/ 1317784 w 4876800"/>
              <a:gd name="connsiteY38" fmla="*/ 1213580 h 4876800"/>
              <a:gd name="connsiteX39" fmla="*/ 925640 w 4876800"/>
              <a:gd name="connsiteY39" fmla="*/ 907161 h 4876800"/>
              <a:gd name="connsiteX40" fmla="*/ 1711357 w 4876800"/>
              <a:gd name="connsiteY40" fmla="*/ 411099 h 4876800"/>
              <a:gd name="connsiteX41" fmla="*/ 1317784 w 4876800"/>
              <a:gd name="connsiteY41" fmla="*/ 1213580 h 4876800"/>
              <a:gd name="connsiteX42" fmla="*/ 2295525 w 4876800"/>
              <a:gd name="connsiteY42" fmla="*/ 309753 h 4876800"/>
              <a:gd name="connsiteX43" fmla="*/ 2295525 w 4876800"/>
              <a:gd name="connsiteY43" fmla="*/ 1523810 h 4876800"/>
              <a:gd name="connsiteX44" fmla="*/ 1576007 w 4876800"/>
              <a:gd name="connsiteY44" fmla="*/ 1347883 h 4876800"/>
              <a:gd name="connsiteX45" fmla="*/ 2295525 w 4876800"/>
              <a:gd name="connsiteY45" fmla="*/ 309753 h 4876800"/>
              <a:gd name="connsiteX46" fmla="*/ 2295525 w 4876800"/>
              <a:gd name="connsiteY46" fmla="*/ 3352991 h 4876800"/>
              <a:gd name="connsiteX47" fmla="*/ 2295525 w 4876800"/>
              <a:gd name="connsiteY47" fmla="*/ 4567047 h 4876800"/>
              <a:gd name="connsiteX48" fmla="*/ 1576007 w 4876800"/>
              <a:gd name="connsiteY48" fmla="*/ 3529013 h 4876800"/>
              <a:gd name="connsiteX49" fmla="*/ 2295525 w 4876800"/>
              <a:gd name="connsiteY49" fmla="*/ 3352991 h 4876800"/>
              <a:gd name="connsiteX50" fmla="*/ 1711357 w 4876800"/>
              <a:gd name="connsiteY50" fmla="*/ 4465797 h 4876800"/>
              <a:gd name="connsiteX51" fmla="*/ 925640 w 4876800"/>
              <a:gd name="connsiteY51" fmla="*/ 3969734 h 4876800"/>
              <a:gd name="connsiteX52" fmla="*/ 1317784 w 4876800"/>
              <a:gd name="connsiteY52" fmla="*/ 3663315 h 4876800"/>
              <a:gd name="connsiteX53" fmla="*/ 1711357 w 4876800"/>
              <a:gd name="connsiteY53" fmla="*/ 4465797 h 4876800"/>
              <a:gd name="connsiteX54" fmla="*/ 3559016 w 4876800"/>
              <a:gd name="connsiteY54" fmla="*/ 3663220 h 4876800"/>
              <a:gd name="connsiteX55" fmla="*/ 3951161 w 4876800"/>
              <a:gd name="connsiteY55" fmla="*/ 3969639 h 4876800"/>
              <a:gd name="connsiteX56" fmla="*/ 3165443 w 4876800"/>
              <a:gd name="connsiteY56" fmla="*/ 4465701 h 4876800"/>
              <a:gd name="connsiteX57" fmla="*/ 3559016 w 4876800"/>
              <a:gd name="connsiteY57" fmla="*/ 3663220 h 4876800"/>
              <a:gd name="connsiteX58" fmla="*/ 735616 w 4876800"/>
              <a:gd name="connsiteY58" fmla="*/ 1120902 h 4876800"/>
              <a:gd name="connsiteX59" fmla="*/ 1243870 w 4876800"/>
              <a:gd name="connsiteY59" fmla="*/ 1501140 h 4876800"/>
              <a:gd name="connsiteX60" fmla="*/ 1147667 w 4876800"/>
              <a:gd name="connsiteY60" fmla="*/ 2438400 h 4876800"/>
              <a:gd name="connsiteX61" fmla="*/ 1243870 w 4876800"/>
              <a:gd name="connsiteY61" fmla="*/ 3375565 h 4876800"/>
              <a:gd name="connsiteX62" fmla="*/ 735521 w 4876800"/>
              <a:gd name="connsiteY62" fmla="*/ 3755803 h 4876800"/>
              <a:gd name="connsiteX63" fmla="*/ 285750 w 4876800"/>
              <a:gd name="connsiteY63" fmla="*/ 2438400 h 4876800"/>
              <a:gd name="connsiteX64" fmla="*/ 735616 w 4876800"/>
              <a:gd name="connsiteY64" fmla="*/ 1120902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876800" h="4876800">
                <a:moveTo>
                  <a:pt x="2438400" y="0"/>
                </a:moveTo>
                <a:cubicBezTo>
                  <a:pt x="1090803" y="0"/>
                  <a:pt x="0" y="1090613"/>
                  <a:pt x="0" y="2438400"/>
                </a:cubicBezTo>
                <a:cubicBezTo>
                  <a:pt x="0" y="3785997"/>
                  <a:pt x="1090613" y="4876800"/>
                  <a:pt x="2438400" y="4876800"/>
                </a:cubicBezTo>
                <a:cubicBezTo>
                  <a:pt x="3785997" y="4876800"/>
                  <a:pt x="4876800" y="3786188"/>
                  <a:pt x="4876800" y="2438400"/>
                </a:cubicBezTo>
                <a:cubicBezTo>
                  <a:pt x="4876800" y="1090803"/>
                  <a:pt x="3786188" y="0"/>
                  <a:pt x="2438400" y="0"/>
                </a:cubicBezTo>
                <a:close/>
                <a:moveTo>
                  <a:pt x="4141184" y="3755803"/>
                </a:moveTo>
                <a:cubicBezTo>
                  <a:pt x="3988022" y="3606451"/>
                  <a:pt x="3816953" y="3479006"/>
                  <a:pt x="3632835" y="3375565"/>
                </a:cubicBezTo>
                <a:cubicBezTo>
                  <a:pt x="3695891" y="3082671"/>
                  <a:pt x="3729038" y="2765298"/>
                  <a:pt x="3729038" y="2438400"/>
                </a:cubicBezTo>
                <a:cubicBezTo>
                  <a:pt x="3729038" y="2111502"/>
                  <a:pt x="3695891" y="1794129"/>
                  <a:pt x="3632835" y="1501235"/>
                </a:cubicBezTo>
                <a:cubicBezTo>
                  <a:pt x="3816858" y="1397794"/>
                  <a:pt x="3988022" y="1270349"/>
                  <a:pt x="4141184" y="1120997"/>
                </a:cubicBezTo>
                <a:cubicBezTo>
                  <a:pt x="4432935" y="1496378"/>
                  <a:pt x="4591050" y="1955197"/>
                  <a:pt x="4591050" y="2438400"/>
                </a:cubicBezTo>
                <a:cubicBezTo>
                  <a:pt x="4591050" y="2921603"/>
                  <a:pt x="4432935" y="3380328"/>
                  <a:pt x="4141184" y="3755803"/>
                </a:cubicBezTo>
                <a:close/>
                <a:moveTo>
                  <a:pt x="1433513" y="2438400"/>
                </a:moveTo>
                <a:cubicBezTo>
                  <a:pt x="1433513" y="2156651"/>
                  <a:pt x="1459421" y="1883474"/>
                  <a:pt x="1508951" y="1629918"/>
                </a:cubicBezTo>
                <a:cubicBezTo>
                  <a:pt x="1757553" y="1732502"/>
                  <a:pt x="2023301" y="1794129"/>
                  <a:pt x="2295525" y="1810226"/>
                </a:cubicBezTo>
                <a:lnTo>
                  <a:pt x="2295525" y="2438400"/>
                </a:lnTo>
                <a:lnTo>
                  <a:pt x="2295525" y="3066669"/>
                </a:lnTo>
                <a:cubicBezTo>
                  <a:pt x="2023301" y="3082671"/>
                  <a:pt x="1757553" y="3144298"/>
                  <a:pt x="1508951" y="3246978"/>
                </a:cubicBezTo>
                <a:cubicBezTo>
                  <a:pt x="1459421" y="2993327"/>
                  <a:pt x="1433513" y="2720149"/>
                  <a:pt x="1433513" y="2438400"/>
                </a:cubicBezTo>
                <a:close/>
                <a:moveTo>
                  <a:pt x="3443288" y="2438400"/>
                </a:moveTo>
                <a:cubicBezTo>
                  <a:pt x="3443288" y="2720149"/>
                  <a:pt x="3417380" y="2993327"/>
                  <a:pt x="3367849" y="3246882"/>
                </a:cubicBezTo>
                <a:cubicBezTo>
                  <a:pt x="3119247" y="3144298"/>
                  <a:pt x="2853499" y="3082671"/>
                  <a:pt x="2581275" y="3066574"/>
                </a:cubicBezTo>
                <a:lnTo>
                  <a:pt x="2581275" y="2438400"/>
                </a:lnTo>
                <a:lnTo>
                  <a:pt x="2581275" y="1810131"/>
                </a:lnTo>
                <a:cubicBezTo>
                  <a:pt x="2853499" y="1794129"/>
                  <a:pt x="3119247" y="1732502"/>
                  <a:pt x="3367849" y="1629823"/>
                </a:cubicBezTo>
                <a:cubicBezTo>
                  <a:pt x="3417380" y="1883474"/>
                  <a:pt x="3443288" y="2156651"/>
                  <a:pt x="3443288" y="2438400"/>
                </a:cubicBezTo>
                <a:close/>
                <a:moveTo>
                  <a:pt x="2581275" y="3352991"/>
                </a:moveTo>
                <a:cubicBezTo>
                  <a:pt x="2831116" y="3369659"/>
                  <a:pt x="3074480" y="3429857"/>
                  <a:pt x="3300794" y="3528917"/>
                </a:cubicBezTo>
                <a:cubicBezTo>
                  <a:pt x="3192780" y="3910013"/>
                  <a:pt x="2956274" y="4441889"/>
                  <a:pt x="2581275" y="4567047"/>
                </a:cubicBezTo>
                <a:lnTo>
                  <a:pt x="2581275" y="3352991"/>
                </a:lnTo>
                <a:close/>
                <a:moveTo>
                  <a:pt x="2581275" y="1523810"/>
                </a:moveTo>
                <a:lnTo>
                  <a:pt x="2581275" y="309753"/>
                </a:lnTo>
                <a:cubicBezTo>
                  <a:pt x="2955893" y="434816"/>
                  <a:pt x="3192495" y="965740"/>
                  <a:pt x="3300794" y="1347788"/>
                </a:cubicBezTo>
                <a:cubicBezTo>
                  <a:pt x="3074480" y="1446943"/>
                  <a:pt x="2831116" y="1507141"/>
                  <a:pt x="2581275" y="1523810"/>
                </a:cubicBezTo>
                <a:close/>
                <a:moveTo>
                  <a:pt x="3165443" y="411004"/>
                </a:moveTo>
                <a:cubicBezTo>
                  <a:pt x="3457004" y="515398"/>
                  <a:pt x="3724561" y="683133"/>
                  <a:pt x="3951161" y="907066"/>
                </a:cubicBezTo>
                <a:cubicBezTo>
                  <a:pt x="3831908" y="1024795"/>
                  <a:pt x="3700177" y="1127379"/>
                  <a:pt x="3559016" y="1213485"/>
                </a:cubicBezTo>
                <a:cubicBezTo>
                  <a:pt x="3474149" y="932402"/>
                  <a:pt x="3346228" y="641128"/>
                  <a:pt x="3165443" y="411004"/>
                </a:cubicBezTo>
                <a:close/>
                <a:moveTo>
                  <a:pt x="1317784" y="1213580"/>
                </a:moveTo>
                <a:cubicBezTo>
                  <a:pt x="1176528" y="1127474"/>
                  <a:pt x="1044893" y="1024890"/>
                  <a:pt x="925640" y="907161"/>
                </a:cubicBezTo>
                <a:cubicBezTo>
                  <a:pt x="1152239" y="683228"/>
                  <a:pt x="1419797" y="515398"/>
                  <a:pt x="1711357" y="411099"/>
                </a:cubicBezTo>
                <a:cubicBezTo>
                  <a:pt x="1530668" y="641033"/>
                  <a:pt x="1402652" y="932212"/>
                  <a:pt x="1317784" y="1213580"/>
                </a:cubicBezTo>
                <a:close/>
                <a:moveTo>
                  <a:pt x="2295525" y="309753"/>
                </a:moveTo>
                <a:lnTo>
                  <a:pt x="2295525" y="1523810"/>
                </a:lnTo>
                <a:cubicBezTo>
                  <a:pt x="2045684" y="1507141"/>
                  <a:pt x="1802321" y="1446943"/>
                  <a:pt x="1576007" y="1347883"/>
                </a:cubicBezTo>
                <a:cubicBezTo>
                  <a:pt x="1684020" y="966788"/>
                  <a:pt x="1920526" y="434912"/>
                  <a:pt x="2295525" y="309753"/>
                </a:cubicBezTo>
                <a:close/>
                <a:moveTo>
                  <a:pt x="2295525" y="3352991"/>
                </a:moveTo>
                <a:lnTo>
                  <a:pt x="2295525" y="4567047"/>
                </a:lnTo>
                <a:cubicBezTo>
                  <a:pt x="1920907" y="4441984"/>
                  <a:pt x="1684306" y="3911060"/>
                  <a:pt x="1576007" y="3529013"/>
                </a:cubicBezTo>
                <a:cubicBezTo>
                  <a:pt x="1802321" y="3429857"/>
                  <a:pt x="2045684" y="3369659"/>
                  <a:pt x="2295525" y="3352991"/>
                </a:cubicBezTo>
                <a:close/>
                <a:moveTo>
                  <a:pt x="1711357" y="4465797"/>
                </a:moveTo>
                <a:cubicBezTo>
                  <a:pt x="1419797" y="4361498"/>
                  <a:pt x="1152239" y="4193667"/>
                  <a:pt x="925640" y="3969734"/>
                </a:cubicBezTo>
                <a:cubicBezTo>
                  <a:pt x="1044893" y="3852005"/>
                  <a:pt x="1176623" y="3749421"/>
                  <a:pt x="1317784" y="3663315"/>
                </a:cubicBezTo>
                <a:cubicBezTo>
                  <a:pt x="1402652" y="3944398"/>
                  <a:pt x="1530572" y="4235673"/>
                  <a:pt x="1711357" y="4465797"/>
                </a:cubicBezTo>
                <a:close/>
                <a:moveTo>
                  <a:pt x="3559016" y="3663220"/>
                </a:moveTo>
                <a:cubicBezTo>
                  <a:pt x="3700272" y="3749326"/>
                  <a:pt x="3832003" y="3851910"/>
                  <a:pt x="3951161" y="3969639"/>
                </a:cubicBezTo>
                <a:cubicBezTo>
                  <a:pt x="3724561" y="4193572"/>
                  <a:pt x="3457004" y="4361403"/>
                  <a:pt x="3165443" y="4465701"/>
                </a:cubicBezTo>
                <a:cubicBezTo>
                  <a:pt x="3346133" y="4235768"/>
                  <a:pt x="3474149" y="3944588"/>
                  <a:pt x="3559016" y="3663220"/>
                </a:cubicBezTo>
                <a:close/>
                <a:moveTo>
                  <a:pt x="735616" y="1120902"/>
                </a:moveTo>
                <a:cubicBezTo>
                  <a:pt x="888778" y="1270254"/>
                  <a:pt x="1059847" y="1397699"/>
                  <a:pt x="1243870" y="1501140"/>
                </a:cubicBezTo>
                <a:cubicBezTo>
                  <a:pt x="1180814" y="1794034"/>
                  <a:pt x="1147667" y="2111407"/>
                  <a:pt x="1147667" y="2438400"/>
                </a:cubicBezTo>
                <a:cubicBezTo>
                  <a:pt x="1147667" y="2765393"/>
                  <a:pt x="1180814" y="3082671"/>
                  <a:pt x="1243870" y="3375565"/>
                </a:cubicBezTo>
                <a:cubicBezTo>
                  <a:pt x="1059847" y="3479006"/>
                  <a:pt x="888683" y="3606451"/>
                  <a:pt x="735521" y="3755803"/>
                </a:cubicBezTo>
                <a:cubicBezTo>
                  <a:pt x="443865" y="3380328"/>
                  <a:pt x="285750" y="2921603"/>
                  <a:pt x="285750" y="2438400"/>
                </a:cubicBezTo>
                <a:cubicBezTo>
                  <a:pt x="285750" y="1955197"/>
                  <a:pt x="443865" y="1496378"/>
                  <a:pt x="735616" y="11209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32C1E73D-7E92-4C07-BE83-85D63FC0CEC3}"/>
              </a:ext>
            </a:extLst>
          </p:cNvPr>
          <p:cNvSpPr txBox="1"/>
          <p:nvPr/>
        </p:nvSpPr>
        <p:spPr>
          <a:xfrm>
            <a:off x="3378035" y="5182115"/>
            <a:ext cx="2815390" cy="3272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www.nbb.be</a:t>
            </a:r>
          </a:p>
        </p:txBody>
      </p:sp>
      <p:grpSp>
        <p:nvGrpSpPr>
          <p:cNvPr id="35" name="INSTRUCTIE">
            <a:extLst>
              <a:ext uri="{FF2B5EF4-FFF2-40B4-BE49-F238E27FC236}">
                <a16:creationId xmlns:a16="http://schemas.microsoft.com/office/drawing/2014/main" id="{59D9C967-1122-446B-90F2-87C741AEE970}"/>
              </a:ext>
            </a:extLst>
          </p:cNvPr>
          <p:cNvGrpSpPr/>
          <p:nvPr/>
        </p:nvGrpSpPr>
        <p:grpSpPr>
          <a:xfrm>
            <a:off x="-3786164" y="-42040"/>
            <a:ext cx="3693113" cy="6209710"/>
            <a:chOff x="-3786164" y="0"/>
            <a:chExt cx="3693113" cy="6209710"/>
          </a:xfrm>
        </p:grpSpPr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E9E926C8-985E-4877-9EC5-0DFE836E333A}"/>
                </a:ext>
              </a:extLst>
            </p:cNvPr>
            <p:cNvSpPr/>
            <p:nvPr userDrawn="1"/>
          </p:nvSpPr>
          <p:spPr>
            <a:xfrm>
              <a:off x="-3786164" y="0"/>
              <a:ext cx="3593091" cy="5572125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all" spc="0" normalizeH="0" baseline="0" noProof="0" dirty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Insert/edit an Icon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B412F0FC-9323-41E8-B25C-944E0B2670C6}"/>
                </a:ext>
              </a:extLst>
            </p:cNvPr>
            <p:cNvSpPr/>
            <p:nvPr userDrawn="1"/>
          </p:nvSpPr>
          <p:spPr>
            <a:xfrm>
              <a:off x="-3786164" y="5381710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all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Want to know more?</a:t>
              </a:r>
              <a:br>
                <a:rPr kumimoji="0" lang="en-GB" sz="1200" b="1" i="0" u="none" strike="noStrike" kern="1200" cap="all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Go to the tab</a:t>
              </a:r>
              <a:r>
                <a:rPr kumimoji="0" lang="en-GB" sz="1200" b="1" i="0" u="none" strike="noStrike" kern="1200" cap="all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'SLIDEBUILDER’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kumimoji="0" lang="en-GB" sz="1200" b="1" i="0" u="none" strike="noStrike" kern="1200" cap="all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'Support &amp; Inspiration'</a:t>
              </a: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C5AEFAAB-1F4F-477F-9B05-314758868335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8BEAA3FE-E4F8-4468-8D44-D0F589B35D25}"/>
                </a:ext>
              </a:extLst>
            </p:cNvPr>
            <p:cNvSpPr/>
            <p:nvPr userDrawn="1"/>
          </p:nvSpPr>
          <p:spPr>
            <a:xfrm>
              <a:off x="-3319416" y="465323"/>
              <a:ext cx="2944087" cy="66185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If necessary, delete the existing icon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 Go to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the tab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Slidebuilder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and click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‘Icons’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10FF4498-2FA2-4FFC-8311-B10F58E4864A}"/>
                </a:ext>
              </a:extLst>
            </p:cNvPr>
            <p:cNvSpPr/>
            <p:nvPr userDrawn="1"/>
          </p:nvSpPr>
          <p:spPr>
            <a:xfrm>
              <a:off x="-3603587" y="18111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BBF9B1D9-FB15-4FF8-B599-802AC6192A2E}"/>
                </a:ext>
              </a:extLst>
            </p:cNvPr>
            <p:cNvSpPr/>
            <p:nvPr userDrawn="1"/>
          </p:nvSpPr>
          <p:spPr>
            <a:xfrm>
              <a:off x="-3319415" y="181118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Select the preferred category and icon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EBD305E8-D829-4F9F-95A1-97876A04CCA6}"/>
                </a:ext>
              </a:extLst>
            </p:cNvPr>
            <p:cNvSpPr/>
            <p:nvPr userDrawn="1"/>
          </p:nvSpPr>
          <p:spPr>
            <a:xfrm>
              <a:off x="-3319415" y="2245760"/>
              <a:ext cx="825500" cy="209550"/>
            </a:xfrm>
            <a:prstGeom prst="rect">
              <a:avLst/>
            </a:prstGeom>
            <a:solidFill>
              <a:srgbClr val="1FF52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Invoegen</a:t>
              </a:r>
              <a:endPara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211F2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943A0C61-850D-4E25-BAE9-BD0D3A0FF17B}"/>
                </a:ext>
              </a:extLst>
            </p:cNvPr>
            <p:cNvSpPr/>
            <p:nvPr userDrawn="1"/>
          </p:nvSpPr>
          <p:spPr>
            <a:xfrm>
              <a:off x="-3603587" y="263483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A61A8554-1F8C-4822-9ECE-BFE65492DBDE}"/>
                </a:ext>
              </a:extLst>
            </p:cNvPr>
            <p:cNvSpPr/>
            <p:nvPr userDrawn="1"/>
          </p:nvSpPr>
          <p:spPr>
            <a:xfrm>
              <a:off x="-3319415" y="2634835"/>
              <a:ext cx="2944682" cy="6377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Drag the icon to the preferred position on the slide. To give the icon a different colour, go to the tab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‘Drawing Tools’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-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‘Format’ 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 on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</a:t>
              </a:r>
              <a:r>
                <a:rPr kumimoji="0" lang="en-GB" sz="12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Shappe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Fill’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49" name="ICOON_info">
              <a:extLst>
                <a:ext uri="{FF2B5EF4-FFF2-40B4-BE49-F238E27FC236}">
                  <a16:creationId xmlns:a16="http://schemas.microsoft.com/office/drawing/2014/main" id="{1318FD9C-140C-4947-B5A3-07793E26FE65}"/>
                </a:ext>
              </a:extLst>
            </p:cNvPr>
            <p:cNvGrpSpPr/>
            <p:nvPr userDrawn="1"/>
          </p:nvGrpSpPr>
          <p:grpSpPr>
            <a:xfrm>
              <a:off x="-376736" y="5210661"/>
              <a:ext cx="283685" cy="283685"/>
              <a:chOff x="-510741" y="5913713"/>
              <a:chExt cx="267555" cy="267555"/>
            </a:xfrm>
          </p:grpSpPr>
          <p:sp>
            <p:nvSpPr>
              <p:cNvPr id="110" name="Ovaal 109">
                <a:extLst>
                  <a:ext uri="{FF2B5EF4-FFF2-40B4-BE49-F238E27FC236}">
                    <a16:creationId xmlns:a16="http://schemas.microsoft.com/office/drawing/2014/main" id="{9E85D487-0977-43B6-8833-F0CCB2981981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11" name="Graphic 163" descr="Informatie">
                <a:extLst>
                  <a:ext uri="{FF2B5EF4-FFF2-40B4-BE49-F238E27FC236}">
                    <a16:creationId xmlns:a16="http://schemas.microsoft.com/office/drawing/2014/main" id="{4B79CF5F-4215-4B52-AE7A-275FE0555A54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50" name="Groep 49">
              <a:extLst>
                <a:ext uri="{FF2B5EF4-FFF2-40B4-BE49-F238E27FC236}">
                  <a16:creationId xmlns:a16="http://schemas.microsoft.com/office/drawing/2014/main" id="{7BBE060C-2C4D-47A9-A922-43D4333A3BEE}"/>
                </a:ext>
              </a:extLst>
            </p:cNvPr>
            <p:cNvGrpSpPr/>
            <p:nvPr userDrawn="1"/>
          </p:nvGrpSpPr>
          <p:grpSpPr>
            <a:xfrm>
              <a:off x="-938434" y="5519087"/>
              <a:ext cx="627798" cy="576693"/>
              <a:chOff x="-938434" y="4570310"/>
              <a:chExt cx="627798" cy="576693"/>
            </a:xfrm>
          </p:grpSpPr>
          <p:grpSp>
            <p:nvGrpSpPr>
              <p:cNvPr id="105" name="Inspireren">
                <a:extLst>
                  <a:ext uri="{FF2B5EF4-FFF2-40B4-BE49-F238E27FC236}">
                    <a16:creationId xmlns:a16="http://schemas.microsoft.com/office/drawing/2014/main" id="{CC5F2B1E-B17D-4017-A2EE-0B296EE96291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716116" y="4570310"/>
                <a:ext cx="169778" cy="242385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07" name="Freeform 12">
                  <a:extLst>
                    <a:ext uri="{FF2B5EF4-FFF2-40B4-BE49-F238E27FC236}">
                      <a16:creationId xmlns:a16="http://schemas.microsoft.com/office/drawing/2014/main" id="{E77A71F9-F2A2-4E07-BF1A-FFE10174AC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Freeform 13">
                  <a:extLst>
                    <a:ext uri="{FF2B5EF4-FFF2-40B4-BE49-F238E27FC236}">
                      <a16:creationId xmlns:a16="http://schemas.microsoft.com/office/drawing/2014/main" id="{749E047A-6212-4772-B257-AF5F50BEE1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 14">
                  <a:extLst>
                    <a:ext uri="{FF2B5EF4-FFF2-40B4-BE49-F238E27FC236}">
                      <a16:creationId xmlns:a16="http://schemas.microsoft.com/office/drawing/2014/main" id="{818A557A-D118-419C-88E3-DF4A76337E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6" name="Tekstvak 105">
                <a:extLst>
                  <a:ext uri="{FF2B5EF4-FFF2-40B4-BE49-F238E27FC236}">
                    <a16:creationId xmlns:a16="http://schemas.microsoft.com/office/drawing/2014/main" id="{72245181-2729-48A5-968D-32DB35AB81CE}"/>
                  </a:ext>
                </a:extLst>
              </p:cNvPr>
              <p:cNvSpPr txBox="1"/>
              <p:nvPr userDrawn="1"/>
            </p:nvSpPr>
            <p:spPr>
              <a:xfrm>
                <a:off x="-938434" y="4824764"/>
                <a:ext cx="627798" cy="322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  <p:grpSp>
          <p:nvGrpSpPr>
            <p:cNvPr id="51" name="Groep 50">
              <a:extLst>
                <a:ext uri="{FF2B5EF4-FFF2-40B4-BE49-F238E27FC236}">
                  <a16:creationId xmlns:a16="http://schemas.microsoft.com/office/drawing/2014/main" id="{73817A9D-1B8F-4E1A-9F9B-0E7E971090C8}"/>
                </a:ext>
              </a:extLst>
            </p:cNvPr>
            <p:cNvGrpSpPr/>
            <p:nvPr userDrawn="1"/>
          </p:nvGrpSpPr>
          <p:grpSpPr>
            <a:xfrm>
              <a:off x="-3398401" y="1222628"/>
              <a:ext cx="491631" cy="410839"/>
              <a:chOff x="-3241990" y="1222628"/>
              <a:chExt cx="491631" cy="410839"/>
            </a:xfrm>
          </p:grpSpPr>
          <p:sp>
            <p:nvSpPr>
              <p:cNvPr id="92" name="Tekstvak 91">
                <a:extLst>
                  <a:ext uri="{FF2B5EF4-FFF2-40B4-BE49-F238E27FC236}">
                    <a16:creationId xmlns:a16="http://schemas.microsoft.com/office/drawing/2014/main" id="{ADE27184-18B3-4F3C-8CBA-079455208AE3}"/>
                  </a:ext>
                </a:extLst>
              </p:cNvPr>
              <p:cNvSpPr txBox="1"/>
              <p:nvPr userDrawn="1"/>
            </p:nvSpPr>
            <p:spPr>
              <a:xfrm>
                <a:off x="-3241990" y="1489960"/>
                <a:ext cx="491631" cy="143507"/>
              </a:xfrm>
              <a:prstGeom prst="rect">
                <a:avLst/>
              </a:prstGeom>
              <a:noFill/>
            </p:spPr>
            <p:txBody>
              <a:bodyPr wrap="square" lIns="0" tIns="18000" rIns="0" bIns="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Icons</a:t>
                </a:r>
              </a:p>
            </p:txBody>
          </p:sp>
          <p:grpSp>
            <p:nvGrpSpPr>
              <p:cNvPr id="93" name="Groep 92">
                <a:extLst>
                  <a:ext uri="{FF2B5EF4-FFF2-40B4-BE49-F238E27FC236}">
                    <a16:creationId xmlns:a16="http://schemas.microsoft.com/office/drawing/2014/main" id="{B94A859E-E389-47DF-BC4B-D1201D0F6878}"/>
                  </a:ext>
                </a:extLst>
              </p:cNvPr>
              <p:cNvGrpSpPr/>
              <p:nvPr userDrawn="1"/>
            </p:nvGrpSpPr>
            <p:grpSpPr>
              <a:xfrm>
                <a:off x="-3119153" y="1222628"/>
                <a:ext cx="245956" cy="246691"/>
                <a:chOff x="1314120" y="4794393"/>
                <a:chExt cx="1787447" cy="1792785"/>
              </a:xfrm>
            </p:grpSpPr>
            <p:grpSp>
              <p:nvGrpSpPr>
                <p:cNvPr id="94" name="Groep 93">
                  <a:extLst>
                    <a:ext uri="{FF2B5EF4-FFF2-40B4-BE49-F238E27FC236}">
                      <a16:creationId xmlns:a16="http://schemas.microsoft.com/office/drawing/2014/main" id="{81B5DA77-5240-4724-BFBD-B06BC80CC95B}"/>
                    </a:ext>
                  </a:extLst>
                </p:cNvPr>
                <p:cNvGrpSpPr/>
                <p:nvPr/>
              </p:nvGrpSpPr>
              <p:grpSpPr>
                <a:xfrm>
                  <a:off x="1314120" y="4794393"/>
                  <a:ext cx="1787447" cy="1792785"/>
                  <a:chOff x="1314120" y="4794393"/>
                  <a:chExt cx="1787447" cy="1792785"/>
                </a:xfrm>
                <a:gradFill>
                  <a:gsLst>
                    <a:gs pos="0">
                      <a:srgbClr val="9D9FA1"/>
                    </a:gs>
                    <a:gs pos="70000">
                      <a:srgbClr val="211F26"/>
                    </a:gs>
                  </a:gsLst>
                  <a:lin ang="2700000" scaled="0"/>
                </a:gradFill>
              </p:grpSpPr>
              <p:grpSp>
                <p:nvGrpSpPr>
                  <p:cNvPr id="96" name="Groep 95">
                    <a:extLst>
                      <a:ext uri="{FF2B5EF4-FFF2-40B4-BE49-F238E27FC236}">
                        <a16:creationId xmlns:a16="http://schemas.microsoft.com/office/drawing/2014/main" id="{8719A3E7-52C9-494E-BA1B-C27BA6C41140}"/>
                      </a:ext>
                    </a:extLst>
                  </p:cNvPr>
                  <p:cNvGrpSpPr/>
                  <p:nvPr/>
                </p:nvGrpSpPr>
                <p:grpSpPr>
                  <a:xfrm>
                    <a:off x="1314120" y="4794393"/>
                    <a:ext cx="1787447" cy="1792785"/>
                    <a:chOff x="1314120" y="4794393"/>
                    <a:chExt cx="1787447" cy="1792785"/>
                  </a:xfrm>
                  <a:grpFill/>
                </p:grpSpPr>
                <p:sp>
                  <p:nvSpPr>
                    <p:cNvPr id="101" name="Vrije vorm: vorm 100">
                      <a:extLst>
                        <a:ext uri="{FF2B5EF4-FFF2-40B4-BE49-F238E27FC236}">
                          <a16:creationId xmlns:a16="http://schemas.microsoft.com/office/drawing/2014/main" id="{128622D6-CCE1-4F89-B641-19D270B0B5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14120" y="4794393"/>
                      <a:ext cx="854131" cy="854131"/>
                    </a:xfrm>
                    <a:custGeom>
                      <a:avLst/>
                      <a:gdLst>
                        <a:gd name="connsiteX0" fmla="*/ 716202 w 854130"/>
                        <a:gd name="connsiteY0" fmla="*/ 139664 h 854130"/>
                        <a:gd name="connsiteX1" fmla="*/ 716202 w 854130"/>
                        <a:gd name="connsiteY1" fmla="*/ 716202 h 854130"/>
                        <a:gd name="connsiteX2" fmla="*/ 139664 w 854130"/>
                        <a:gd name="connsiteY2" fmla="*/ 716202 h 854130"/>
                        <a:gd name="connsiteX3" fmla="*/ 139664 w 854130"/>
                        <a:gd name="connsiteY3" fmla="*/ 139664 h 854130"/>
                        <a:gd name="connsiteX4" fmla="*/ 716202 w 854130"/>
                        <a:gd name="connsiteY4" fmla="*/ 139664 h 854130"/>
                        <a:gd name="connsiteX5" fmla="*/ 849660 w 854130"/>
                        <a:gd name="connsiteY5" fmla="*/ 6206 h 854130"/>
                        <a:gd name="connsiteX6" fmla="*/ 6206 w 854130"/>
                        <a:gd name="connsiteY6" fmla="*/ 6206 h 854130"/>
                        <a:gd name="connsiteX7" fmla="*/ 6206 w 854130"/>
                        <a:gd name="connsiteY7" fmla="*/ 849660 h 854130"/>
                        <a:gd name="connsiteX8" fmla="*/ 849660 w 854130"/>
                        <a:gd name="connsiteY8" fmla="*/ 849660 h 854130"/>
                        <a:gd name="connsiteX9" fmla="*/ 849660 w 854130"/>
                        <a:gd name="connsiteY9" fmla="*/ 6206 h 854130"/>
                        <a:gd name="connsiteX10" fmla="*/ 849660 w 854130"/>
                        <a:gd name="connsiteY10" fmla="*/ 6206 h 854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54130" h="854130">
                          <a:moveTo>
                            <a:pt x="716202" y="139664"/>
                          </a:moveTo>
                          <a:lnTo>
                            <a:pt x="716202" y="716202"/>
                          </a:lnTo>
                          <a:lnTo>
                            <a:pt x="139664" y="716202"/>
                          </a:lnTo>
                          <a:lnTo>
                            <a:pt x="139664" y="139664"/>
                          </a:lnTo>
                          <a:lnTo>
                            <a:pt x="716202" y="139664"/>
                          </a:lnTo>
                          <a:moveTo>
                            <a:pt x="849660" y="6206"/>
                          </a:moveTo>
                          <a:lnTo>
                            <a:pt x="6206" y="6206"/>
                          </a:lnTo>
                          <a:lnTo>
                            <a:pt x="6206" y="849660"/>
                          </a:lnTo>
                          <a:lnTo>
                            <a:pt x="849660" y="849660"/>
                          </a:lnTo>
                          <a:lnTo>
                            <a:pt x="849660" y="6206"/>
                          </a:lnTo>
                          <a:lnTo>
                            <a:pt x="849660" y="6206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2" name="Vrije vorm: vorm 101">
                      <a:extLst>
                        <a:ext uri="{FF2B5EF4-FFF2-40B4-BE49-F238E27FC236}">
                          <a16:creationId xmlns:a16="http://schemas.microsoft.com/office/drawing/2014/main" id="{634DC10B-C3D5-4B02-82C0-8C4E5FAADF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47436" y="4794393"/>
                      <a:ext cx="854131" cy="854131"/>
                    </a:xfrm>
                    <a:custGeom>
                      <a:avLst/>
                      <a:gdLst>
                        <a:gd name="connsiteX0" fmla="*/ 716202 w 854130"/>
                        <a:gd name="connsiteY0" fmla="*/ 139664 h 854130"/>
                        <a:gd name="connsiteX1" fmla="*/ 716202 w 854130"/>
                        <a:gd name="connsiteY1" fmla="*/ 716202 h 854130"/>
                        <a:gd name="connsiteX2" fmla="*/ 139664 w 854130"/>
                        <a:gd name="connsiteY2" fmla="*/ 716202 h 854130"/>
                        <a:gd name="connsiteX3" fmla="*/ 139664 w 854130"/>
                        <a:gd name="connsiteY3" fmla="*/ 139664 h 854130"/>
                        <a:gd name="connsiteX4" fmla="*/ 716202 w 854130"/>
                        <a:gd name="connsiteY4" fmla="*/ 139664 h 854130"/>
                        <a:gd name="connsiteX5" fmla="*/ 849660 w 854130"/>
                        <a:gd name="connsiteY5" fmla="*/ 6206 h 854130"/>
                        <a:gd name="connsiteX6" fmla="*/ 6206 w 854130"/>
                        <a:gd name="connsiteY6" fmla="*/ 6206 h 854130"/>
                        <a:gd name="connsiteX7" fmla="*/ 6206 w 854130"/>
                        <a:gd name="connsiteY7" fmla="*/ 849660 h 854130"/>
                        <a:gd name="connsiteX8" fmla="*/ 849660 w 854130"/>
                        <a:gd name="connsiteY8" fmla="*/ 849660 h 854130"/>
                        <a:gd name="connsiteX9" fmla="*/ 849660 w 854130"/>
                        <a:gd name="connsiteY9" fmla="*/ 6206 h 854130"/>
                        <a:gd name="connsiteX10" fmla="*/ 849660 w 854130"/>
                        <a:gd name="connsiteY10" fmla="*/ 6206 h 854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54130" h="854130">
                          <a:moveTo>
                            <a:pt x="716202" y="139664"/>
                          </a:moveTo>
                          <a:lnTo>
                            <a:pt x="716202" y="716202"/>
                          </a:lnTo>
                          <a:lnTo>
                            <a:pt x="139664" y="716202"/>
                          </a:lnTo>
                          <a:lnTo>
                            <a:pt x="139664" y="139664"/>
                          </a:lnTo>
                          <a:lnTo>
                            <a:pt x="716202" y="139664"/>
                          </a:lnTo>
                          <a:moveTo>
                            <a:pt x="849660" y="6206"/>
                          </a:moveTo>
                          <a:lnTo>
                            <a:pt x="6206" y="6206"/>
                          </a:lnTo>
                          <a:lnTo>
                            <a:pt x="6206" y="849660"/>
                          </a:lnTo>
                          <a:lnTo>
                            <a:pt x="849660" y="849660"/>
                          </a:lnTo>
                          <a:lnTo>
                            <a:pt x="849660" y="6206"/>
                          </a:lnTo>
                          <a:lnTo>
                            <a:pt x="849660" y="6206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3" name="Vrije vorm: vorm 102">
                      <a:extLst>
                        <a:ext uri="{FF2B5EF4-FFF2-40B4-BE49-F238E27FC236}">
                          <a16:creationId xmlns:a16="http://schemas.microsoft.com/office/drawing/2014/main" id="{2250B483-C2E4-4F0D-A8A8-547C749FBD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14120" y="5733047"/>
                      <a:ext cx="854131" cy="854131"/>
                    </a:xfrm>
                    <a:custGeom>
                      <a:avLst/>
                      <a:gdLst>
                        <a:gd name="connsiteX0" fmla="*/ 716202 w 854130"/>
                        <a:gd name="connsiteY0" fmla="*/ 139664 h 854130"/>
                        <a:gd name="connsiteX1" fmla="*/ 716202 w 854130"/>
                        <a:gd name="connsiteY1" fmla="*/ 716202 h 854130"/>
                        <a:gd name="connsiteX2" fmla="*/ 139664 w 854130"/>
                        <a:gd name="connsiteY2" fmla="*/ 716202 h 854130"/>
                        <a:gd name="connsiteX3" fmla="*/ 139664 w 854130"/>
                        <a:gd name="connsiteY3" fmla="*/ 139664 h 854130"/>
                        <a:gd name="connsiteX4" fmla="*/ 716202 w 854130"/>
                        <a:gd name="connsiteY4" fmla="*/ 139664 h 854130"/>
                        <a:gd name="connsiteX5" fmla="*/ 849660 w 854130"/>
                        <a:gd name="connsiteY5" fmla="*/ 6206 h 854130"/>
                        <a:gd name="connsiteX6" fmla="*/ 6206 w 854130"/>
                        <a:gd name="connsiteY6" fmla="*/ 6206 h 854130"/>
                        <a:gd name="connsiteX7" fmla="*/ 6206 w 854130"/>
                        <a:gd name="connsiteY7" fmla="*/ 849660 h 854130"/>
                        <a:gd name="connsiteX8" fmla="*/ 849660 w 854130"/>
                        <a:gd name="connsiteY8" fmla="*/ 849660 h 854130"/>
                        <a:gd name="connsiteX9" fmla="*/ 849660 w 854130"/>
                        <a:gd name="connsiteY9" fmla="*/ 6206 h 854130"/>
                        <a:gd name="connsiteX10" fmla="*/ 849660 w 854130"/>
                        <a:gd name="connsiteY10" fmla="*/ 6206 h 854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54130" h="854130">
                          <a:moveTo>
                            <a:pt x="716202" y="139664"/>
                          </a:moveTo>
                          <a:lnTo>
                            <a:pt x="716202" y="716202"/>
                          </a:lnTo>
                          <a:lnTo>
                            <a:pt x="139664" y="716202"/>
                          </a:lnTo>
                          <a:lnTo>
                            <a:pt x="139664" y="139664"/>
                          </a:lnTo>
                          <a:lnTo>
                            <a:pt x="716202" y="139664"/>
                          </a:lnTo>
                          <a:moveTo>
                            <a:pt x="849660" y="6206"/>
                          </a:moveTo>
                          <a:lnTo>
                            <a:pt x="6206" y="6206"/>
                          </a:lnTo>
                          <a:lnTo>
                            <a:pt x="6206" y="849660"/>
                          </a:lnTo>
                          <a:lnTo>
                            <a:pt x="849660" y="849660"/>
                          </a:lnTo>
                          <a:lnTo>
                            <a:pt x="849660" y="6206"/>
                          </a:lnTo>
                          <a:lnTo>
                            <a:pt x="849660" y="6206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4" name="Vrije vorm: vorm 103">
                      <a:extLst>
                        <a:ext uri="{FF2B5EF4-FFF2-40B4-BE49-F238E27FC236}">
                          <a16:creationId xmlns:a16="http://schemas.microsoft.com/office/drawing/2014/main" id="{26FA27D3-9B29-4997-B093-70771A149C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47436" y="5733047"/>
                      <a:ext cx="854131" cy="854131"/>
                    </a:xfrm>
                    <a:custGeom>
                      <a:avLst/>
                      <a:gdLst>
                        <a:gd name="connsiteX0" fmla="*/ 716202 w 854130"/>
                        <a:gd name="connsiteY0" fmla="*/ 139664 h 854130"/>
                        <a:gd name="connsiteX1" fmla="*/ 716202 w 854130"/>
                        <a:gd name="connsiteY1" fmla="*/ 716202 h 854130"/>
                        <a:gd name="connsiteX2" fmla="*/ 139664 w 854130"/>
                        <a:gd name="connsiteY2" fmla="*/ 716202 h 854130"/>
                        <a:gd name="connsiteX3" fmla="*/ 139664 w 854130"/>
                        <a:gd name="connsiteY3" fmla="*/ 139664 h 854130"/>
                        <a:gd name="connsiteX4" fmla="*/ 716202 w 854130"/>
                        <a:gd name="connsiteY4" fmla="*/ 139664 h 854130"/>
                        <a:gd name="connsiteX5" fmla="*/ 849660 w 854130"/>
                        <a:gd name="connsiteY5" fmla="*/ 6206 h 854130"/>
                        <a:gd name="connsiteX6" fmla="*/ 6206 w 854130"/>
                        <a:gd name="connsiteY6" fmla="*/ 6206 h 854130"/>
                        <a:gd name="connsiteX7" fmla="*/ 6206 w 854130"/>
                        <a:gd name="connsiteY7" fmla="*/ 849660 h 854130"/>
                        <a:gd name="connsiteX8" fmla="*/ 849660 w 854130"/>
                        <a:gd name="connsiteY8" fmla="*/ 849660 h 854130"/>
                        <a:gd name="connsiteX9" fmla="*/ 849660 w 854130"/>
                        <a:gd name="connsiteY9" fmla="*/ 6206 h 854130"/>
                        <a:gd name="connsiteX10" fmla="*/ 849660 w 854130"/>
                        <a:gd name="connsiteY10" fmla="*/ 6206 h 854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54130" h="854130">
                          <a:moveTo>
                            <a:pt x="716202" y="139664"/>
                          </a:moveTo>
                          <a:lnTo>
                            <a:pt x="716202" y="716202"/>
                          </a:lnTo>
                          <a:lnTo>
                            <a:pt x="139664" y="716202"/>
                          </a:lnTo>
                          <a:lnTo>
                            <a:pt x="139664" y="139664"/>
                          </a:lnTo>
                          <a:lnTo>
                            <a:pt x="716202" y="139664"/>
                          </a:lnTo>
                          <a:moveTo>
                            <a:pt x="849660" y="6206"/>
                          </a:moveTo>
                          <a:lnTo>
                            <a:pt x="6206" y="6206"/>
                          </a:lnTo>
                          <a:lnTo>
                            <a:pt x="6206" y="849660"/>
                          </a:lnTo>
                          <a:lnTo>
                            <a:pt x="849660" y="849660"/>
                          </a:lnTo>
                          <a:lnTo>
                            <a:pt x="849660" y="6206"/>
                          </a:lnTo>
                          <a:lnTo>
                            <a:pt x="849660" y="6206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97" name="Groep 96">
                    <a:extLst>
                      <a:ext uri="{FF2B5EF4-FFF2-40B4-BE49-F238E27FC236}">
                        <a16:creationId xmlns:a16="http://schemas.microsoft.com/office/drawing/2014/main" id="{5AF82D1A-F5F1-4375-B928-27B563FF727E}"/>
                      </a:ext>
                    </a:extLst>
                  </p:cNvPr>
                  <p:cNvGrpSpPr/>
                  <p:nvPr/>
                </p:nvGrpSpPr>
                <p:grpSpPr>
                  <a:xfrm>
                    <a:off x="1544558" y="5023941"/>
                    <a:ext cx="1270519" cy="1329241"/>
                    <a:chOff x="1544558" y="5023941"/>
                    <a:chExt cx="1270519" cy="1329241"/>
                  </a:xfrm>
                  <a:grpFill/>
                </p:grpSpPr>
                <p:sp>
                  <p:nvSpPr>
                    <p:cNvPr id="98" name="Vrije vorm: vorm 97">
                      <a:extLst>
                        <a:ext uri="{FF2B5EF4-FFF2-40B4-BE49-F238E27FC236}">
                          <a16:creationId xmlns:a16="http://schemas.microsoft.com/office/drawing/2014/main" id="{807B8F8A-BDF1-46F5-AF03-DEDF1E07FB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4558" y="5033728"/>
                      <a:ext cx="391477" cy="391477"/>
                    </a:xfrm>
                    <a:custGeom>
                      <a:avLst/>
                      <a:gdLst>
                        <a:gd name="connsiteX0" fmla="*/ 338071 w 391476"/>
                        <a:gd name="connsiteY0" fmla="*/ 146781 h 391476"/>
                        <a:gd name="connsiteX1" fmla="*/ 338071 w 391476"/>
                        <a:gd name="connsiteY1" fmla="*/ 54251 h 391476"/>
                        <a:gd name="connsiteX2" fmla="*/ 290026 w 391476"/>
                        <a:gd name="connsiteY2" fmla="*/ 54251 h 391476"/>
                        <a:gd name="connsiteX3" fmla="*/ 290026 w 391476"/>
                        <a:gd name="connsiteY3" fmla="*/ 98737 h 391476"/>
                        <a:gd name="connsiteX4" fmla="*/ 197496 w 391476"/>
                        <a:gd name="connsiteY4" fmla="*/ 6206 h 391476"/>
                        <a:gd name="connsiteX5" fmla="*/ 6206 w 391476"/>
                        <a:gd name="connsiteY5" fmla="*/ 197496 h 391476"/>
                        <a:gd name="connsiteX6" fmla="*/ 7096 w 391476"/>
                        <a:gd name="connsiteY6" fmla="*/ 387896 h 391476"/>
                        <a:gd name="connsiteX7" fmla="*/ 146781 w 391476"/>
                        <a:gd name="connsiteY7" fmla="*/ 387896 h 391476"/>
                        <a:gd name="connsiteX8" fmla="*/ 242871 w 391476"/>
                        <a:gd name="connsiteY8" fmla="*/ 387896 h 391476"/>
                        <a:gd name="connsiteX9" fmla="*/ 388785 w 391476"/>
                        <a:gd name="connsiteY9" fmla="*/ 387896 h 391476"/>
                        <a:gd name="connsiteX10" fmla="*/ 388785 w 391476"/>
                        <a:gd name="connsiteY10" fmla="*/ 197496 h 391476"/>
                        <a:gd name="connsiteX11" fmla="*/ 338071 w 391476"/>
                        <a:gd name="connsiteY11" fmla="*/ 146781 h 3914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391476" h="391476">
                          <a:moveTo>
                            <a:pt x="338071" y="146781"/>
                          </a:moveTo>
                          <a:lnTo>
                            <a:pt x="338071" y="54251"/>
                          </a:lnTo>
                          <a:lnTo>
                            <a:pt x="290026" y="54251"/>
                          </a:lnTo>
                          <a:lnTo>
                            <a:pt x="290026" y="98737"/>
                          </a:lnTo>
                          <a:lnTo>
                            <a:pt x="197496" y="6206"/>
                          </a:lnTo>
                          <a:lnTo>
                            <a:pt x="6206" y="197496"/>
                          </a:lnTo>
                          <a:lnTo>
                            <a:pt x="7096" y="387896"/>
                          </a:lnTo>
                          <a:lnTo>
                            <a:pt x="146781" y="387896"/>
                          </a:lnTo>
                          <a:lnTo>
                            <a:pt x="242871" y="387896"/>
                          </a:lnTo>
                          <a:lnTo>
                            <a:pt x="388785" y="387896"/>
                          </a:lnTo>
                          <a:lnTo>
                            <a:pt x="388785" y="197496"/>
                          </a:lnTo>
                          <a:lnTo>
                            <a:pt x="338071" y="146781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99" name="Vrije vorm: vorm 98">
                      <a:extLst>
                        <a:ext uri="{FF2B5EF4-FFF2-40B4-BE49-F238E27FC236}">
                          <a16:creationId xmlns:a16="http://schemas.microsoft.com/office/drawing/2014/main" id="{7B379A7D-AFD8-45B0-A07B-6D669480CA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0367" y="5023941"/>
                      <a:ext cx="284710" cy="391477"/>
                    </a:xfrm>
                    <a:custGeom>
                      <a:avLst/>
                      <a:gdLst>
                        <a:gd name="connsiteX0" fmla="*/ 208172 w 284710"/>
                        <a:gd name="connsiteY0" fmla="*/ 169914 h 391476"/>
                        <a:gd name="connsiteX1" fmla="*/ 238423 w 284710"/>
                        <a:gd name="connsiteY1" fmla="*/ 100516 h 391476"/>
                        <a:gd name="connsiteX2" fmla="*/ 145892 w 284710"/>
                        <a:gd name="connsiteY2" fmla="*/ 6206 h 391476"/>
                        <a:gd name="connsiteX3" fmla="*/ 53361 w 284710"/>
                        <a:gd name="connsiteY3" fmla="*/ 100516 h 391476"/>
                        <a:gd name="connsiteX4" fmla="*/ 83611 w 284710"/>
                        <a:gd name="connsiteY4" fmla="*/ 169914 h 391476"/>
                        <a:gd name="connsiteX5" fmla="*/ 6206 w 284710"/>
                        <a:gd name="connsiteY5" fmla="*/ 272232 h 391476"/>
                        <a:gd name="connsiteX6" fmla="*/ 6206 w 284710"/>
                        <a:gd name="connsiteY6" fmla="*/ 321167 h 391476"/>
                        <a:gd name="connsiteX7" fmla="*/ 6206 w 284710"/>
                        <a:gd name="connsiteY7" fmla="*/ 332733 h 391476"/>
                        <a:gd name="connsiteX8" fmla="*/ 6206 w 284710"/>
                        <a:gd name="connsiteY8" fmla="*/ 342520 h 391476"/>
                        <a:gd name="connsiteX9" fmla="*/ 6206 w 284710"/>
                        <a:gd name="connsiteY9" fmla="*/ 346079 h 391476"/>
                        <a:gd name="connsiteX10" fmla="*/ 6206 w 284710"/>
                        <a:gd name="connsiteY10" fmla="*/ 358535 h 391476"/>
                        <a:gd name="connsiteX11" fmla="*/ 6206 w 284710"/>
                        <a:gd name="connsiteY11" fmla="*/ 389675 h 391476"/>
                        <a:gd name="connsiteX12" fmla="*/ 287357 w 284710"/>
                        <a:gd name="connsiteY12" fmla="*/ 389675 h 391476"/>
                        <a:gd name="connsiteX13" fmla="*/ 287357 w 284710"/>
                        <a:gd name="connsiteY13" fmla="*/ 272232 h 391476"/>
                        <a:gd name="connsiteX14" fmla="*/ 208172 w 284710"/>
                        <a:gd name="connsiteY14" fmla="*/ 169914 h 3914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284710" h="391476">
                          <a:moveTo>
                            <a:pt x="208172" y="169914"/>
                          </a:moveTo>
                          <a:cubicBezTo>
                            <a:pt x="226856" y="153010"/>
                            <a:pt x="238423" y="128097"/>
                            <a:pt x="238423" y="100516"/>
                          </a:cubicBezTo>
                          <a:cubicBezTo>
                            <a:pt x="238423" y="48912"/>
                            <a:pt x="196606" y="6206"/>
                            <a:pt x="145892" y="6206"/>
                          </a:cubicBezTo>
                          <a:cubicBezTo>
                            <a:pt x="95178" y="6206"/>
                            <a:pt x="53361" y="48023"/>
                            <a:pt x="53361" y="100516"/>
                          </a:cubicBezTo>
                          <a:cubicBezTo>
                            <a:pt x="53361" y="128097"/>
                            <a:pt x="64927" y="152120"/>
                            <a:pt x="83611" y="169914"/>
                          </a:cubicBezTo>
                          <a:cubicBezTo>
                            <a:pt x="37346" y="187709"/>
                            <a:pt x="6206" y="224187"/>
                            <a:pt x="6206" y="272232"/>
                          </a:cubicBezTo>
                          <a:lnTo>
                            <a:pt x="6206" y="321167"/>
                          </a:lnTo>
                          <a:lnTo>
                            <a:pt x="6206" y="332733"/>
                          </a:lnTo>
                          <a:lnTo>
                            <a:pt x="6206" y="342520"/>
                          </a:lnTo>
                          <a:lnTo>
                            <a:pt x="6206" y="346079"/>
                          </a:lnTo>
                          <a:lnTo>
                            <a:pt x="6206" y="358535"/>
                          </a:lnTo>
                          <a:lnTo>
                            <a:pt x="6206" y="389675"/>
                          </a:lnTo>
                          <a:lnTo>
                            <a:pt x="287357" y="389675"/>
                          </a:lnTo>
                          <a:lnTo>
                            <a:pt x="287357" y="272232"/>
                          </a:lnTo>
                          <a:cubicBezTo>
                            <a:pt x="285578" y="224187"/>
                            <a:pt x="253548" y="186819"/>
                            <a:pt x="208172" y="169914"/>
                          </a:cubicBez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0" name="Vrije vorm: vorm 99">
                      <a:extLst>
                        <a:ext uri="{FF2B5EF4-FFF2-40B4-BE49-F238E27FC236}">
                          <a16:creationId xmlns:a16="http://schemas.microsoft.com/office/drawing/2014/main" id="{32D8AA48-CC9E-46F7-B423-31D16B10DD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99720" y="5961705"/>
                      <a:ext cx="275813" cy="391477"/>
                    </a:xfrm>
                    <a:custGeom>
                      <a:avLst/>
                      <a:gdLst>
                        <a:gd name="connsiteX0" fmla="*/ 142333 w 275813"/>
                        <a:gd name="connsiteY0" fmla="*/ 388785 h 391476"/>
                        <a:gd name="connsiteX1" fmla="*/ 278460 w 275813"/>
                        <a:gd name="connsiteY1" fmla="*/ 252658 h 391476"/>
                        <a:gd name="connsiteX2" fmla="*/ 274011 w 275813"/>
                        <a:gd name="connsiteY2" fmla="*/ 219738 h 391476"/>
                        <a:gd name="connsiteX3" fmla="*/ 269563 w 275813"/>
                        <a:gd name="connsiteY3" fmla="*/ 206393 h 391476"/>
                        <a:gd name="connsiteX4" fmla="*/ 242871 w 275813"/>
                        <a:gd name="connsiteY4" fmla="*/ 161907 h 391476"/>
                        <a:gd name="connsiteX5" fmla="*/ 142333 w 275813"/>
                        <a:gd name="connsiteY5" fmla="*/ 6206 h 391476"/>
                        <a:gd name="connsiteX6" fmla="*/ 41795 w 275813"/>
                        <a:gd name="connsiteY6" fmla="*/ 161907 h 391476"/>
                        <a:gd name="connsiteX7" fmla="*/ 15103 w 275813"/>
                        <a:gd name="connsiteY7" fmla="*/ 206393 h 391476"/>
                        <a:gd name="connsiteX8" fmla="*/ 10654 w 275813"/>
                        <a:gd name="connsiteY8" fmla="*/ 219738 h 391476"/>
                        <a:gd name="connsiteX9" fmla="*/ 6206 w 275813"/>
                        <a:gd name="connsiteY9" fmla="*/ 252658 h 391476"/>
                        <a:gd name="connsiteX10" fmla="*/ 142333 w 275813"/>
                        <a:gd name="connsiteY10" fmla="*/ 388785 h 391476"/>
                        <a:gd name="connsiteX11" fmla="*/ 142333 w 275813"/>
                        <a:gd name="connsiteY11" fmla="*/ 388785 h 3914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75813" h="391476">
                          <a:moveTo>
                            <a:pt x="142333" y="388785"/>
                          </a:moveTo>
                          <a:cubicBezTo>
                            <a:pt x="217069" y="388785"/>
                            <a:pt x="278460" y="328284"/>
                            <a:pt x="278460" y="252658"/>
                          </a:cubicBezTo>
                          <a:cubicBezTo>
                            <a:pt x="278460" y="241092"/>
                            <a:pt x="276681" y="230415"/>
                            <a:pt x="274011" y="219738"/>
                          </a:cubicBezTo>
                          <a:cubicBezTo>
                            <a:pt x="273122" y="215290"/>
                            <a:pt x="271342" y="210841"/>
                            <a:pt x="269563" y="206393"/>
                          </a:cubicBezTo>
                          <a:lnTo>
                            <a:pt x="242871" y="161907"/>
                          </a:lnTo>
                          <a:lnTo>
                            <a:pt x="142333" y="6206"/>
                          </a:lnTo>
                          <a:lnTo>
                            <a:pt x="41795" y="161907"/>
                          </a:lnTo>
                          <a:lnTo>
                            <a:pt x="15103" y="206393"/>
                          </a:lnTo>
                          <a:cubicBezTo>
                            <a:pt x="13324" y="210841"/>
                            <a:pt x="12434" y="215290"/>
                            <a:pt x="10654" y="219738"/>
                          </a:cubicBezTo>
                          <a:cubicBezTo>
                            <a:pt x="7985" y="230415"/>
                            <a:pt x="6206" y="241092"/>
                            <a:pt x="6206" y="252658"/>
                          </a:cubicBezTo>
                          <a:cubicBezTo>
                            <a:pt x="6206" y="327395"/>
                            <a:pt x="67596" y="388785"/>
                            <a:pt x="142333" y="388785"/>
                          </a:cubicBezTo>
                          <a:lnTo>
                            <a:pt x="142333" y="388785"/>
                          </a:lnTo>
                          <a:close/>
                        </a:path>
                      </a:pathLst>
                    </a:custGeom>
                    <a:grpFill/>
                    <a:ln w="885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954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108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11F26"/>
                        </a:solidFill>
                        <a:effectLst/>
                        <a:uLnTx/>
                        <a:uFillTx/>
                        <a:latin typeface="Segoe UI Light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5" name="Vrije vorm: vorm 94">
                  <a:extLst>
                    <a:ext uri="{FF2B5EF4-FFF2-40B4-BE49-F238E27FC236}">
                      <a16:creationId xmlns:a16="http://schemas.microsoft.com/office/drawing/2014/main" id="{C1A6A6D6-653D-4138-9532-8234BAEA59B0}"/>
                    </a:ext>
                  </a:extLst>
                </p:cNvPr>
                <p:cNvSpPr/>
                <p:nvPr/>
              </p:nvSpPr>
              <p:spPr>
                <a:xfrm>
                  <a:off x="2476984" y="5962595"/>
                  <a:ext cx="391477" cy="391477"/>
                </a:xfrm>
                <a:custGeom>
                  <a:avLst/>
                  <a:gdLst>
                    <a:gd name="connsiteX0" fmla="*/ 43574 w 391476"/>
                    <a:gd name="connsiteY0" fmla="*/ 81832 h 391476"/>
                    <a:gd name="connsiteX1" fmla="*/ 10654 w 391476"/>
                    <a:gd name="connsiteY1" fmla="*/ 149451 h 391476"/>
                    <a:gd name="connsiteX2" fmla="*/ 65817 w 391476"/>
                    <a:gd name="connsiteY2" fmla="*/ 176142 h 391476"/>
                    <a:gd name="connsiteX3" fmla="*/ 64038 w 391476"/>
                    <a:gd name="connsiteY3" fmla="*/ 205503 h 391476"/>
                    <a:gd name="connsiteX4" fmla="*/ 6206 w 391476"/>
                    <a:gd name="connsiteY4" fmla="*/ 225966 h 391476"/>
                    <a:gd name="connsiteX5" fmla="*/ 31118 w 391476"/>
                    <a:gd name="connsiteY5" fmla="*/ 297144 h 391476"/>
                    <a:gd name="connsiteX6" fmla="*/ 88950 w 391476"/>
                    <a:gd name="connsiteY6" fmla="*/ 276680 h 391476"/>
                    <a:gd name="connsiteX7" fmla="*/ 108524 w 391476"/>
                    <a:gd name="connsiteY7" fmla="*/ 298034 h 391476"/>
                    <a:gd name="connsiteX8" fmla="*/ 81832 w 391476"/>
                    <a:gd name="connsiteY8" fmla="*/ 353196 h 391476"/>
                    <a:gd name="connsiteX9" fmla="*/ 149451 w 391476"/>
                    <a:gd name="connsiteY9" fmla="*/ 386116 h 391476"/>
                    <a:gd name="connsiteX10" fmla="*/ 176142 w 391476"/>
                    <a:gd name="connsiteY10" fmla="*/ 330953 h 391476"/>
                    <a:gd name="connsiteX11" fmla="*/ 205503 w 391476"/>
                    <a:gd name="connsiteY11" fmla="*/ 332733 h 391476"/>
                    <a:gd name="connsiteX12" fmla="*/ 225966 w 391476"/>
                    <a:gd name="connsiteY12" fmla="*/ 390565 h 391476"/>
                    <a:gd name="connsiteX13" fmla="*/ 297144 w 391476"/>
                    <a:gd name="connsiteY13" fmla="*/ 365652 h 391476"/>
                    <a:gd name="connsiteX14" fmla="*/ 276681 w 391476"/>
                    <a:gd name="connsiteY14" fmla="*/ 307821 h 391476"/>
                    <a:gd name="connsiteX15" fmla="*/ 298034 w 391476"/>
                    <a:gd name="connsiteY15" fmla="*/ 288247 h 391476"/>
                    <a:gd name="connsiteX16" fmla="*/ 353196 w 391476"/>
                    <a:gd name="connsiteY16" fmla="*/ 314938 h 391476"/>
                    <a:gd name="connsiteX17" fmla="*/ 386116 w 391476"/>
                    <a:gd name="connsiteY17" fmla="*/ 247320 h 391476"/>
                    <a:gd name="connsiteX18" fmla="*/ 330953 w 391476"/>
                    <a:gd name="connsiteY18" fmla="*/ 220628 h 391476"/>
                    <a:gd name="connsiteX19" fmla="*/ 332733 w 391476"/>
                    <a:gd name="connsiteY19" fmla="*/ 191267 h 391476"/>
                    <a:gd name="connsiteX20" fmla="*/ 390565 w 391476"/>
                    <a:gd name="connsiteY20" fmla="*/ 170804 h 391476"/>
                    <a:gd name="connsiteX21" fmla="*/ 365653 w 391476"/>
                    <a:gd name="connsiteY21" fmla="*/ 99626 h 391476"/>
                    <a:gd name="connsiteX22" fmla="*/ 307821 w 391476"/>
                    <a:gd name="connsiteY22" fmla="*/ 120090 h 391476"/>
                    <a:gd name="connsiteX23" fmla="*/ 288247 w 391476"/>
                    <a:gd name="connsiteY23" fmla="*/ 98737 h 391476"/>
                    <a:gd name="connsiteX24" fmla="*/ 314938 w 391476"/>
                    <a:gd name="connsiteY24" fmla="*/ 43574 h 391476"/>
                    <a:gd name="connsiteX25" fmla="*/ 247320 w 391476"/>
                    <a:gd name="connsiteY25" fmla="*/ 10654 h 391476"/>
                    <a:gd name="connsiteX26" fmla="*/ 220628 w 391476"/>
                    <a:gd name="connsiteY26" fmla="*/ 65817 h 391476"/>
                    <a:gd name="connsiteX27" fmla="*/ 191267 w 391476"/>
                    <a:gd name="connsiteY27" fmla="*/ 64038 h 391476"/>
                    <a:gd name="connsiteX28" fmla="*/ 170804 w 391476"/>
                    <a:gd name="connsiteY28" fmla="*/ 6206 h 391476"/>
                    <a:gd name="connsiteX29" fmla="*/ 99626 w 391476"/>
                    <a:gd name="connsiteY29" fmla="*/ 31118 h 391476"/>
                    <a:gd name="connsiteX30" fmla="*/ 120090 w 391476"/>
                    <a:gd name="connsiteY30" fmla="*/ 88950 h 391476"/>
                    <a:gd name="connsiteX31" fmla="*/ 98737 w 391476"/>
                    <a:gd name="connsiteY31" fmla="*/ 108524 h 391476"/>
                    <a:gd name="connsiteX32" fmla="*/ 43574 w 391476"/>
                    <a:gd name="connsiteY32" fmla="*/ 81832 h 39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91476" h="391476">
                      <a:moveTo>
                        <a:pt x="43574" y="81832"/>
                      </a:moveTo>
                      <a:lnTo>
                        <a:pt x="10654" y="149451"/>
                      </a:lnTo>
                      <a:lnTo>
                        <a:pt x="65817" y="176142"/>
                      </a:lnTo>
                      <a:cubicBezTo>
                        <a:pt x="64038" y="185929"/>
                        <a:pt x="64038" y="195716"/>
                        <a:pt x="64038" y="205503"/>
                      </a:cubicBezTo>
                      <a:lnTo>
                        <a:pt x="6206" y="225966"/>
                      </a:lnTo>
                      <a:lnTo>
                        <a:pt x="31118" y="297144"/>
                      </a:lnTo>
                      <a:lnTo>
                        <a:pt x="88950" y="276680"/>
                      </a:lnTo>
                      <a:cubicBezTo>
                        <a:pt x="94288" y="284688"/>
                        <a:pt x="101406" y="291806"/>
                        <a:pt x="108524" y="298034"/>
                      </a:cubicBezTo>
                      <a:lnTo>
                        <a:pt x="81832" y="353196"/>
                      </a:lnTo>
                      <a:lnTo>
                        <a:pt x="149451" y="386116"/>
                      </a:lnTo>
                      <a:lnTo>
                        <a:pt x="176142" y="330953"/>
                      </a:lnTo>
                      <a:cubicBezTo>
                        <a:pt x="185929" y="332733"/>
                        <a:pt x="195716" y="332733"/>
                        <a:pt x="205503" y="332733"/>
                      </a:cubicBezTo>
                      <a:lnTo>
                        <a:pt x="225966" y="390565"/>
                      </a:lnTo>
                      <a:lnTo>
                        <a:pt x="297144" y="365652"/>
                      </a:lnTo>
                      <a:lnTo>
                        <a:pt x="276681" y="307821"/>
                      </a:lnTo>
                      <a:cubicBezTo>
                        <a:pt x="284688" y="302482"/>
                        <a:pt x="291806" y="295365"/>
                        <a:pt x="298034" y="288247"/>
                      </a:cubicBezTo>
                      <a:lnTo>
                        <a:pt x="353196" y="314938"/>
                      </a:lnTo>
                      <a:lnTo>
                        <a:pt x="386116" y="247320"/>
                      </a:lnTo>
                      <a:lnTo>
                        <a:pt x="330953" y="220628"/>
                      </a:lnTo>
                      <a:cubicBezTo>
                        <a:pt x="332733" y="210841"/>
                        <a:pt x="332733" y="201054"/>
                        <a:pt x="332733" y="191267"/>
                      </a:cubicBezTo>
                      <a:lnTo>
                        <a:pt x="390565" y="170804"/>
                      </a:lnTo>
                      <a:lnTo>
                        <a:pt x="365653" y="99626"/>
                      </a:lnTo>
                      <a:lnTo>
                        <a:pt x="307821" y="120090"/>
                      </a:lnTo>
                      <a:cubicBezTo>
                        <a:pt x="302482" y="112082"/>
                        <a:pt x="295365" y="104965"/>
                        <a:pt x="288247" y="98737"/>
                      </a:cubicBezTo>
                      <a:lnTo>
                        <a:pt x="314938" y="43574"/>
                      </a:lnTo>
                      <a:lnTo>
                        <a:pt x="247320" y="10654"/>
                      </a:lnTo>
                      <a:lnTo>
                        <a:pt x="220628" y="65817"/>
                      </a:lnTo>
                      <a:cubicBezTo>
                        <a:pt x="210841" y="64038"/>
                        <a:pt x="201054" y="64038"/>
                        <a:pt x="191267" y="64038"/>
                      </a:cubicBezTo>
                      <a:lnTo>
                        <a:pt x="170804" y="6206"/>
                      </a:lnTo>
                      <a:lnTo>
                        <a:pt x="99626" y="31118"/>
                      </a:lnTo>
                      <a:lnTo>
                        <a:pt x="120090" y="88950"/>
                      </a:lnTo>
                      <a:cubicBezTo>
                        <a:pt x="112082" y="94288"/>
                        <a:pt x="104965" y="101406"/>
                        <a:pt x="98737" y="108524"/>
                      </a:cubicBezTo>
                      <a:lnTo>
                        <a:pt x="43574" y="81832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8108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2" name="Groep 51">
              <a:extLst>
                <a:ext uri="{FF2B5EF4-FFF2-40B4-BE49-F238E27FC236}">
                  <a16:creationId xmlns:a16="http://schemas.microsoft.com/office/drawing/2014/main" id="{3E92AD20-AE3E-48BA-9542-648F0AD43C6D}"/>
                </a:ext>
              </a:extLst>
            </p:cNvPr>
            <p:cNvGrpSpPr/>
            <p:nvPr userDrawn="1"/>
          </p:nvGrpSpPr>
          <p:grpSpPr>
            <a:xfrm>
              <a:off x="-3314820" y="3391746"/>
              <a:ext cx="1201132" cy="331361"/>
              <a:chOff x="-3314820" y="3391746"/>
              <a:chExt cx="1201132" cy="331361"/>
            </a:xfrm>
          </p:grpSpPr>
          <p:sp>
            <p:nvSpPr>
              <p:cNvPr id="83" name="Rechthoek 82">
                <a:extLst>
                  <a:ext uri="{FF2B5EF4-FFF2-40B4-BE49-F238E27FC236}">
                    <a16:creationId xmlns:a16="http://schemas.microsoft.com/office/drawing/2014/main" id="{A353CF4E-1E9A-4A06-84DF-47DBA326A5EE}"/>
                  </a:ext>
                </a:extLst>
              </p:cNvPr>
              <p:cNvSpPr/>
              <p:nvPr userDrawn="1"/>
            </p:nvSpPr>
            <p:spPr>
              <a:xfrm>
                <a:off x="-3314820" y="3391746"/>
                <a:ext cx="1201132" cy="27227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84" name="Rechthoek 83">
                <a:extLst>
                  <a:ext uri="{FF2B5EF4-FFF2-40B4-BE49-F238E27FC236}">
                    <a16:creationId xmlns:a16="http://schemas.microsoft.com/office/drawing/2014/main" id="{D8839F4A-6125-4285-9900-6404D5EC594A}"/>
                  </a:ext>
                </a:extLst>
              </p:cNvPr>
              <p:cNvSpPr/>
              <p:nvPr userDrawn="1"/>
            </p:nvSpPr>
            <p:spPr>
              <a:xfrm>
                <a:off x="-3304719" y="3404581"/>
                <a:ext cx="1181841" cy="246608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85" name="Tekstvak 84">
                <a:extLst>
                  <a:ext uri="{FF2B5EF4-FFF2-40B4-BE49-F238E27FC236}">
                    <a16:creationId xmlns:a16="http://schemas.microsoft.com/office/drawing/2014/main" id="{EA83E92A-A8BF-47EC-8061-5183BC2AC341}"/>
                  </a:ext>
                </a:extLst>
              </p:cNvPr>
              <p:cNvSpPr txBox="1"/>
              <p:nvPr userDrawn="1"/>
            </p:nvSpPr>
            <p:spPr>
              <a:xfrm>
                <a:off x="-3069820" y="3472995"/>
                <a:ext cx="669411" cy="121205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Shape Fill</a:t>
                </a:r>
              </a:p>
            </p:txBody>
          </p:sp>
          <p:sp>
            <p:nvSpPr>
              <p:cNvPr id="86" name="Vrije vorm: vorm 85">
                <a:extLst>
                  <a:ext uri="{FF2B5EF4-FFF2-40B4-BE49-F238E27FC236}">
                    <a16:creationId xmlns:a16="http://schemas.microsoft.com/office/drawing/2014/main" id="{B4955CEF-EEAE-4904-A508-FBEACF79F455}"/>
                  </a:ext>
                </a:extLst>
              </p:cNvPr>
              <p:cNvSpPr/>
              <p:nvPr userDrawn="1"/>
            </p:nvSpPr>
            <p:spPr>
              <a:xfrm>
                <a:off x="-2390883" y="3543107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87" name="Groep 86">
                <a:extLst>
                  <a:ext uri="{FF2B5EF4-FFF2-40B4-BE49-F238E27FC236}">
                    <a16:creationId xmlns:a16="http://schemas.microsoft.com/office/drawing/2014/main" id="{8BA0329D-5D40-45C6-852F-ED6A941BE4A7}"/>
                  </a:ext>
                </a:extLst>
              </p:cNvPr>
              <p:cNvGrpSpPr/>
              <p:nvPr userDrawn="1"/>
            </p:nvGrpSpPr>
            <p:grpSpPr>
              <a:xfrm>
                <a:off x="-3243855" y="3446665"/>
                <a:ext cx="157453" cy="147831"/>
                <a:chOff x="-899320" y="3037554"/>
                <a:chExt cx="175977" cy="165227"/>
              </a:xfrm>
            </p:grpSpPr>
            <p:sp>
              <p:nvSpPr>
                <p:cNvPr id="89" name="Vrije vorm: vorm 88">
                  <a:extLst>
                    <a:ext uri="{FF2B5EF4-FFF2-40B4-BE49-F238E27FC236}">
                      <a16:creationId xmlns:a16="http://schemas.microsoft.com/office/drawing/2014/main" id="{F78CA4EF-C17B-4AA4-944B-03A7CC599BBA}"/>
                    </a:ext>
                  </a:extLst>
                </p:cNvPr>
                <p:cNvSpPr/>
                <p:nvPr userDrawn="1"/>
              </p:nvSpPr>
              <p:spPr>
                <a:xfrm>
                  <a:off x="-804124" y="3081338"/>
                  <a:ext cx="80781" cy="121443"/>
                </a:xfrm>
                <a:custGeom>
                  <a:avLst/>
                  <a:gdLst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61912"/>
                    <a:gd name="connsiteY0" fmla="*/ 4763 h 76200"/>
                    <a:gd name="connsiteX1" fmla="*/ 4762 w 61912"/>
                    <a:gd name="connsiteY1" fmla="*/ 76200 h 76200"/>
                    <a:gd name="connsiteX2" fmla="*/ 61912 w 61912"/>
                    <a:gd name="connsiteY2" fmla="*/ 0 h 76200"/>
                    <a:gd name="connsiteX3" fmla="*/ 0 w 61912"/>
                    <a:gd name="connsiteY3" fmla="*/ 4763 h 76200"/>
                    <a:gd name="connsiteX0" fmla="*/ 0 w 61912"/>
                    <a:gd name="connsiteY0" fmla="*/ 50015 h 121452"/>
                    <a:gd name="connsiteX1" fmla="*/ 4762 w 61912"/>
                    <a:gd name="connsiteY1" fmla="*/ 121452 h 121452"/>
                    <a:gd name="connsiteX2" fmla="*/ 61912 w 61912"/>
                    <a:gd name="connsiteY2" fmla="*/ 45252 h 121452"/>
                    <a:gd name="connsiteX3" fmla="*/ 7143 w 61912"/>
                    <a:gd name="connsiteY3" fmla="*/ 9 h 121452"/>
                    <a:gd name="connsiteX4" fmla="*/ 0 w 61912"/>
                    <a:gd name="connsiteY4" fmla="*/ 50015 h 121452"/>
                    <a:gd name="connsiteX0" fmla="*/ 30217 w 92129"/>
                    <a:gd name="connsiteY0" fmla="*/ 50015 h 121452"/>
                    <a:gd name="connsiteX1" fmla="*/ 34979 w 92129"/>
                    <a:gd name="connsiteY1" fmla="*/ 121452 h 121452"/>
                    <a:gd name="connsiteX2" fmla="*/ 92129 w 92129"/>
                    <a:gd name="connsiteY2" fmla="*/ 45252 h 121452"/>
                    <a:gd name="connsiteX3" fmla="*/ 37360 w 92129"/>
                    <a:gd name="connsiteY3" fmla="*/ 9 h 121452"/>
                    <a:gd name="connsiteX4" fmla="*/ 30217 w 92129"/>
                    <a:gd name="connsiteY4" fmla="*/ 50015 h 121452"/>
                    <a:gd name="connsiteX0" fmla="*/ 30217 w 92129"/>
                    <a:gd name="connsiteY0" fmla="*/ 50006 h 121443"/>
                    <a:gd name="connsiteX1" fmla="*/ 34979 w 92129"/>
                    <a:gd name="connsiteY1" fmla="*/ 121443 h 121443"/>
                    <a:gd name="connsiteX2" fmla="*/ 92129 w 92129"/>
                    <a:gd name="connsiteY2" fmla="*/ 45243 h 121443"/>
                    <a:gd name="connsiteX3" fmla="*/ 37360 w 92129"/>
                    <a:gd name="connsiteY3" fmla="*/ 0 h 121443"/>
                    <a:gd name="connsiteX4" fmla="*/ 30217 w 92129"/>
                    <a:gd name="connsiteY4" fmla="*/ 50006 h 121443"/>
                    <a:gd name="connsiteX0" fmla="*/ 30217 w 92490"/>
                    <a:gd name="connsiteY0" fmla="*/ 50006 h 121443"/>
                    <a:gd name="connsiteX1" fmla="*/ 34979 w 92490"/>
                    <a:gd name="connsiteY1" fmla="*/ 121443 h 121443"/>
                    <a:gd name="connsiteX2" fmla="*/ 92129 w 92490"/>
                    <a:gd name="connsiteY2" fmla="*/ 45243 h 121443"/>
                    <a:gd name="connsiteX3" fmla="*/ 37360 w 92490"/>
                    <a:gd name="connsiteY3" fmla="*/ 0 h 121443"/>
                    <a:gd name="connsiteX4" fmla="*/ 30217 w 92490"/>
                    <a:gd name="connsiteY4" fmla="*/ 50006 h 121443"/>
                    <a:gd name="connsiteX0" fmla="*/ 30217 w 80781"/>
                    <a:gd name="connsiteY0" fmla="*/ 50006 h 121443"/>
                    <a:gd name="connsiteX1" fmla="*/ 34979 w 80781"/>
                    <a:gd name="connsiteY1" fmla="*/ 121443 h 121443"/>
                    <a:gd name="connsiteX2" fmla="*/ 80222 w 80781"/>
                    <a:gd name="connsiteY2" fmla="*/ 52387 h 121443"/>
                    <a:gd name="connsiteX3" fmla="*/ 37360 w 80781"/>
                    <a:gd name="connsiteY3" fmla="*/ 0 h 121443"/>
                    <a:gd name="connsiteX4" fmla="*/ 30217 w 80781"/>
                    <a:gd name="connsiteY4" fmla="*/ 50006 h 121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81" h="121443">
                      <a:moveTo>
                        <a:pt x="30217" y="50006"/>
                      </a:moveTo>
                      <a:lnTo>
                        <a:pt x="34979" y="121443"/>
                      </a:lnTo>
                      <a:lnTo>
                        <a:pt x="80222" y="52387"/>
                      </a:lnTo>
                      <a:cubicBezTo>
                        <a:pt x="84191" y="29368"/>
                        <a:pt x="66729" y="1588"/>
                        <a:pt x="37360" y="0"/>
                      </a:cubicBezTo>
                      <a:cubicBezTo>
                        <a:pt x="-43602" y="21431"/>
                        <a:pt x="32598" y="33337"/>
                        <a:pt x="30217" y="50006"/>
                      </a:cubicBezTo>
                      <a:close/>
                    </a:path>
                  </a:pathLst>
                </a:custGeom>
                <a:solidFill>
                  <a:srgbClr val="366FA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Rechthoek: afgeronde hoeken 89">
                  <a:extLst>
                    <a:ext uri="{FF2B5EF4-FFF2-40B4-BE49-F238E27FC236}">
                      <a16:creationId xmlns:a16="http://schemas.microsoft.com/office/drawing/2014/main" id="{B1EA21A8-013F-4ACF-938F-C14D6B7EA6BD}"/>
                    </a:ext>
                  </a:extLst>
                </p:cNvPr>
                <p:cNvSpPr/>
                <p:nvPr userDrawn="1"/>
              </p:nvSpPr>
              <p:spPr>
                <a:xfrm rot="2903873">
                  <a:off x="-887744" y="3085651"/>
                  <a:ext cx="99751" cy="122903"/>
                </a:xfrm>
                <a:prstGeom prst="roundRect">
                  <a:avLst>
                    <a:gd name="adj" fmla="val 2911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81818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1" name="Vrije vorm: vorm 90">
                  <a:extLst>
                    <a:ext uri="{FF2B5EF4-FFF2-40B4-BE49-F238E27FC236}">
                      <a16:creationId xmlns:a16="http://schemas.microsoft.com/office/drawing/2014/main" id="{F8D37947-003A-4E8A-9676-EF9A04A17874}"/>
                    </a:ext>
                  </a:extLst>
                </p:cNvPr>
                <p:cNvSpPr/>
                <p:nvPr userDrawn="1"/>
              </p:nvSpPr>
              <p:spPr>
                <a:xfrm>
                  <a:off x="-894646" y="3037554"/>
                  <a:ext cx="64753" cy="85767"/>
                </a:xfrm>
                <a:custGeom>
                  <a:avLst/>
                  <a:gdLst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46443"/>
                    <a:gd name="connsiteY0" fmla="*/ 78387 h 78387"/>
                    <a:gd name="connsiteX1" fmla="*/ 20249 w 46443"/>
                    <a:gd name="connsiteY1" fmla="*/ 11 h 78387"/>
                    <a:gd name="connsiteX2" fmla="*/ 46443 w 46443"/>
                    <a:gd name="connsiteY2" fmla="*/ 73830 h 78387"/>
                    <a:gd name="connsiteX0" fmla="*/ 135 w 46578"/>
                    <a:gd name="connsiteY0" fmla="*/ 78387 h 78387"/>
                    <a:gd name="connsiteX1" fmla="*/ 20384 w 46578"/>
                    <a:gd name="connsiteY1" fmla="*/ 11 h 78387"/>
                    <a:gd name="connsiteX2" fmla="*/ 46578 w 46578"/>
                    <a:gd name="connsiteY2" fmla="*/ 73830 h 78387"/>
                    <a:gd name="connsiteX0" fmla="*/ 295 w 46738"/>
                    <a:gd name="connsiteY0" fmla="*/ 78387 h 78387"/>
                    <a:gd name="connsiteX1" fmla="*/ 20544 w 46738"/>
                    <a:gd name="connsiteY1" fmla="*/ 11 h 78387"/>
                    <a:gd name="connsiteX2" fmla="*/ 46738 w 46738"/>
                    <a:gd name="connsiteY2" fmla="*/ 73830 h 78387"/>
                    <a:gd name="connsiteX0" fmla="*/ 127 w 39137"/>
                    <a:gd name="connsiteY0" fmla="*/ 78452 h 78452"/>
                    <a:gd name="connsiteX1" fmla="*/ 20376 w 39137"/>
                    <a:gd name="connsiteY1" fmla="*/ 76 h 78452"/>
                    <a:gd name="connsiteX2" fmla="*/ 39137 w 39137"/>
                    <a:gd name="connsiteY2" fmla="*/ 67366 h 78452"/>
                    <a:gd name="connsiteX0" fmla="*/ 127 w 39933"/>
                    <a:gd name="connsiteY0" fmla="*/ 78470 h 78470"/>
                    <a:gd name="connsiteX1" fmla="*/ 20376 w 39933"/>
                    <a:gd name="connsiteY1" fmla="*/ 94 h 78470"/>
                    <a:gd name="connsiteX2" fmla="*/ 39137 w 39933"/>
                    <a:gd name="connsiteY2" fmla="*/ 67384 h 78470"/>
                    <a:gd name="connsiteX0" fmla="*/ 219 w 40422"/>
                    <a:gd name="connsiteY0" fmla="*/ 78381 h 78381"/>
                    <a:gd name="connsiteX1" fmla="*/ 20468 w 40422"/>
                    <a:gd name="connsiteY1" fmla="*/ 5 h 78381"/>
                    <a:gd name="connsiteX2" fmla="*/ 39229 w 40422"/>
                    <a:gd name="connsiteY2" fmla="*/ 67295 h 7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22" h="78381">
                      <a:moveTo>
                        <a:pt x="219" y="78381"/>
                      </a:moveTo>
                      <a:cubicBezTo>
                        <a:pt x="-1454" y="18717"/>
                        <a:pt x="6534" y="-324"/>
                        <a:pt x="20468" y="5"/>
                      </a:cubicBezTo>
                      <a:cubicBezTo>
                        <a:pt x="34402" y="334"/>
                        <a:pt x="43874" y="23658"/>
                        <a:pt x="39229" y="67295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rgbClr val="81818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8" name="Gelijkbenige driehoek 87">
                <a:extLst>
                  <a:ext uri="{FF2B5EF4-FFF2-40B4-BE49-F238E27FC236}">
                    <a16:creationId xmlns:a16="http://schemas.microsoft.com/office/drawing/2014/main" id="{821CEAD6-4EF5-4C4D-A84C-36E59C2BD34C}"/>
                  </a:ext>
                </a:extLst>
              </p:cNvPr>
              <p:cNvSpPr/>
              <p:nvPr userDrawn="1"/>
            </p:nvSpPr>
            <p:spPr>
              <a:xfrm rot="10800000">
                <a:off x="-2290755" y="3519194"/>
                <a:ext cx="94890" cy="50291"/>
              </a:xfrm>
              <a:prstGeom prst="triangle">
                <a:avLst/>
              </a:prstGeom>
              <a:solidFill>
                <a:sysClr val="windowText" lastClr="0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  <p:sp>
          <p:nvSpPr>
            <p:cNvPr id="53" name="Ovaal 52">
              <a:extLst>
                <a:ext uri="{FF2B5EF4-FFF2-40B4-BE49-F238E27FC236}">
                  <a16:creationId xmlns:a16="http://schemas.microsoft.com/office/drawing/2014/main" id="{00C1450A-C8FC-4D6B-BAF1-11DB7D23AC09}"/>
                </a:ext>
              </a:extLst>
            </p:cNvPr>
            <p:cNvSpPr/>
            <p:nvPr userDrawn="1"/>
          </p:nvSpPr>
          <p:spPr>
            <a:xfrm>
              <a:off x="-3603587" y="391614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CC2C0708-96F5-4F62-AAA5-12A15A67CD15}"/>
                </a:ext>
              </a:extLst>
            </p:cNvPr>
            <p:cNvSpPr/>
            <p:nvPr userDrawn="1"/>
          </p:nvSpPr>
          <p:spPr>
            <a:xfrm>
              <a:off x="-3319415" y="3916145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Choose one of the theme </a:t>
              </a:r>
              <a:r>
                <a:rPr kumimoji="0" lang="en-GB" sz="1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colors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of the set </a:t>
              </a:r>
              <a:r>
                <a:rPr kumimoji="0" lang="en-GB" sz="1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colorpallet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57" name="Groep 56">
              <a:extLst>
                <a:ext uri="{FF2B5EF4-FFF2-40B4-BE49-F238E27FC236}">
                  <a16:creationId xmlns:a16="http://schemas.microsoft.com/office/drawing/2014/main" id="{19B6E03E-18CB-4BBA-AF62-204995CA031D}"/>
                </a:ext>
              </a:extLst>
            </p:cNvPr>
            <p:cNvGrpSpPr/>
            <p:nvPr userDrawn="1"/>
          </p:nvGrpSpPr>
          <p:grpSpPr>
            <a:xfrm>
              <a:off x="-3333646" y="4635104"/>
              <a:ext cx="2012897" cy="490702"/>
              <a:chOff x="12731803" y="3562552"/>
              <a:chExt cx="2012897" cy="490702"/>
            </a:xfrm>
          </p:grpSpPr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C5DB544E-20E3-4D56-A6AD-F20414CAA629}"/>
                  </a:ext>
                </a:extLst>
              </p:cNvPr>
              <p:cNvSpPr/>
              <p:nvPr userDrawn="1"/>
            </p:nvSpPr>
            <p:spPr>
              <a:xfrm>
                <a:off x="12747554" y="3562552"/>
                <a:ext cx="1997146" cy="490702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D1D1D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" name="Rechthoek 68">
                <a:extLst>
                  <a:ext uri="{FF2B5EF4-FFF2-40B4-BE49-F238E27FC236}">
                    <a16:creationId xmlns:a16="http://schemas.microsoft.com/office/drawing/2014/main" id="{128085E0-F47A-4046-ABB7-B96AD977598F}"/>
                  </a:ext>
                </a:extLst>
              </p:cNvPr>
              <p:cNvSpPr/>
              <p:nvPr userDrawn="1"/>
            </p:nvSpPr>
            <p:spPr>
              <a:xfrm>
                <a:off x="12766168" y="3578469"/>
                <a:ext cx="1965344" cy="254977"/>
              </a:xfrm>
              <a:prstGeom prst="rect">
                <a:avLst/>
              </a:prstGeom>
              <a:solidFill>
                <a:srgbClr val="EBEBE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70" name="Tekstvak 69">
                <a:extLst>
                  <a:ext uri="{FF2B5EF4-FFF2-40B4-BE49-F238E27FC236}">
                    <a16:creationId xmlns:a16="http://schemas.microsoft.com/office/drawing/2014/main" id="{7F204128-4D95-4433-A544-3E79DA472A56}"/>
                  </a:ext>
                </a:extLst>
              </p:cNvPr>
              <p:cNvSpPr txBox="1"/>
              <p:nvPr userDrawn="1"/>
            </p:nvSpPr>
            <p:spPr>
              <a:xfrm>
                <a:off x="12731803" y="3591461"/>
                <a:ext cx="1052979" cy="216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Colours</a:t>
                </a:r>
              </a:p>
            </p:txBody>
          </p:sp>
          <p:sp>
            <p:nvSpPr>
              <p:cNvPr id="71" name="Rechthoek 70">
                <a:extLst>
                  <a:ext uri="{FF2B5EF4-FFF2-40B4-BE49-F238E27FC236}">
                    <a16:creationId xmlns:a16="http://schemas.microsoft.com/office/drawing/2014/main" id="{EFDD0C11-993D-4453-834F-94CA50934A9C}"/>
                  </a:ext>
                </a:extLst>
              </p:cNvPr>
              <p:cNvSpPr/>
              <p:nvPr userDrawn="1"/>
            </p:nvSpPr>
            <p:spPr>
              <a:xfrm>
                <a:off x="12814699" y="3874304"/>
                <a:ext cx="136620" cy="13662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72" name="Rechthoek 71">
                <a:extLst>
                  <a:ext uri="{FF2B5EF4-FFF2-40B4-BE49-F238E27FC236}">
                    <a16:creationId xmlns:a16="http://schemas.microsoft.com/office/drawing/2014/main" id="{330261BD-1D6F-4593-980D-5B91F5D4B650}"/>
                  </a:ext>
                </a:extLst>
              </p:cNvPr>
              <p:cNvSpPr/>
              <p:nvPr userDrawn="1"/>
            </p:nvSpPr>
            <p:spPr>
              <a:xfrm>
                <a:off x="13007154" y="3870040"/>
                <a:ext cx="136620" cy="136620"/>
              </a:xfrm>
              <a:prstGeom prst="rect">
                <a:avLst/>
              </a:prstGeom>
              <a:solidFill>
                <a:sysClr val="windowText" lastClr="000000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73" name="Rechthoek 72">
                <a:extLst>
                  <a:ext uri="{FF2B5EF4-FFF2-40B4-BE49-F238E27FC236}">
                    <a16:creationId xmlns:a16="http://schemas.microsoft.com/office/drawing/2014/main" id="{ABF1AC36-D423-4374-87F7-C9F8B5C03AC6}"/>
                  </a:ext>
                </a:extLst>
              </p:cNvPr>
              <p:cNvSpPr/>
              <p:nvPr userDrawn="1"/>
            </p:nvSpPr>
            <p:spPr>
              <a:xfrm>
                <a:off x="13199609" y="3870040"/>
                <a:ext cx="136620" cy="136620"/>
              </a:xfrm>
              <a:prstGeom prst="rect">
                <a:avLst/>
              </a:prstGeom>
              <a:solidFill>
                <a:schemeClr val="bg2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74" name="Rechthoek 73">
                <a:extLst>
                  <a:ext uri="{FF2B5EF4-FFF2-40B4-BE49-F238E27FC236}">
                    <a16:creationId xmlns:a16="http://schemas.microsoft.com/office/drawing/2014/main" id="{4C364769-0483-4B7B-ACE3-CD1C432459F9}"/>
                  </a:ext>
                </a:extLst>
              </p:cNvPr>
              <p:cNvSpPr/>
              <p:nvPr userDrawn="1"/>
            </p:nvSpPr>
            <p:spPr>
              <a:xfrm>
                <a:off x="13392064" y="3870040"/>
                <a:ext cx="136620" cy="136620"/>
              </a:xfrm>
              <a:prstGeom prst="rect">
                <a:avLst/>
              </a:prstGeom>
              <a:solidFill>
                <a:schemeClr val="tx2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75" name="Rechthoek 74">
                <a:extLst>
                  <a:ext uri="{FF2B5EF4-FFF2-40B4-BE49-F238E27FC236}">
                    <a16:creationId xmlns:a16="http://schemas.microsoft.com/office/drawing/2014/main" id="{2F246A97-5050-46BC-86A2-589C591B2629}"/>
                  </a:ext>
                </a:extLst>
              </p:cNvPr>
              <p:cNvSpPr/>
              <p:nvPr userDrawn="1"/>
            </p:nvSpPr>
            <p:spPr>
              <a:xfrm>
                <a:off x="13776974" y="3870040"/>
                <a:ext cx="136620" cy="136620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76" name="Rechthoek 75">
                <a:extLst>
                  <a:ext uri="{FF2B5EF4-FFF2-40B4-BE49-F238E27FC236}">
                    <a16:creationId xmlns:a16="http://schemas.microsoft.com/office/drawing/2014/main" id="{057CF83E-3D60-4B26-A8E9-64D2F90B4E3F}"/>
                  </a:ext>
                </a:extLst>
              </p:cNvPr>
              <p:cNvSpPr/>
              <p:nvPr userDrawn="1"/>
            </p:nvSpPr>
            <p:spPr>
              <a:xfrm>
                <a:off x="13969429" y="3870040"/>
                <a:ext cx="136620" cy="13662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77" name="Rechthoek 76">
                <a:extLst>
                  <a:ext uri="{FF2B5EF4-FFF2-40B4-BE49-F238E27FC236}">
                    <a16:creationId xmlns:a16="http://schemas.microsoft.com/office/drawing/2014/main" id="{D8A54EB4-1507-440B-A0CB-CE890ADF23B4}"/>
                  </a:ext>
                </a:extLst>
              </p:cNvPr>
              <p:cNvSpPr/>
              <p:nvPr userDrawn="1"/>
            </p:nvSpPr>
            <p:spPr>
              <a:xfrm>
                <a:off x="14161884" y="3870040"/>
                <a:ext cx="136620" cy="136620"/>
              </a:xfrm>
              <a:prstGeom prst="rect">
                <a:avLst/>
              </a:prstGeom>
              <a:solidFill>
                <a:schemeClr val="accent4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78" name="Rechthoek 77">
                <a:extLst>
                  <a:ext uri="{FF2B5EF4-FFF2-40B4-BE49-F238E27FC236}">
                    <a16:creationId xmlns:a16="http://schemas.microsoft.com/office/drawing/2014/main" id="{232BB21A-EC82-46C5-82F8-309F276DC2FF}"/>
                  </a:ext>
                </a:extLst>
              </p:cNvPr>
              <p:cNvSpPr/>
              <p:nvPr userDrawn="1"/>
            </p:nvSpPr>
            <p:spPr>
              <a:xfrm>
                <a:off x="14354339" y="3870040"/>
                <a:ext cx="136620" cy="136620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sp>
            <p:nvSpPr>
              <p:cNvPr id="79" name="Rechthoek 78">
                <a:extLst>
                  <a:ext uri="{FF2B5EF4-FFF2-40B4-BE49-F238E27FC236}">
                    <a16:creationId xmlns:a16="http://schemas.microsoft.com/office/drawing/2014/main" id="{76FC79F7-56AE-45C0-B09B-B6E31C0E60CE}"/>
                  </a:ext>
                </a:extLst>
              </p:cNvPr>
              <p:cNvSpPr/>
              <p:nvPr userDrawn="1"/>
            </p:nvSpPr>
            <p:spPr>
              <a:xfrm>
                <a:off x="14546797" y="3870040"/>
                <a:ext cx="136620" cy="136620"/>
              </a:xfrm>
              <a:prstGeom prst="rect">
                <a:avLst/>
              </a:prstGeom>
              <a:solidFill>
                <a:schemeClr val="accent6"/>
              </a:solidFill>
              <a:ln w="12700" cap="flat" cmpd="sng" algn="ctr">
                <a:solidFill>
                  <a:srgbClr val="EBEBEB"/>
                </a:solidFill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  <p:grpSp>
            <p:nvGrpSpPr>
              <p:cNvPr id="80" name="Groep 79">
                <a:extLst>
                  <a:ext uri="{FF2B5EF4-FFF2-40B4-BE49-F238E27FC236}">
                    <a16:creationId xmlns:a16="http://schemas.microsoft.com/office/drawing/2014/main" id="{884B7CC6-E9D7-4495-953B-8F06FACADA6D}"/>
                  </a:ext>
                </a:extLst>
              </p:cNvPr>
              <p:cNvGrpSpPr/>
              <p:nvPr userDrawn="1"/>
            </p:nvGrpSpPr>
            <p:grpSpPr>
              <a:xfrm>
                <a:off x="13580316" y="3865836"/>
                <a:ext cx="151508" cy="147961"/>
                <a:chOff x="13580316" y="3865836"/>
                <a:chExt cx="151508" cy="147961"/>
              </a:xfrm>
            </p:grpSpPr>
            <p:sp>
              <p:nvSpPr>
                <p:cNvPr id="81" name="Rechthoek 80">
                  <a:extLst>
                    <a:ext uri="{FF2B5EF4-FFF2-40B4-BE49-F238E27FC236}">
                      <a16:creationId xmlns:a16="http://schemas.microsoft.com/office/drawing/2014/main" id="{02A90CB9-7E53-4EA7-822A-5C01586A40B0}"/>
                    </a:ext>
                  </a:extLst>
                </p:cNvPr>
                <p:cNvSpPr/>
                <p:nvPr userDrawn="1"/>
              </p:nvSpPr>
              <p:spPr>
                <a:xfrm>
                  <a:off x="13584519" y="3870040"/>
                  <a:ext cx="136620" cy="136620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EBEBEB"/>
                  </a:solidFill>
                  <a:prstDash val="solid"/>
                  <a:miter lim="800000"/>
                </a:ln>
                <a:effectLst/>
              </p:spPr>
              <p:txBody>
                <a:bodyPr lIns="144000" tIns="144000" rIns="144000" bIns="144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Rechthoek 81">
                  <a:extLst>
                    <a:ext uri="{FF2B5EF4-FFF2-40B4-BE49-F238E27FC236}">
                      <a16:creationId xmlns:a16="http://schemas.microsoft.com/office/drawing/2014/main" id="{2158F3BF-8259-4FAB-A83B-762AF3047996}"/>
                    </a:ext>
                  </a:extLst>
                </p:cNvPr>
                <p:cNvSpPr/>
                <p:nvPr userDrawn="1"/>
              </p:nvSpPr>
              <p:spPr>
                <a:xfrm>
                  <a:off x="13580316" y="3865836"/>
                  <a:ext cx="151508" cy="147961"/>
                </a:xfrm>
                <a:prstGeom prst="rect">
                  <a:avLst/>
                </a:prstGeom>
                <a:noFill/>
                <a:ln w="12700" cap="flat" cmpd="sng" algn="ctr">
                  <a:solidFill>
                    <a:srgbClr val="F29132"/>
                  </a:solidFill>
                  <a:prstDash val="solid"/>
                  <a:miter lim="800000"/>
                </a:ln>
                <a:effectLst/>
              </p:spPr>
              <p:txBody>
                <a:bodyPr lIns="144000" tIns="144000" rIns="144000" bIns="144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8" name="Groep 57">
              <a:extLst>
                <a:ext uri="{FF2B5EF4-FFF2-40B4-BE49-F238E27FC236}">
                  <a16:creationId xmlns:a16="http://schemas.microsoft.com/office/drawing/2014/main" id="{4F4A0857-FA07-4229-BC54-5455669251EE}"/>
                </a:ext>
              </a:extLst>
            </p:cNvPr>
            <p:cNvGrpSpPr/>
            <p:nvPr userDrawn="1"/>
          </p:nvGrpSpPr>
          <p:grpSpPr>
            <a:xfrm>
              <a:off x="-3314820" y="4363463"/>
              <a:ext cx="1201132" cy="835929"/>
              <a:chOff x="-3314820" y="3391746"/>
              <a:chExt cx="1201132" cy="835929"/>
            </a:xfrm>
          </p:grpSpPr>
          <p:sp>
            <p:nvSpPr>
              <p:cNvPr id="59" name="Rechthoek 58">
                <a:extLst>
                  <a:ext uri="{FF2B5EF4-FFF2-40B4-BE49-F238E27FC236}">
                    <a16:creationId xmlns:a16="http://schemas.microsoft.com/office/drawing/2014/main" id="{D92F1ACB-B4DE-4D2B-B56D-0C28CF8B43B4}"/>
                  </a:ext>
                </a:extLst>
              </p:cNvPr>
              <p:cNvSpPr/>
              <p:nvPr userDrawn="1"/>
            </p:nvSpPr>
            <p:spPr>
              <a:xfrm>
                <a:off x="-3314820" y="3391746"/>
                <a:ext cx="1201132" cy="27227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60" name="Rechthoek 59">
                <a:extLst>
                  <a:ext uri="{FF2B5EF4-FFF2-40B4-BE49-F238E27FC236}">
                    <a16:creationId xmlns:a16="http://schemas.microsoft.com/office/drawing/2014/main" id="{F4720EE4-1B8B-453A-B998-8403557AD653}"/>
                  </a:ext>
                </a:extLst>
              </p:cNvPr>
              <p:cNvSpPr/>
              <p:nvPr userDrawn="1"/>
            </p:nvSpPr>
            <p:spPr>
              <a:xfrm>
                <a:off x="-3304719" y="3404581"/>
                <a:ext cx="1181841" cy="246608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61" name="Tekstvak 60">
                <a:extLst>
                  <a:ext uri="{FF2B5EF4-FFF2-40B4-BE49-F238E27FC236}">
                    <a16:creationId xmlns:a16="http://schemas.microsoft.com/office/drawing/2014/main" id="{A067326E-D17A-4F18-B492-EBCA19CDEEA9}"/>
                  </a:ext>
                </a:extLst>
              </p:cNvPr>
              <p:cNvSpPr txBox="1"/>
              <p:nvPr userDrawn="1"/>
            </p:nvSpPr>
            <p:spPr>
              <a:xfrm>
                <a:off x="-3069820" y="3472995"/>
                <a:ext cx="725510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1217512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Shape Fill</a:t>
                </a:r>
              </a:p>
            </p:txBody>
          </p:sp>
          <p:sp>
            <p:nvSpPr>
              <p:cNvPr id="62" name="Vrije vorm: vorm 61">
                <a:extLst>
                  <a:ext uri="{FF2B5EF4-FFF2-40B4-BE49-F238E27FC236}">
                    <a16:creationId xmlns:a16="http://schemas.microsoft.com/office/drawing/2014/main" id="{6EE45166-ADD1-4020-915B-9AB5262614F8}"/>
                  </a:ext>
                </a:extLst>
              </p:cNvPr>
              <p:cNvSpPr/>
              <p:nvPr userDrawn="1"/>
            </p:nvSpPr>
            <p:spPr>
              <a:xfrm>
                <a:off x="-2404225" y="4047675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63" name="Groep 62">
                <a:extLst>
                  <a:ext uri="{FF2B5EF4-FFF2-40B4-BE49-F238E27FC236}">
                    <a16:creationId xmlns:a16="http://schemas.microsoft.com/office/drawing/2014/main" id="{2206F932-147D-4717-875E-77CAE4BEEED6}"/>
                  </a:ext>
                </a:extLst>
              </p:cNvPr>
              <p:cNvGrpSpPr/>
              <p:nvPr userDrawn="1"/>
            </p:nvGrpSpPr>
            <p:grpSpPr>
              <a:xfrm>
                <a:off x="-3243855" y="3446665"/>
                <a:ext cx="157453" cy="147831"/>
                <a:chOff x="-899320" y="3037554"/>
                <a:chExt cx="175977" cy="165227"/>
              </a:xfrm>
            </p:grpSpPr>
            <p:sp>
              <p:nvSpPr>
                <p:cNvPr id="65" name="Vrije vorm: vorm 64">
                  <a:extLst>
                    <a:ext uri="{FF2B5EF4-FFF2-40B4-BE49-F238E27FC236}">
                      <a16:creationId xmlns:a16="http://schemas.microsoft.com/office/drawing/2014/main" id="{E3C89B89-BA22-49E8-A643-620DC5E8EAE1}"/>
                    </a:ext>
                  </a:extLst>
                </p:cNvPr>
                <p:cNvSpPr/>
                <p:nvPr userDrawn="1"/>
              </p:nvSpPr>
              <p:spPr>
                <a:xfrm>
                  <a:off x="-804124" y="3081338"/>
                  <a:ext cx="80781" cy="121443"/>
                </a:xfrm>
                <a:custGeom>
                  <a:avLst/>
                  <a:gdLst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61912"/>
                    <a:gd name="connsiteY0" fmla="*/ 4763 h 76200"/>
                    <a:gd name="connsiteX1" fmla="*/ 4762 w 61912"/>
                    <a:gd name="connsiteY1" fmla="*/ 76200 h 76200"/>
                    <a:gd name="connsiteX2" fmla="*/ 61912 w 61912"/>
                    <a:gd name="connsiteY2" fmla="*/ 0 h 76200"/>
                    <a:gd name="connsiteX3" fmla="*/ 0 w 61912"/>
                    <a:gd name="connsiteY3" fmla="*/ 4763 h 76200"/>
                    <a:gd name="connsiteX0" fmla="*/ 0 w 61912"/>
                    <a:gd name="connsiteY0" fmla="*/ 50015 h 121452"/>
                    <a:gd name="connsiteX1" fmla="*/ 4762 w 61912"/>
                    <a:gd name="connsiteY1" fmla="*/ 121452 h 121452"/>
                    <a:gd name="connsiteX2" fmla="*/ 61912 w 61912"/>
                    <a:gd name="connsiteY2" fmla="*/ 45252 h 121452"/>
                    <a:gd name="connsiteX3" fmla="*/ 7143 w 61912"/>
                    <a:gd name="connsiteY3" fmla="*/ 9 h 121452"/>
                    <a:gd name="connsiteX4" fmla="*/ 0 w 61912"/>
                    <a:gd name="connsiteY4" fmla="*/ 50015 h 121452"/>
                    <a:gd name="connsiteX0" fmla="*/ 30217 w 92129"/>
                    <a:gd name="connsiteY0" fmla="*/ 50015 h 121452"/>
                    <a:gd name="connsiteX1" fmla="*/ 34979 w 92129"/>
                    <a:gd name="connsiteY1" fmla="*/ 121452 h 121452"/>
                    <a:gd name="connsiteX2" fmla="*/ 92129 w 92129"/>
                    <a:gd name="connsiteY2" fmla="*/ 45252 h 121452"/>
                    <a:gd name="connsiteX3" fmla="*/ 37360 w 92129"/>
                    <a:gd name="connsiteY3" fmla="*/ 9 h 121452"/>
                    <a:gd name="connsiteX4" fmla="*/ 30217 w 92129"/>
                    <a:gd name="connsiteY4" fmla="*/ 50015 h 121452"/>
                    <a:gd name="connsiteX0" fmla="*/ 30217 w 92129"/>
                    <a:gd name="connsiteY0" fmla="*/ 50006 h 121443"/>
                    <a:gd name="connsiteX1" fmla="*/ 34979 w 92129"/>
                    <a:gd name="connsiteY1" fmla="*/ 121443 h 121443"/>
                    <a:gd name="connsiteX2" fmla="*/ 92129 w 92129"/>
                    <a:gd name="connsiteY2" fmla="*/ 45243 h 121443"/>
                    <a:gd name="connsiteX3" fmla="*/ 37360 w 92129"/>
                    <a:gd name="connsiteY3" fmla="*/ 0 h 121443"/>
                    <a:gd name="connsiteX4" fmla="*/ 30217 w 92129"/>
                    <a:gd name="connsiteY4" fmla="*/ 50006 h 121443"/>
                    <a:gd name="connsiteX0" fmla="*/ 30217 w 92490"/>
                    <a:gd name="connsiteY0" fmla="*/ 50006 h 121443"/>
                    <a:gd name="connsiteX1" fmla="*/ 34979 w 92490"/>
                    <a:gd name="connsiteY1" fmla="*/ 121443 h 121443"/>
                    <a:gd name="connsiteX2" fmla="*/ 92129 w 92490"/>
                    <a:gd name="connsiteY2" fmla="*/ 45243 h 121443"/>
                    <a:gd name="connsiteX3" fmla="*/ 37360 w 92490"/>
                    <a:gd name="connsiteY3" fmla="*/ 0 h 121443"/>
                    <a:gd name="connsiteX4" fmla="*/ 30217 w 92490"/>
                    <a:gd name="connsiteY4" fmla="*/ 50006 h 121443"/>
                    <a:gd name="connsiteX0" fmla="*/ 30217 w 80781"/>
                    <a:gd name="connsiteY0" fmla="*/ 50006 h 121443"/>
                    <a:gd name="connsiteX1" fmla="*/ 34979 w 80781"/>
                    <a:gd name="connsiteY1" fmla="*/ 121443 h 121443"/>
                    <a:gd name="connsiteX2" fmla="*/ 80222 w 80781"/>
                    <a:gd name="connsiteY2" fmla="*/ 52387 h 121443"/>
                    <a:gd name="connsiteX3" fmla="*/ 37360 w 80781"/>
                    <a:gd name="connsiteY3" fmla="*/ 0 h 121443"/>
                    <a:gd name="connsiteX4" fmla="*/ 30217 w 80781"/>
                    <a:gd name="connsiteY4" fmla="*/ 50006 h 121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81" h="121443">
                      <a:moveTo>
                        <a:pt x="30217" y="50006"/>
                      </a:moveTo>
                      <a:lnTo>
                        <a:pt x="34979" y="121443"/>
                      </a:lnTo>
                      <a:lnTo>
                        <a:pt x="80222" y="52387"/>
                      </a:lnTo>
                      <a:cubicBezTo>
                        <a:pt x="84191" y="29368"/>
                        <a:pt x="66729" y="1588"/>
                        <a:pt x="37360" y="0"/>
                      </a:cubicBezTo>
                      <a:cubicBezTo>
                        <a:pt x="-43602" y="21431"/>
                        <a:pt x="32598" y="33337"/>
                        <a:pt x="30217" y="50006"/>
                      </a:cubicBezTo>
                      <a:close/>
                    </a:path>
                  </a:pathLst>
                </a:custGeom>
                <a:solidFill>
                  <a:srgbClr val="366FA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Rechthoek: afgeronde hoeken 65">
                  <a:extLst>
                    <a:ext uri="{FF2B5EF4-FFF2-40B4-BE49-F238E27FC236}">
                      <a16:creationId xmlns:a16="http://schemas.microsoft.com/office/drawing/2014/main" id="{E4AFAC5F-E57F-4787-A92C-EA0EDB013FD4}"/>
                    </a:ext>
                  </a:extLst>
                </p:cNvPr>
                <p:cNvSpPr/>
                <p:nvPr userDrawn="1"/>
              </p:nvSpPr>
              <p:spPr>
                <a:xfrm rot="2903873">
                  <a:off x="-887744" y="3085651"/>
                  <a:ext cx="99751" cy="122903"/>
                </a:xfrm>
                <a:prstGeom prst="roundRect">
                  <a:avLst>
                    <a:gd name="adj" fmla="val 2911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81818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" name="Vrije vorm: vorm 66">
                  <a:extLst>
                    <a:ext uri="{FF2B5EF4-FFF2-40B4-BE49-F238E27FC236}">
                      <a16:creationId xmlns:a16="http://schemas.microsoft.com/office/drawing/2014/main" id="{5661FA3B-8543-4985-86BC-5A19F837F603}"/>
                    </a:ext>
                  </a:extLst>
                </p:cNvPr>
                <p:cNvSpPr/>
                <p:nvPr userDrawn="1"/>
              </p:nvSpPr>
              <p:spPr>
                <a:xfrm>
                  <a:off x="-894646" y="3037554"/>
                  <a:ext cx="64753" cy="85767"/>
                </a:xfrm>
                <a:custGeom>
                  <a:avLst/>
                  <a:gdLst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46443"/>
                    <a:gd name="connsiteY0" fmla="*/ 78387 h 78387"/>
                    <a:gd name="connsiteX1" fmla="*/ 20249 w 46443"/>
                    <a:gd name="connsiteY1" fmla="*/ 11 h 78387"/>
                    <a:gd name="connsiteX2" fmla="*/ 46443 w 46443"/>
                    <a:gd name="connsiteY2" fmla="*/ 73830 h 78387"/>
                    <a:gd name="connsiteX0" fmla="*/ 135 w 46578"/>
                    <a:gd name="connsiteY0" fmla="*/ 78387 h 78387"/>
                    <a:gd name="connsiteX1" fmla="*/ 20384 w 46578"/>
                    <a:gd name="connsiteY1" fmla="*/ 11 h 78387"/>
                    <a:gd name="connsiteX2" fmla="*/ 46578 w 46578"/>
                    <a:gd name="connsiteY2" fmla="*/ 73830 h 78387"/>
                    <a:gd name="connsiteX0" fmla="*/ 295 w 46738"/>
                    <a:gd name="connsiteY0" fmla="*/ 78387 h 78387"/>
                    <a:gd name="connsiteX1" fmla="*/ 20544 w 46738"/>
                    <a:gd name="connsiteY1" fmla="*/ 11 h 78387"/>
                    <a:gd name="connsiteX2" fmla="*/ 46738 w 46738"/>
                    <a:gd name="connsiteY2" fmla="*/ 73830 h 78387"/>
                    <a:gd name="connsiteX0" fmla="*/ 127 w 39137"/>
                    <a:gd name="connsiteY0" fmla="*/ 78452 h 78452"/>
                    <a:gd name="connsiteX1" fmla="*/ 20376 w 39137"/>
                    <a:gd name="connsiteY1" fmla="*/ 76 h 78452"/>
                    <a:gd name="connsiteX2" fmla="*/ 39137 w 39137"/>
                    <a:gd name="connsiteY2" fmla="*/ 67366 h 78452"/>
                    <a:gd name="connsiteX0" fmla="*/ 127 w 39933"/>
                    <a:gd name="connsiteY0" fmla="*/ 78470 h 78470"/>
                    <a:gd name="connsiteX1" fmla="*/ 20376 w 39933"/>
                    <a:gd name="connsiteY1" fmla="*/ 94 h 78470"/>
                    <a:gd name="connsiteX2" fmla="*/ 39137 w 39933"/>
                    <a:gd name="connsiteY2" fmla="*/ 67384 h 78470"/>
                    <a:gd name="connsiteX0" fmla="*/ 219 w 40422"/>
                    <a:gd name="connsiteY0" fmla="*/ 78381 h 78381"/>
                    <a:gd name="connsiteX1" fmla="*/ 20468 w 40422"/>
                    <a:gd name="connsiteY1" fmla="*/ 5 h 78381"/>
                    <a:gd name="connsiteX2" fmla="*/ 39229 w 40422"/>
                    <a:gd name="connsiteY2" fmla="*/ 67295 h 7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22" h="78381">
                      <a:moveTo>
                        <a:pt x="219" y="78381"/>
                      </a:moveTo>
                      <a:cubicBezTo>
                        <a:pt x="-1454" y="18717"/>
                        <a:pt x="6534" y="-324"/>
                        <a:pt x="20468" y="5"/>
                      </a:cubicBezTo>
                      <a:cubicBezTo>
                        <a:pt x="34402" y="334"/>
                        <a:pt x="43874" y="23658"/>
                        <a:pt x="39229" y="67295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rgbClr val="81818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7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4" name="Gelijkbenige driehoek 63">
                <a:extLst>
                  <a:ext uri="{FF2B5EF4-FFF2-40B4-BE49-F238E27FC236}">
                    <a16:creationId xmlns:a16="http://schemas.microsoft.com/office/drawing/2014/main" id="{E0DCB21D-4875-4371-BBE0-E44DA16C4519}"/>
                  </a:ext>
                </a:extLst>
              </p:cNvPr>
              <p:cNvSpPr/>
              <p:nvPr userDrawn="1"/>
            </p:nvSpPr>
            <p:spPr>
              <a:xfrm rot="10800000">
                <a:off x="-2288478" y="3519194"/>
                <a:ext cx="94890" cy="50291"/>
              </a:xfrm>
              <a:prstGeom prst="triangle">
                <a:avLst/>
              </a:prstGeom>
              <a:solidFill>
                <a:sysClr val="windowText" lastClr="0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44000" tIns="144000" rIns="144000" bIns="144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57379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48" grpId="0"/>
      <p:bldP spid="33" grpId="0"/>
      <p:bldP spid="34" grpId="0" build="p"/>
      <p:bldP spid="25" grpId="0" animBg="1"/>
      <p:bldP spid="7" grpId="0"/>
      <p:bldP spid="24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4">
            <a:extLst>
              <a:ext uri="{FF2B5EF4-FFF2-40B4-BE49-F238E27FC236}">
                <a16:creationId xmlns:a16="http://schemas.microsoft.com/office/drawing/2014/main" id="{82BA6710-C88B-85D7-AE7C-28AB44E46C5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2" r="22892"/>
          <a:stretch>
            <a:fillRect/>
          </a:stretch>
        </p:blipFill>
        <p:spPr>
          <a:xfrm>
            <a:off x="6875463" y="-6350"/>
            <a:ext cx="5316537" cy="6864350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80F12CF-BAF9-F54F-9595-7E26A1473F76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FF5F423-7AE2-CFF9-96DB-A8C2A6789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b="1">
                <a:latin typeface="Century Gothic" panose="020B0502020202020204" pitchFamily="34" charset="0"/>
              </a:rPr>
              <a:t>Business Case</a:t>
            </a:r>
          </a:p>
        </p:txBody>
      </p:sp>
      <p:sp>
        <p:nvSpPr>
          <p:cNvPr id="8" name="Vertical Text Placeholder 7">
            <a:extLst>
              <a:ext uri="{FF2B5EF4-FFF2-40B4-BE49-F238E27FC236}">
                <a16:creationId xmlns:a16="http://schemas.microsoft.com/office/drawing/2014/main" id="{DB1F818B-9FB8-2427-AAC2-EC41E75BFE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59138" y="1339523"/>
            <a:ext cx="8662031" cy="5340410"/>
          </a:xfrm>
        </p:spPr>
        <p:txBody>
          <a:bodyPr/>
          <a:lstStyle/>
          <a:p>
            <a:r>
              <a:rPr lang="en-GB"/>
              <a:t>2020: legacy application needs to be replaced</a:t>
            </a:r>
          </a:p>
          <a:p>
            <a:r>
              <a:rPr lang="en-GB"/>
              <a:t>Requirements:</a:t>
            </a:r>
          </a:p>
          <a:p>
            <a:pPr lvl="1">
              <a:lnSpc>
                <a:spcPts val="1100"/>
              </a:lnSpc>
            </a:pPr>
            <a:r>
              <a:rPr lang="fr-BE" sz="1600" b="1">
                <a:solidFill>
                  <a:schemeClr val="accent6"/>
                </a:solidFill>
              </a:rPr>
              <a:t>Process </a:t>
            </a:r>
            <a:r>
              <a:rPr lang="fr-BE" sz="1600" b="1" err="1">
                <a:solidFill>
                  <a:schemeClr val="accent6"/>
                </a:solidFill>
              </a:rPr>
              <a:t>improvement</a:t>
            </a:r>
            <a:endParaRPr lang="fr-BE" sz="1600" b="1">
              <a:solidFill>
                <a:schemeClr val="accent6"/>
              </a:solidFill>
            </a:endParaRPr>
          </a:p>
          <a:p>
            <a:pPr lvl="1">
              <a:lnSpc>
                <a:spcPts val="1100"/>
              </a:lnSpc>
            </a:pPr>
            <a:r>
              <a:rPr lang="fr-BE" sz="1600" b="1">
                <a:solidFill>
                  <a:schemeClr val="accent6"/>
                </a:solidFill>
              </a:rPr>
              <a:t>Single point of information </a:t>
            </a:r>
            <a:r>
              <a:rPr lang="fr-BE" sz="1600"/>
              <a:t>for </a:t>
            </a:r>
            <a:r>
              <a:rPr lang="fr-BE" sz="1600" err="1"/>
              <a:t>aggregated</a:t>
            </a:r>
            <a:r>
              <a:rPr lang="fr-BE" sz="1600"/>
              <a:t> </a:t>
            </a:r>
            <a:r>
              <a:rPr lang="fr-BE" sz="1600" err="1"/>
              <a:t>statistics</a:t>
            </a:r>
            <a:r>
              <a:rPr lang="fr-BE" sz="1600"/>
              <a:t>:</a:t>
            </a:r>
          </a:p>
          <a:p>
            <a:pPr lvl="2">
              <a:lnSpc>
                <a:spcPts val="1100"/>
              </a:lnSpc>
            </a:pPr>
            <a:r>
              <a:rPr lang="fr-BE" sz="1400"/>
              <a:t>To </a:t>
            </a:r>
            <a:r>
              <a:rPr lang="fr-BE" sz="1400" err="1"/>
              <a:t>be</a:t>
            </a:r>
            <a:r>
              <a:rPr lang="fr-BE" sz="1400"/>
              <a:t> </a:t>
            </a:r>
            <a:r>
              <a:rPr lang="fr-BE" sz="1400" err="1"/>
              <a:t>published</a:t>
            </a:r>
            <a:r>
              <a:rPr lang="fr-BE" sz="1400"/>
              <a:t>/</a:t>
            </a:r>
            <a:r>
              <a:rPr lang="fr-BE" sz="1400" err="1"/>
              <a:t>disseminated</a:t>
            </a:r>
            <a:r>
              <a:rPr lang="fr-BE" sz="1400"/>
              <a:t> </a:t>
            </a:r>
          </a:p>
          <a:p>
            <a:pPr lvl="2">
              <a:lnSpc>
                <a:spcPts val="1100"/>
              </a:lnSpc>
            </a:pPr>
            <a:r>
              <a:rPr lang="fr-BE" sz="1400"/>
              <a:t>International Organisations: </a:t>
            </a:r>
            <a:r>
              <a:rPr lang="fr-BE" sz="1400" err="1"/>
              <a:t>automatic</a:t>
            </a:r>
            <a:r>
              <a:rPr lang="fr-BE" sz="1400"/>
              <a:t> publication/</a:t>
            </a:r>
            <a:r>
              <a:rPr lang="fr-BE" sz="1400" err="1"/>
              <a:t>dissemination</a:t>
            </a:r>
            <a:endParaRPr lang="fr-BE" sz="1400"/>
          </a:p>
          <a:p>
            <a:pPr lvl="2">
              <a:lnSpc>
                <a:spcPts val="1100"/>
              </a:lnSpc>
            </a:pPr>
            <a:r>
              <a:rPr lang="fr-BE" sz="1400" err="1"/>
              <a:t>Internal</a:t>
            </a:r>
            <a:r>
              <a:rPr lang="fr-BE" sz="1400"/>
              <a:t> (and/or </a:t>
            </a:r>
            <a:r>
              <a:rPr lang="fr-BE" sz="1400" err="1"/>
              <a:t>intermediary</a:t>
            </a:r>
            <a:r>
              <a:rPr lang="fr-BE" sz="1400"/>
              <a:t>) data for NBB data </a:t>
            </a:r>
            <a:r>
              <a:rPr lang="fr-BE" sz="1400" err="1"/>
              <a:t>owners</a:t>
            </a:r>
            <a:endParaRPr lang="fr-BE" sz="1400"/>
          </a:p>
          <a:p>
            <a:pPr lvl="1">
              <a:lnSpc>
                <a:spcPts val="1100"/>
              </a:lnSpc>
            </a:pPr>
            <a:r>
              <a:rPr lang="en-GB" sz="1600" b="1">
                <a:solidFill>
                  <a:schemeClr val="accent6"/>
                </a:solidFill>
              </a:rPr>
              <a:t>Data management/remodelling</a:t>
            </a:r>
          </a:p>
          <a:p>
            <a:pPr lvl="2">
              <a:lnSpc>
                <a:spcPts val="1100"/>
              </a:lnSpc>
            </a:pPr>
            <a:r>
              <a:rPr lang="en-GB" sz="1400"/>
              <a:t>Series/observations</a:t>
            </a:r>
          </a:p>
          <a:p>
            <a:pPr lvl="2">
              <a:lnSpc>
                <a:spcPts val="1100"/>
              </a:lnSpc>
            </a:pPr>
            <a:r>
              <a:rPr lang="en-GB" sz="1400"/>
              <a:t>Datasets (data + metadata)</a:t>
            </a:r>
          </a:p>
          <a:p>
            <a:pPr marL="546100" lvl="2">
              <a:lnSpc>
                <a:spcPts val="1100"/>
              </a:lnSpc>
              <a:buClr>
                <a:schemeClr val="accent6"/>
              </a:buClr>
            </a:pPr>
            <a:r>
              <a:rPr lang="en-GB" sz="1400" b="1">
                <a:solidFill>
                  <a:schemeClr val="accent6"/>
                </a:solidFill>
              </a:rPr>
              <a:t>SDMX based</a:t>
            </a:r>
          </a:p>
          <a:p>
            <a:pPr lvl="1">
              <a:lnSpc>
                <a:spcPts val="1100"/>
              </a:lnSpc>
            </a:pPr>
            <a:r>
              <a:rPr lang="fr-BE" sz="1600" b="1" err="1">
                <a:solidFill>
                  <a:schemeClr val="accent6"/>
                </a:solidFill>
              </a:rPr>
              <a:t>Improved</a:t>
            </a:r>
            <a:r>
              <a:rPr lang="fr-BE" sz="1600" b="1">
                <a:solidFill>
                  <a:schemeClr val="accent6"/>
                </a:solidFill>
              </a:rPr>
              <a:t> performance</a:t>
            </a:r>
          </a:p>
          <a:p>
            <a:pPr lvl="1">
              <a:lnSpc>
                <a:spcPts val="1100"/>
              </a:lnSpc>
            </a:pPr>
            <a:r>
              <a:rPr lang="fr-BE" sz="1600" b="1">
                <a:solidFill>
                  <a:schemeClr val="accent6"/>
                </a:solidFill>
              </a:rPr>
              <a:t>Intuitive</a:t>
            </a:r>
          </a:p>
          <a:p>
            <a:pPr lvl="1">
              <a:lnSpc>
                <a:spcPts val="1100"/>
              </a:lnSpc>
            </a:pPr>
            <a:r>
              <a:rPr lang="fr-BE" sz="1600" b="1">
                <a:solidFill>
                  <a:schemeClr val="accent6"/>
                </a:solidFill>
              </a:rPr>
              <a:t>More efficient software maintenance</a:t>
            </a:r>
          </a:p>
          <a:p>
            <a:pPr lvl="1">
              <a:lnSpc>
                <a:spcPts val="1100"/>
              </a:lnSpc>
            </a:pPr>
            <a:r>
              <a:rPr lang="fr-BE" sz="1600" b="1">
                <a:solidFill>
                  <a:schemeClr val="accent6"/>
                </a:solidFill>
              </a:rPr>
              <a:t>Connectivity </a:t>
            </a:r>
            <a:r>
              <a:rPr lang="fr-BE" sz="1600" b="1" err="1">
                <a:solidFill>
                  <a:schemeClr val="accent6"/>
                </a:solidFill>
              </a:rPr>
              <a:t>with</a:t>
            </a:r>
            <a:r>
              <a:rPr lang="fr-BE" sz="1600" b="1">
                <a:solidFill>
                  <a:schemeClr val="accent6"/>
                </a:solidFill>
              </a:rPr>
              <a:t> </a:t>
            </a:r>
            <a:r>
              <a:rPr lang="fr-BE" sz="1600" b="1" err="1">
                <a:solidFill>
                  <a:schemeClr val="accent6"/>
                </a:solidFill>
              </a:rPr>
              <a:t>other</a:t>
            </a:r>
            <a:r>
              <a:rPr lang="fr-BE" sz="1600" b="1">
                <a:solidFill>
                  <a:schemeClr val="accent6"/>
                </a:solidFill>
              </a:rPr>
              <a:t> applications</a:t>
            </a:r>
          </a:p>
          <a:p>
            <a:pPr lvl="1">
              <a:lnSpc>
                <a:spcPts val="1100"/>
              </a:lnSpc>
            </a:pPr>
            <a:r>
              <a:rPr lang="fr-BE" sz="1600" b="1" err="1">
                <a:solidFill>
                  <a:schemeClr val="accent6"/>
                </a:solidFill>
              </a:rPr>
              <a:t>Improved</a:t>
            </a:r>
            <a:r>
              <a:rPr lang="fr-BE" sz="1600" b="1">
                <a:solidFill>
                  <a:schemeClr val="accent6"/>
                </a:solidFill>
              </a:rPr>
              <a:t> validation of data</a:t>
            </a:r>
            <a:endParaRPr lang="en-GB" sz="1600"/>
          </a:p>
          <a:p>
            <a:endParaRPr lang="en-GB"/>
          </a:p>
          <a:p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0D9A6-CEE9-4332-840E-CC8E78AFB300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8C8A7EF-BBA9-E7E3-8366-2FAD41431A1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759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2551031-DB93-76EE-14C2-91BCB9613A00}"/>
              </a:ext>
            </a:extLst>
          </p:cNvPr>
          <p:cNvGrpSpPr/>
          <p:nvPr/>
        </p:nvGrpSpPr>
        <p:grpSpPr>
          <a:xfrm>
            <a:off x="751694" y="1436262"/>
            <a:ext cx="7641106" cy="4893374"/>
            <a:chOff x="359138" y="1739867"/>
            <a:chExt cx="6251019" cy="4003163"/>
          </a:xfrm>
        </p:grpSpPr>
        <p:graphicFrame>
          <p:nvGraphicFramePr>
            <p:cNvPr id="14" name="Diagram 13">
              <a:extLst>
                <a:ext uri="{FF2B5EF4-FFF2-40B4-BE49-F238E27FC236}">
                  <a16:creationId xmlns:a16="http://schemas.microsoft.com/office/drawing/2014/main" id="{E67AA372-6B8D-1DCC-231F-FE7BD7EA6AC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1703479"/>
                </p:ext>
              </p:extLst>
            </p:nvPr>
          </p:nvGraphicFramePr>
          <p:xfrm>
            <a:off x="359138" y="1739867"/>
            <a:ext cx="6251019" cy="400316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86561B2F-EC4D-2BF0-6D00-0546E980C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604480" y="4352063"/>
              <a:ext cx="1615590" cy="572381"/>
            </a:xfrm>
            <a:prstGeom prst="rect">
              <a:avLst/>
            </a:prstGeom>
          </p:spPr>
        </p:pic>
        <p:pic>
          <p:nvPicPr>
            <p:cNvPr id="17" name="Picture 12" descr="OESO - European Observatory for Nanomaterials">
              <a:extLst>
                <a:ext uri="{FF2B5EF4-FFF2-40B4-BE49-F238E27FC236}">
                  <a16:creationId xmlns:a16="http://schemas.microsoft.com/office/drawing/2014/main" id="{9DFAE03E-9D3B-F98E-6CA1-92ACA5827C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4916" y="3552149"/>
              <a:ext cx="1128598" cy="564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45E8E56-BF36-676E-711A-08EF74A11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4103" y="2881209"/>
              <a:ext cx="385264" cy="249470"/>
            </a:xfrm>
            <a:prstGeom prst="rect">
              <a:avLst/>
            </a:prstGeom>
          </p:spPr>
        </p:pic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80F12CF-BAF9-F54F-9595-7E26A1473F76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359138" y="719999"/>
            <a:ext cx="11056721" cy="433263"/>
          </a:xfrm>
        </p:spPr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FF5F423-7AE2-CFF9-96DB-A8C2A6789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b="1">
                <a:latin typeface="Century Gothic" panose="020B0502020202020204" pitchFamily="34" charset="0"/>
              </a:rPr>
              <a:t>Collaboration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0D9A6-CEE9-4332-840E-CC8E78AFB300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8C8A7EF-BBA9-E7E3-8366-2FAD41431A1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915895-34C4-0D92-6601-A5A166DD488E}"/>
              </a:ext>
            </a:extLst>
          </p:cNvPr>
          <p:cNvSpPr txBox="1"/>
          <p:nvPr/>
        </p:nvSpPr>
        <p:spPr>
          <a:xfrm>
            <a:off x="1176805" y="2682658"/>
            <a:ext cx="1357483" cy="602454"/>
          </a:xfrm>
          <a:prstGeom prst="rect">
            <a:avLst/>
          </a:prstGeom>
          <a:solidFill>
            <a:schemeClr val="accent3"/>
          </a:solidFill>
        </p:spPr>
        <p:txBody>
          <a:bodyPr wrap="square" lIns="72000" tIns="72000" rIns="72000" bIns="72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Support NBB to design develop &amp; implement reforms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5E755C-A7BC-FF26-9D9E-E82247AE03ED}"/>
              </a:ext>
            </a:extLst>
          </p:cNvPr>
          <p:cNvSpPr txBox="1"/>
          <p:nvPr/>
        </p:nvSpPr>
        <p:spPr>
          <a:xfrm>
            <a:off x="7493685" y="4981597"/>
            <a:ext cx="1521290" cy="907153"/>
          </a:xfrm>
          <a:prstGeom prst="rect">
            <a:avLst/>
          </a:prstGeom>
          <a:solidFill>
            <a:schemeClr val="accent3"/>
          </a:solidFill>
        </p:spPr>
        <p:txBody>
          <a:bodyPr wrap="square" lIns="72000" tIns="72000" rIns="72000" bIns="72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Define requirements to support modernisation and integration of NBB data lifecycle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FFB98B-81FC-4DFA-2247-976B77C5ACF5}"/>
              </a:ext>
            </a:extLst>
          </p:cNvPr>
          <p:cNvSpPr txBox="1"/>
          <p:nvPr/>
        </p:nvSpPr>
        <p:spPr>
          <a:xfrm>
            <a:off x="6444748" y="1851248"/>
            <a:ext cx="1948052" cy="754804"/>
          </a:xfrm>
          <a:prstGeom prst="rect">
            <a:avLst/>
          </a:prstGeom>
          <a:solidFill>
            <a:schemeClr val="accent3"/>
          </a:solidFill>
        </p:spPr>
        <p:txBody>
          <a:bodyPr wrap="square" lIns="72000" tIns="72000" rIns="72000" bIns="72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TSI Regulation: support member states to promote the EU’s economic, social &amp; territorial cohesion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4CFB284-3F35-F842-7989-03BA6A0B82D4}"/>
              </a:ext>
            </a:extLst>
          </p:cNvPr>
          <p:cNvSpPr/>
          <p:nvPr/>
        </p:nvSpPr>
        <p:spPr>
          <a:xfrm>
            <a:off x="4316883" y="3192915"/>
            <a:ext cx="1285580" cy="12855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Leverage the longstanding collaboration between OECD and NBB</a:t>
            </a:r>
          </a:p>
        </p:txBody>
      </p:sp>
    </p:spTree>
    <p:extLst>
      <p:ext uri="{BB962C8B-B14F-4D97-AF65-F5344CB8AC3E}">
        <p14:creationId xmlns:p14="http://schemas.microsoft.com/office/powerpoint/2010/main" val="3058429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ED98974A-9ACF-44D6-A25F-310BD52B27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4008502"/>
              </p:ext>
            </p:extLst>
          </p:nvPr>
        </p:nvGraphicFramePr>
        <p:xfrm>
          <a:off x="646418" y="74256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D82F5B7-28C3-4DF8-A0B9-E322E69F381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2" r="24082"/>
          <a:stretch>
            <a:fillRect/>
          </a:stretch>
        </p:blipFill>
        <p:spPr>
          <a:xfrm>
            <a:off x="7873264" y="-61639"/>
            <a:ext cx="4308909" cy="6864986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8EAFEE-801E-437B-9526-65DA8660C6F3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7A2A72-BDAD-4129-9442-E5FCB5CC6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b="1">
                <a:latin typeface="Century Gothic" panose="020B0502020202020204" pitchFamily="34" charset="0"/>
              </a:rPr>
              <a:t>Phased approach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FB76843-0328-4204-9294-484164D4D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0D9A6-CEE9-4332-840E-CC8E78AFB300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 June 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01F0FED-E886-40DA-9E05-616B02A6A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1347EA3-4D54-41A8-96CF-4E931A9AEF87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ED8BCA-FAED-4935-A0D1-5890887C022A}"/>
              </a:ext>
            </a:extLst>
          </p:cNvPr>
          <p:cNvSpPr txBox="1"/>
          <p:nvPr/>
        </p:nvSpPr>
        <p:spPr>
          <a:xfrm>
            <a:off x="1953479" y="5043151"/>
            <a:ext cx="1953929" cy="7700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>
                <a:solidFill>
                  <a:schemeClr val="tx2"/>
                </a:solidFill>
              </a:rPr>
              <a:t>Current Web portal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>
                <a:solidFill>
                  <a:schemeClr val="accent2"/>
                </a:solidFill>
              </a:rPr>
              <a:t>Non-SDMX version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63FF57-31D0-451B-9FF7-58C56A5BB0F0}"/>
              </a:ext>
            </a:extLst>
          </p:cNvPr>
          <p:cNvSpPr txBox="1"/>
          <p:nvPr/>
        </p:nvSpPr>
        <p:spPr>
          <a:xfrm>
            <a:off x="4056966" y="3722487"/>
            <a:ext cx="2687054" cy="14453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600">
                <a:solidFill>
                  <a:schemeClr val="tx2"/>
                </a:solidFill>
              </a:rPr>
              <a:t>Next version Web portal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600"/>
              <a:t>SDMX version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F30B6A-89C3-41F9-8EB9-995FBA18137A}"/>
              </a:ext>
            </a:extLst>
          </p:cNvPr>
          <p:cNvSpPr txBox="1"/>
          <p:nvPr/>
        </p:nvSpPr>
        <p:spPr>
          <a:xfrm>
            <a:off x="6399692" y="3015275"/>
            <a:ext cx="2926081" cy="18276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>
                <a:solidFill>
                  <a:schemeClr val="tx2"/>
                </a:solidFill>
              </a:rPr>
              <a:t>Fully fletched solution 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>
                <a:solidFill>
                  <a:schemeClr val="tx2"/>
                </a:solidFill>
              </a:rPr>
              <a:t>SDMX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>
                <a:solidFill>
                  <a:schemeClr val="tx2"/>
                </a:solidFill>
              </a:rPr>
              <a:t>Central point of aggregated statistical information</a:t>
            </a:r>
            <a:endParaRPr lang="en-GB"/>
          </a:p>
        </p:txBody>
      </p:sp>
      <p:sp>
        <p:nvSpPr>
          <p:cNvPr id="2" name="Tekstvak 31">
            <a:extLst>
              <a:ext uri="{FF2B5EF4-FFF2-40B4-BE49-F238E27FC236}">
                <a16:creationId xmlns:a16="http://schemas.microsoft.com/office/drawing/2014/main" id="{2554E6A1-29B2-3882-18CB-4ECEDDEEA29E}"/>
              </a:ext>
            </a:extLst>
          </p:cNvPr>
          <p:cNvSpPr txBox="1"/>
          <p:nvPr/>
        </p:nvSpPr>
        <p:spPr>
          <a:xfrm>
            <a:off x="-147489" y="4075852"/>
            <a:ext cx="2090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GB" sz="2400">
                <a:solidFill>
                  <a:schemeClr val="accent6"/>
                </a:solidFill>
                <a:latin typeface="+mj-lt"/>
              </a:rPr>
              <a:t> 2015-today</a:t>
            </a:r>
            <a:endParaRPr lang="en-GB" sz="2400">
              <a:solidFill>
                <a:schemeClr val="accent6"/>
              </a:solidFill>
            </a:endParaRPr>
          </a:p>
        </p:txBody>
      </p:sp>
      <p:sp>
        <p:nvSpPr>
          <p:cNvPr id="5" name="Tekstvak 31">
            <a:extLst>
              <a:ext uri="{FF2B5EF4-FFF2-40B4-BE49-F238E27FC236}">
                <a16:creationId xmlns:a16="http://schemas.microsoft.com/office/drawing/2014/main" id="{4F9DC2C7-D007-3833-B0B9-D4F9DD975213}"/>
              </a:ext>
            </a:extLst>
          </p:cNvPr>
          <p:cNvSpPr txBox="1"/>
          <p:nvPr/>
        </p:nvSpPr>
        <p:spPr>
          <a:xfrm>
            <a:off x="1816626" y="2726138"/>
            <a:ext cx="2090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GB" sz="2400">
                <a:solidFill>
                  <a:schemeClr val="accent6"/>
                </a:solidFill>
                <a:latin typeface="+mj-lt"/>
              </a:rPr>
              <a:t> 2023</a:t>
            </a:r>
            <a:endParaRPr lang="en-GB" sz="2400">
              <a:solidFill>
                <a:schemeClr val="accent6"/>
              </a:solidFill>
            </a:endParaRPr>
          </a:p>
        </p:txBody>
      </p:sp>
      <p:sp>
        <p:nvSpPr>
          <p:cNvPr id="7" name="Tekstvak 31">
            <a:extLst>
              <a:ext uri="{FF2B5EF4-FFF2-40B4-BE49-F238E27FC236}">
                <a16:creationId xmlns:a16="http://schemas.microsoft.com/office/drawing/2014/main" id="{CE04F864-B997-449E-C836-689ADDFA83EE}"/>
              </a:ext>
            </a:extLst>
          </p:cNvPr>
          <p:cNvSpPr txBox="1"/>
          <p:nvPr/>
        </p:nvSpPr>
        <p:spPr>
          <a:xfrm>
            <a:off x="4308910" y="1755034"/>
            <a:ext cx="2090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GB" sz="2400">
                <a:solidFill>
                  <a:schemeClr val="accent6"/>
                </a:solidFill>
                <a:latin typeface="+mj-lt"/>
              </a:rPr>
              <a:t> 2024</a:t>
            </a:r>
            <a:endParaRPr lang="en-GB" sz="240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48298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6BC529-D1F6-BEC2-E0BE-CE57E99DF60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SALSA project scope</a:t>
            </a: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1268760"/>
            <a:ext cx="8318450" cy="4820116"/>
          </a:xfrm>
          <a:prstGeom prst="rect">
            <a:avLst/>
          </a:prstGeom>
          <a:noFill/>
        </p:spPr>
      </p:pic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4B321FB8-0D90-5B17-998B-D3BEFACE0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9005" y="6329636"/>
            <a:ext cx="264993" cy="168364"/>
          </a:xfrm>
        </p:spPr>
        <p:txBody>
          <a:bodyPr/>
          <a:lstStyle/>
          <a:p>
            <a:fld id="{D7B5DC5B-6873-43DB-ADC7-B15ACCE0DFDB}" type="slidenum">
              <a:rPr lang="en-GB" noProof="0" smtClean="0"/>
              <a:t>7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68367170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1934CC-4D03-C8E4-5AB5-F551896A385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D8E895-8E36-0424-A4DF-6CE3CEC26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Segoe UI"/>
              </a:rPr>
              <a:t>High level infrastructure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B74524-47A9-7352-AE74-6AD59A890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C7D5-E6AF-438D-9008-7405597A8609}" type="datetime4">
              <a:rPr lang="en-GB" noProof="0" smtClean="0"/>
              <a:t>07 June 2023</a:t>
            </a:fld>
            <a:endParaRPr lang="en-GB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C91984-8212-1272-FE0C-CD97DD11D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8</a:t>
            </a:fld>
            <a:endParaRPr lang="en-GB" noProof="0" dirty="0"/>
          </a:p>
        </p:txBody>
      </p:sp>
      <p:pic>
        <p:nvPicPr>
          <p:cNvPr id="9" name="Picture 9" descr="Diagram&#10;&#10;Description automatically generated">
            <a:extLst>
              <a:ext uri="{FF2B5EF4-FFF2-40B4-BE49-F238E27FC236}">
                <a16:creationId xmlns:a16="http://schemas.microsoft.com/office/drawing/2014/main" id="{332AD520-314E-D60B-A82C-945591D78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363656"/>
            <a:ext cx="5953125" cy="5045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2757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A9D573-D68F-4EAF-B589-02AE4F57486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C166E8-C47A-4DF2-A361-4BF9F297E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Spaces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782008-C74C-4736-A7D8-74A9D02E9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C7D5-E6AF-438D-9008-7405597A8609}" type="datetime4">
              <a:rPr lang="en-GB" noProof="0" smtClean="0"/>
              <a:t>07 June 2023</a:t>
            </a:fld>
            <a:endParaRPr lang="en-GB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720203-B78B-4AE6-A296-069B8944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9</a:t>
            </a:fld>
            <a:endParaRPr lang="en-GB" noProof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3F2834-6C90-466E-8FAE-544691377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4830" y="2584102"/>
            <a:ext cx="4322780" cy="2494688"/>
          </a:xfrm>
          <a:prstGeom prst="rect">
            <a:avLst/>
          </a:prstGeom>
        </p:spPr>
      </p:pic>
      <p:grpSp>
        <p:nvGrpSpPr>
          <p:cNvPr id="12" name="Icoon_2_3">
            <a:extLst>
              <a:ext uri="{FF2B5EF4-FFF2-40B4-BE49-F238E27FC236}">
                <a16:creationId xmlns:a16="http://schemas.microsoft.com/office/drawing/2014/main" id="{B7CE8DB8-651A-46B8-BD5D-D5B8C140D2A2}"/>
              </a:ext>
            </a:extLst>
          </p:cNvPr>
          <p:cNvGrpSpPr>
            <a:grpSpLocks noChangeAspect="1"/>
          </p:cNvGrpSpPr>
          <p:nvPr/>
        </p:nvGrpSpPr>
        <p:grpSpPr>
          <a:xfrm>
            <a:off x="5030819" y="1508400"/>
            <a:ext cx="338986" cy="411940"/>
            <a:chOff x="4976812" y="2066925"/>
            <a:chExt cx="2241708" cy="2724149"/>
          </a:xfrm>
          <a:solidFill>
            <a:schemeClr val="accent1"/>
          </a:solidFill>
        </p:grpSpPr>
        <p:grpSp>
          <p:nvGrpSpPr>
            <p:cNvPr id="13" name="Graphic 258">
              <a:extLst>
                <a:ext uri="{FF2B5EF4-FFF2-40B4-BE49-F238E27FC236}">
                  <a16:creationId xmlns:a16="http://schemas.microsoft.com/office/drawing/2014/main" id="{62D67819-89A4-415C-A2CE-908D43C79529}"/>
                </a:ext>
              </a:extLst>
            </p:cNvPr>
            <p:cNvGrpSpPr/>
            <p:nvPr/>
          </p:nvGrpSpPr>
          <p:grpSpPr>
            <a:xfrm>
              <a:off x="4976812" y="2066925"/>
              <a:ext cx="961072" cy="1257299"/>
              <a:chOff x="4976812" y="2066925"/>
              <a:chExt cx="961072" cy="1257299"/>
            </a:xfrm>
            <a:grpFill/>
          </p:grpSpPr>
          <p:sp>
            <p:nvSpPr>
              <p:cNvPr id="23" name="Vrije vorm: vorm 261">
                <a:extLst>
                  <a:ext uri="{FF2B5EF4-FFF2-40B4-BE49-F238E27FC236}">
                    <a16:creationId xmlns:a16="http://schemas.microsoft.com/office/drawing/2014/main" id="{43B53EF6-F45D-4DDA-98DF-1FA67314E573}"/>
                  </a:ext>
                </a:extLst>
              </p:cNvPr>
              <p:cNvSpPr/>
              <p:nvPr/>
            </p:nvSpPr>
            <p:spPr>
              <a:xfrm>
                <a:off x="5150071" y="2066925"/>
                <a:ext cx="614552" cy="614648"/>
              </a:xfrm>
              <a:custGeom>
                <a:avLst/>
                <a:gdLst>
                  <a:gd name="connsiteX0" fmla="*/ 307277 w 614552"/>
                  <a:gd name="connsiteY0" fmla="*/ 614648 h 614648"/>
                  <a:gd name="connsiteX1" fmla="*/ 0 w 614552"/>
                  <a:gd name="connsiteY1" fmla="*/ 307372 h 614648"/>
                  <a:gd name="connsiteX2" fmla="*/ 307277 w 614552"/>
                  <a:gd name="connsiteY2" fmla="*/ 0 h 614648"/>
                  <a:gd name="connsiteX3" fmla="*/ 614553 w 614552"/>
                  <a:gd name="connsiteY3" fmla="*/ 307276 h 614648"/>
                  <a:gd name="connsiteX4" fmla="*/ 307277 w 614552"/>
                  <a:gd name="connsiteY4" fmla="*/ 614648 h 614648"/>
                  <a:gd name="connsiteX5" fmla="*/ 307277 w 614552"/>
                  <a:gd name="connsiteY5" fmla="*/ 142875 h 614648"/>
                  <a:gd name="connsiteX6" fmla="*/ 142875 w 614552"/>
                  <a:gd name="connsiteY6" fmla="*/ 307276 h 614648"/>
                  <a:gd name="connsiteX7" fmla="*/ 307277 w 614552"/>
                  <a:gd name="connsiteY7" fmla="*/ 471678 h 614648"/>
                  <a:gd name="connsiteX8" fmla="*/ 471678 w 614552"/>
                  <a:gd name="connsiteY8" fmla="*/ 307276 h 614648"/>
                  <a:gd name="connsiteX9" fmla="*/ 307277 w 614552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2" h="614648">
                    <a:moveTo>
                      <a:pt x="307277" y="614648"/>
                    </a:moveTo>
                    <a:cubicBezTo>
                      <a:pt x="137827" y="614648"/>
                      <a:pt x="0" y="476822"/>
                      <a:pt x="0" y="307372"/>
                    </a:cubicBezTo>
                    <a:cubicBezTo>
                      <a:pt x="0" y="137922"/>
                      <a:pt x="137827" y="0"/>
                      <a:pt x="307277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7" y="614648"/>
                    </a:cubicBezTo>
                    <a:close/>
                    <a:moveTo>
                      <a:pt x="307277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7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7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24" name="Vrije vorm: vorm 262">
                <a:extLst>
                  <a:ext uri="{FF2B5EF4-FFF2-40B4-BE49-F238E27FC236}">
                    <a16:creationId xmlns:a16="http://schemas.microsoft.com/office/drawing/2014/main" id="{0C37A67C-7DB0-4E0A-A860-A9F5D0EB7D4D}"/>
                  </a:ext>
                </a:extLst>
              </p:cNvPr>
              <p:cNvSpPr/>
              <p:nvPr/>
            </p:nvSpPr>
            <p:spPr>
              <a:xfrm>
                <a:off x="4976812" y="272062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2 h 603599"/>
                  <a:gd name="connsiteX5" fmla="*/ 961073 w 961072"/>
                  <a:gd name="connsiteY5" fmla="*/ 603599 h 603599"/>
                  <a:gd name="connsiteX6" fmla="*/ 143447 w 961072"/>
                  <a:gd name="connsiteY6" fmla="*/ 460724 h 603599"/>
                  <a:gd name="connsiteX7" fmla="*/ 817626 w 961072"/>
                  <a:gd name="connsiteY7" fmla="*/ 460724 h 603599"/>
                  <a:gd name="connsiteX8" fmla="*/ 480441 w 961072"/>
                  <a:gd name="connsiteY8" fmla="*/ 142875 h 603599"/>
                  <a:gd name="connsiteX9" fmla="*/ 143447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2"/>
                    </a:cubicBezTo>
                    <a:lnTo>
                      <a:pt x="961073" y="603599"/>
                    </a:lnTo>
                    <a:close/>
                    <a:moveTo>
                      <a:pt x="143447" y="460724"/>
                    </a:moveTo>
                    <a:lnTo>
                      <a:pt x="817626" y="460724"/>
                    </a:lnTo>
                    <a:cubicBezTo>
                      <a:pt x="807339" y="283750"/>
                      <a:pt x="660083" y="142875"/>
                      <a:pt x="480441" y="142875"/>
                    </a:cubicBezTo>
                    <a:cubicBezTo>
                      <a:pt x="300895" y="142875"/>
                      <a:pt x="153638" y="283750"/>
                      <a:pt x="143447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14" name="Graphic 258">
              <a:extLst>
                <a:ext uri="{FF2B5EF4-FFF2-40B4-BE49-F238E27FC236}">
                  <a16:creationId xmlns:a16="http://schemas.microsoft.com/office/drawing/2014/main" id="{88CB5393-348B-4DA4-A899-24283EB5DD8E}"/>
                </a:ext>
              </a:extLst>
            </p:cNvPr>
            <p:cNvGrpSpPr/>
            <p:nvPr/>
          </p:nvGrpSpPr>
          <p:grpSpPr>
            <a:xfrm>
              <a:off x="4976812" y="3533775"/>
              <a:ext cx="961072" cy="1257299"/>
              <a:chOff x="4976812" y="3533775"/>
              <a:chExt cx="961072" cy="1257299"/>
            </a:xfrm>
            <a:grpFill/>
          </p:grpSpPr>
          <p:sp>
            <p:nvSpPr>
              <p:cNvPr id="21" name="Vrije vorm: vorm 264">
                <a:extLst>
                  <a:ext uri="{FF2B5EF4-FFF2-40B4-BE49-F238E27FC236}">
                    <a16:creationId xmlns:a16="http://schemas.microsoft.com/office/drawing/2014/main" id="{1F838B6B-B849-489C-9EB3-9EF4B0C0F9D7}"/>
                  </a:ext>
                </a:extLst>
              </p:cNvPr>
              <p:cNvSpPr/>
              <p:nvPr/>
            </p:nvSpPr>
            <p:spPr>
              <a:xfrm>
                <a:off x="5150071" y="3533775"/>
                <a:ext cx="614552" cy="614648"/>
              </a:xfrm>
              <a:custGeom>
                <a:avLst/>
                <a:gdLst>
                  <a:gd name="connsiteX0" fmla="*/ 307277 w 614552"/>
                  <a:gd name="connsiteY0" fmla="*/ 614648 h 614648"/>
                  <a:gd name="connsiteX1" fmla="*/ 0 w 614552"/>
                  <a:gd name="connsiteY1" fmla="*/ 307372 h 614648"/>
                  <a:gd name="connsiteX2" fmla="*/ 307277 w 614552"/>
                  <a:gd name="connsiteY2" fmla="*/ 0 h 614648"/>
                  <a:gd name="connsiteX3" fmla="*/ 614553 w 614552"/>
                  <a:gd name="connsiteY3" fmla="*/ 307276 h 614648"/>
                  <a:gd name="connsiteX4" fmla="*/ 307277 w 614552"/>
                  <a:gd name="connsiteY4" fmla="*/ 614648 h 614648"/>
                  <a:gd name="connsiteX5" fmla="*/ 307277 w 614552"/>
                  <a:gd name="connsiteY5" fmla="*/ 142875 h 614648"/>
                  <a:gd name="connsiteX6" fmla="*/ 142875 w 614552"/>
                  <a:gd name="connsiteY6" fmla="*/ 307276 h 614648"/>
                  <a:gd name="connsiteX7" fmla="*/ 307277 w 614552"/>
                  <a:gd name="connsiteY7" fmla="*/ 471678 h 614648"/>
                  <a:gd name="connsiteX8" fmla="*/ 471678 w 614552"/>
                  <a:gd name="connsiteY8" fmla="*/ 307276 h 614648"/>
                  <a:gd name="connsiteX9" fmla="*/ 307277 w 614552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2" h="614648">
                    <a:moveTo>
                      <a:pt x="307277" y="614648"/>
                    </a:moveTo>
                    <a:cubicBezTo>
                      <a:pt x="137827" y="614648"/>
                      <a:pt x="0" y="476821"/>
                      <a:pt x="0" y="307372"/>
                    </a:cubicBezTo>
                    <a:cubicBezTo>
                      <a:pt x="0" y="137922"/>
                      <a:pt x="137827" y="0"/>
                      <a:pt x="307277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7" y="614648"/>
                    </a:cubicBezTo>
                    <a:close/>
                    <a:moveTo>
                      <a:pt x="307277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7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7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22" name="Vrije vorm: vorm 265">
                <a:extLst>
                  <a:ext uri="{FF2B5EF4-FFF2-40B4-BE49-F238E27FC236}">
                    <a16:creationId xmlns:a16="http://schemas.microsoft.com/office/drawing/2014/main" id="{CC2B575F-7CCF-43FF-9DFA-6BB797BC3146}"/>
                  </a:ext>
                </a:extLst>
              </p:cNvPr>
              <p:cNvSpPr/>
              <p:nvPr/>
            </p:nvSpPr>
            <p:spPr>
              <a:xfrm>
                <a:off x="4976812" y="418747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1 h 603599"/>
                  <a:gd name="connsiteX5" fmla="*/ 961073 w 961072"/>
                  <a:gd name="connsiteY5" fmla="*/ 603599 h 603599"/>
                  <a:gd name="connsiteX6" fmla="*/ 143447 w 961072"/>
                  <a:gd name="connsiteY6" fmla="*/ 460724 h 603599"/>
                  <a:gd name="connsiteX7" fmla="*/ 817626 w 961072"/>
                  <a:gd name="connsiteY7" fmla="*/ 460724 h 603599"/>
                  <a:gd name="connsiteX8" fmla="*/ 480441 w 961072"/>
                  <a:gd name="connsiteY8" fmla="*/ 142875 h 603599"/>
                  <a:gd name="connsiteX9" fmla="*/ 143447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1"/>
                    </a:cubicBezTo>
                    <a:lnTo>
                      <a:pt x="961073" y="603599"/>
                    </a:lnTo>
                    <a:close/>
                    <a:moveTo>
                      <a:pt x="143447" y="460724"/>
                    </a:moveTo>
                    <a:lnTo>
                      <a:pt x="817626" y="460724"/>
                    </a:lnTo>
                    <a:cubicBezTo>
                      <a:pt x="807339" y="283750"/>
                      <a:pt x="660083" y="142875"/>
                      <a:pt x="480441" y="142875"/>
                    </a:cubicBezTo>
                    <a:cubicBezTo>
                      <a:pt x="300895" y="142875"/>
                      <a:pt x="153638" y="283750"/>
                      <a:pt x="143447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15" name="Graphic 258">
              <a:extLst>
                <a:ext uri="{FF2B5EF4-FFF2-40B4-BE49-F238E27FC236}">
                  <a16:creationId xmlns:a16="http://schemas.microsoft.com/office/drawing/2014/main" id="{08C25E54-C120-4153-AD79-E403F77E3B83}"/>
                </a:ext>
              </a:extLst>
            </p:cNvPr>
            <p:cNvGrpSpPr/>
            <p:nvPr/>
          </p:nvGrpSpPr>
          <p:grpSpPr>
            <a:xfrm>
              <a:off x="6257448" y="2066925"/>
              <a:ext cx="961072" cy="1257299"/>
              <a:chOff x="6257448" y="2066925"/>
              <a:chExt cx="961072" cy="1257299"/>
            </a:xfrm>
            <a:grpFill/>
          </p:grpSpPr>
          <p:sp>
            <p:nvSpPr>
              <p:cNvPr id="19" name="Vrije vorm: vorm 267">
                <a:extLst>
                  <a:ext uri="{FF2B5EF4-FFF2-40B4-BE49-F238E27FC236}">
                    <a16:creationId xmlns:a16="http://schemas.microsoft.com/office/drawing/2014/main" id="{CD7891A4-166B-42AA-BD31-BFAE713FBEF7}"/>
                  </a:ext>
                </a:extLst>
              </p:cNvPr>
              <p:cNvSpPr/>
              <p:nvPr/>
            </p:nvSpPr>
            <p:spPr>
              <a:xfrm>
                <a:off x="6430707" y="2066925"/>
                <a:ext cx="614553" cy="614648"/>
              </a:xfrm>
              <a:custGeom>
                <a:avLst/>
                <a:gdLst>
                  <a:gd name="connsiteX0" fmla="*/ 307276 w 614553"/>
                  <a:gd name="connsiteY0" fmla="*/ 614648 h 614648"/>
                  <a:gd name="connsiteX1" fmla="*/ 0 w 614553"/>
                  <a:gd name="connsiteY1" fmla="*/ 307372 h 614648"/>
                  <a:gd name="connsiteX2" fmla="*/ 307276 w 614553"/>
                  <a:gd name="connsiteY2" fmla="*/ 0 h 614648"/>
                  <a:gd name="connsiteX3" fmla="*/ 614553 w 614553"/>
                  <a:gd name="connsiteY3" fmla="*/ 307276 h 614648"/>
                  <a:gd name="connsiteX4" fmla="*/ 307276 w 614553"/>
                  <a:gd name="connsiteY4" fmla="*/ 614648 h 614648"/>
                  <a:gd name="connsiteX5" fmla="*/ 307276 w 614553"/>
                  <a:gd name="connsiteY5" fmla="*/ 142875 h 614648"/>
                  <a:gd name="connsiteX6" fmla="*/ 142875 w 614553"/>
                  <a:gd name="connsiteY6" fmla="*/ 307276 h 614648"/>
                  <a:gd name="connsiteX7" fmla="*/ 307276 w 614553"/>
                  <a:gd name="connsiteY7" fmla="*/ 471678 h 614648"/>
                  <a:gd name="connsiteX8" fmla="*/ 471678 w 614553"/>
                  <a:gd name="connsiteY8" fmla="*/ 307276 h 614648"/>
                  <a:gd name="connsiteX9" fmla="*/ 307276 w 614553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3" h="614648">
                    <a:moveTo>
                      <a:pt x="307276" y="614648"/>
                    </a:moveTo>
                    <a:cubicBezTo>
                      <a:pt x="137827" y="614648"/>
                      <a:pt x="0" y="476822"/>
                      <a:pt x="0" y="307372"/>
                    </a:cubicBezTo>
                    <a:cubicBezTo>
                      <a:pt x="0" y="137922"/>
                      <a:pt x="137827" y="0"/>
                      <a:pt x="307276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6" y="614648"/>
                    </a:cubicBezTo>
                    <a:close/>
                    <a:moveTo>
                      <a:pt x="307276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6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6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20" name="Vrije vorm: vorm 268">
                <a:extLst>
                  <a:ext uri="{FF2B5EF4-FFF2-40B4-BE49-F238E27FC236}">
                    <a16:creationId xmlns:a16="http://schemas.microsoft.com/office/drawing/2014/main" id="{97054459-B233-4026-A0EF-553B4C9B7935}"/>
                  </a:ext>
                </a:extLst>
              </p:cNvPr>
              <p:cNvSpPr/>
              <p:nvPr/>
            </p:nvSpPr>
            <p:spPr>
              <a:xfrm>
                <a:off x="6257448" y="272062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2 h 603599"/>
                  <a:gd name="connsiteX5" fmla="*/ 961073 w 961072"/>
                  <a:gd name="connsiteY5" fmla="*/ 603599 h 603599"/>
                  <a:gd name="connsiteX6" fmla="*/ 143542 w 961072"/>
                  <a:gd name="connsiteY6" fmla="*/ 460724 h 603599"/>
                  <a:gd name="connsiteX7" fmla="*/ 817721 w 961072"/>
                  <a:gd name="connsiteY7" fmla="*/ 460724 h 603599"/>
                  <a:gd name="connsiteX8" fmla="*/ 480536 w 961072"/>
                  <a:gd name="connsiteY8" fmla="*/ 142875 h 603599"/>
                  <a:gd name="connsiteX9" fmla="*/ 143542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2"/>
                    </a:cubicBezTo>
                    <a:lnTo>
                      <a:pt x="961073" y="603599"/>
                    </a:lnTo>
                    <a:close/>
                    <a:moveTo>
                      <a:pt x="143542" y="460724"/>
                    </a:moveTo>
                    <a:lnTo>
                      <a:pt x="817721" y="460724"/>
                    </a:lnTo>
                    <a:cubicBezTo>
                      <a:pt x="807434" y="283750"/>
                      <a:pt x="660178" y="142875"/>
                      <a:pt x="480536" y="142875"/>
                    </a:cubicBezTo>
                    <a:cubicBezTo>
                      <a:pt x="300990" y="142875"/>
                      <a:pt x="153734" y="283750"/>
                      <a:pt x="143542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16" name="Graphic 258">
              <a:extLst>
                <a:ext uri="{FF2B5EF4-FFF2-40B4-BE49-F238E27FC236}">
                  <a16:creationId xmlns:a16="http://schemas.microsoft.com/office/drawing/2014/main" id="{4AD7CC2B-4EF0-4E60-84AD-35A7F75D7B20}"/>
                </a:ext>
              </a:extLst>
            </p:cNvPr>
            <p:cNvGrpSpPr/>
            <p:nvPr/>
          </p:nvGrpSpPr>
          <p:grpSpPr>
            <a:xfrm>
              <a:off x="6257448" y="3533775"/>
              <a:ext cx="961072" cy="1257299"/>
              <a:chOff x="6257448" y="3533775"/>
              <a:chExt cx="961072" cy="1257299"/>
            </a:xfrm>
            <a:grpFill/>
          </p:grpSpPr>
          <p:sp>
            <p:nvSpPr>
              <p:cNvPr id="17" name="Vrije vorm: vorm 270">
                <a:extLst>
                  <a:ext uri="{FF2B5EF4-FFF2-40B4-BE49-F238E27FC236}">
                    <a16:creationId xmlns:a16="http://schemas.microsoft.com/office/drawing/2014/main" id="{3EF0A92A-2942-4BE2-B102-A2CC2A56CB72}"/>
                  </a:ext>
                </a:extLst>
              </p:cNvPr>
              <p:cNvSpPr/>
              <p:nvPr/>
            </p:nvSpPr>
            <p:spPr>
              <a:xfrm>
                <a:off x="6430707" y="3533775"/>
                <a:ext cx="614553" cy="614648"/>
              </a:xfrm>
              <a:custGeom>
                <a:avLst/>
                <a:gdLst>
                  <a:gd name="connsiteX0" fmla="*/ 307276 w 614553"/>
                  <a:gd name="connsiteY0" fmla="*/ 614648 h 614648"/>
                  <a:gd name="connsiteX1" fmla="*/ 0 w 614553"/>
                  <a:gd name="connsiteY1" fmla="*/ 307372 h 614648"/>
                  <a:gd name="connsiteX2" fmla="*/ 307276 w 614553"/>
                  <a:gd name="connsiteY2" fmla="*/ 0 h 614648"/>
                  <a:gd name="connsiteX3" fmla="*/ 614553 w 614553"/>
                  <a:gd name="connsiteY3" fmla="*/ 307276 h 614648"/>
                  <a:gd name="connsiteX4" fmla="*/ 307276 w 614553"/>
                  <a:gd name="connsiteY4" fmla="*/ 614648 h 614648"/>
                  <a:gd name="connsiteX5" fmla="*/ 307276 w 614553"/>
                  <a:gd name="connsiteY5" fmla="*/ 142875 h 614648"/>
                  <a:gd name="connsiteX6" fmla="*/ 142875 w 614553"/>
                  <a:gd name="connsiteY6" fmla="*/ 307276 h 614648"/>
                  <a:gd name="connsiteX7" fmla="*/ 307276 w 614553"/>
                  <a:gd name="connsiteY7" fmla="*/ 471678 h 614648"/>
                  <a:gd name="connsiteX8" fmla="*/ 471678 w 614553"/>
                  <a:gd name="connsiteY8" fmla="*/ 307276 h 614648"/>
                  <a:gd name="connsiteX9" fmla="*/ 307276 w 614553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3" h="614648">
                    <a:moveTo>
                      <a:pt x="307276" y="614648"/>
                    </a:moveTo>
                    <a:cubicBezTo>
                      <a:pt x="137827" y="614648"/>
                      <a:pt x="0" y="476821"/>
                      <a:pt x="0" y="307372"/>
                    </a:cubicBezTo>
                    <a:cubicBezTo>
                      <a:pt x="0" y="137922"/>
                      <a:pt x="137827" y="0"/>
                      <a:pt x="307276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6" y="614648"/>
                    </a:cubicBezTo>
                    <a:close/>
                    <a:moveTo>
                      <a:pt x="307276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6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6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8" name="Vrije vorm: vorm 271">
                <a:extLst>
                  <a:ext uri="{FF2B5EF4-FFF2-40B4-BE49-F238E27FC236}">
                    <a16:creationId xmlns:a16="http://schemas.microsoft.com/office/drawing/2014/main" id="{621CD0BD-6D33-4BD9-B189-3D76E4AFBDDA}"/>
                  </a:ext>
                </a:extLst>
              </p:cNvPr>
              <p:cNvSpPr/>
              <p:nvPr/>
            </p:nvSpPr>
            <p:spPr>
              <a:xfrm>
                <a:off x="6257448" y="418747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1 h 603599"/>
                  <a:gd name="connsiteX5" fmla="*/ 961073 w 961072"/>
                  <a:gd name="connsiteY5" fmla="*/ 603599 h 603599"/>
                  <a:gd name="connsiteX6" fmla="*/ 143542 w 961072"/>
                  <a:gd name="connsiteY6" fmla="*/ 460724 h 603599"/>
                  <a:gd name="connsiteX7" fmla="*/ 817721 w 961072"/>
                  <a:gd name="connsiteY7" fmla="*/ 460724 h 603599"/>
                  <a:gd name="connsiteX8" fmla="*/ 480536 w 961072"/>
                  <a:gd name="connsiteY8" fmla="*/ 142875 h 603599"/>
                  <a:gd name="connsiteX9" fmla="*/ 143542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1"/>
                    </a:cubicBezTo>
                    <a:lnTo>
                      <a:pt x="961073" y="603599"/>
                    </a:lnTo>
                    <a:close/>
                    <a:moveTo>
                      <a:pt x="143542" y="460724"/>
                    </a:moveTo>
                    <a:lnTo>
                      <a:pt x="817721" y="460724"/>
                    </a:lnTo>
                    <a:cubicBezTo>
                      <a:pt x="807434" y="283750"/>
                      <a:pt x="660178" y="142875"/>
                      <a:pt x="480536" y="142875"/>
                    </a:cubicBezTo>
                    <a:cubicBezTo>
                      <a:pt x="300990" y="142875"/>
                      <a:pt x="153734" y="283750"/>
                      <a:pt x="143542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grpSp>
        <p:nvGrpSpPr>
          <p:cNvPr id="25" name="Icoon_2_1">
            <a:extLst>
              <a:ext uri="{FF2B5EF4-FFF2-40B4-BE49-F238E27FC236}">
                <a16:creationId xmlns:a16="http://schemas.microsoft.com/office/drawing/2014/main" id="{7E2553ED-4DB7-4A30-B201-EFAF6B905BDA}"/>
              </a:ext>
            </a:extLst>
          </p:cNvPr>
          <p:cNvGrpSpPr>
            <a:grpSpLocks noChangeAspect="1"/>
          </p:cNvGrpSpPr>
          <p:nvPr/>
        </p:nvGrpSpPr>
        <p:grpSpPr>
          <a:xfrm>
            <a:off x="439433" y="2797568"/>
            <a:ext cx="327214" cy="290073"/>
            <a:chOff x="2402323" y="4836718"/>
            <a:chExt cx="683333" cy="605770"/>
          </a:xfrm>
          <a:solidFill>
            <a:schemeClr val="accent1"/>
          </a:solidFill>
        </p:grpSpPr>
        <p:sp>
          <p:nvSpPr>
            <p:cNvPr id="26" name="Vrije vorm: vorm 339">
              <a:extLst>
                <a:ext uri="{FF2B5EF4-FFF2-40B4-BE49-F238E27FC236}">
                  <a16:creationId xmlns:a16="http://schemas.microsoft.com/office/drawing/2014/main" id="{FC509322-2F82-421F-8726-918D24336B1B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7" name="Vrije vorm: vorm 340">
              <a:extLst>
                <a:ext uri="{FF2B5EF4-FFF2-40B4-BE49-F238E27FC236}">
                  <a16:creationId xmlns:a16="http://schemas.microsoft.com/office/drawing/2014/main" id="{CF1DFF38-1686-4BE7-86EC-0D7E044E0CFF}"/>
                </a:ext>
              </a:extLst>
            </p:cNvPr>
            <p:cNvSpPr/>
            <p:nvPr/>
          </p:nvSpPr>
          <p:spPr>
            <a:xfrm>
              <a:off x="2402323" y="4836742"/>
              <a:ext cx="435642" cy="605746"/>
            </a:xfrm>
            <a:custGeom>
              <a:avLst/>
              <a:gdLst>
                <a:gd name="connsiteX0" fmla="*/ 408238 w 435642"/>
                <a:gd name="connsiteY0" fmla="*/ 605747 h 605746"/>
                <a:gd name="connsiteX1" fmla="*/ 387406 w 435642"/>
                <a:gd name="connsiteY1" fmla="*/ 598086 h 605746"/>
                <a:gd name="connsiteX2" fmla="*/ 316375 w 435642"/>
                <a:gd name="connsiteY2" fmla="*/ 544813 h 605746"/>
                <a:gd name="connsiteX3" fmla="*/ 276722 w 435642"/>
                <a:gd name="connsiteY3" fmla="*/ 514901 h 605746"/>
                <a:gd name="connsiteX4" fmla="*/ 211201 w 435642"/>
                <a:gd name="connsiteY4" fmla="*/ 465175 h 605746"/>
                <a:gd name="connsiteX5" fmla="*/ 207157 w 435642"/>
                <a:gd name="connsiteY5" fmla="*/ 462881 h 605746"/>
                <a:gd name="connsiteX6" fmla="*/ 195169 w 435642"/>
                <a:gd name="connsiteY6" fmla="*/ 453896 h 605746"/>
                <a:gd name="connsiteX7" fmla="*/ 169041 w 435642"/>
                <a:gd name="connsiteY7" fmla="*/ 448458 h 605746"/>
                <a:gd name="connsiteX8" fmla="*/ 42514 w 435642"/>
                <a:gd name="connsiteY8" fmla="*/ 448458 h 605746"/>
                <a:gd name="connsiteX9" fmla="*/ 0 w 435642"/>
                <a:gd name="connsiteY9" fmla="*/ 405967 h 605746"/>
                <a:gd name="connsiteX10" fmla="*/ 0 w 435642"/>
                <a:gd name="connsiteY10" fmla="*/ 199779 h 605746"/>
                <a:gd name="connsiteX11" fmla="*/ 42514 w 435642"/>
                <a:gd name="connsiteY11" fmla="*/ 157265 h 605746"/>
                <a:gd name="connsiteX12" fmla="*/ 169065 w 435642"/>
                <a:gd name="connsiteY12" fmla="*/ 157265 h 605746"/>
                <a:gd name="connsiteX13" fmla="*/ 203043 w 435642"/>
                <a:gd name="connsiteY13" fmla="*/ 145939 h 605746"/>
                <a:gd name="connsiteX14" fmla="*/ 387430 w 435642"/>
                <a:gd name="connsiteY14" fmla="*/ 7660 h 605746"/>
                <a:gd name="connsiteX15" fmla="*/ 420013 w 435642"/>
                <a:gd name="connsiteY15" fmla="*/ 2766 h 605746"/>
                <a:gd name="connsiteX16" fmla="*/ 435643 w 435642"/>
                <a:gd name="connsiteY16" fmla="*/ 31755 h 605746"/>
                <a:gd name="connsiteX17" fmla="*/ 435643 w 435642"/>
                <a:gd name="connsiteY17" fmla="*/ 573991 h 605746"/>
                <a:gd name="connsiteX18" fmla="*/ 420013 w 435642"/>
                <a:gd name="connsiteY18" fmla="*/ 602980 h 605746"/>
                <a:gd name="connsiteX19" fmla="*/ 408238 w 435642"/>
                <a:gd name="connsiteY19" fmla="*/ 605747 h 605746"/>
                <a:gd name="connsiteX20" fmla="*/ 409964 w 435642"/>
                <a:gd name="connsiteY20" fmla="*/ 570515 h 605746"/>
                <a:gd name="connsiteX21" fmla="*/ 409964 w 435642"/>
                <a:gd name="connsiteY21" fmla="*/ 570515 h 605746"/>
                <a:gd name="connsiteX22" fmla="*/ 409964 w 435642"/>
                <a:gd name="connsiteY22" fmla="*/ 570515 h 605746"/>
                <a:gd name="connsiteX23" fmla="*/ 224017 w 435642"/>
                <a:gd name="connsiteY23" fmla="*/ 431197 h 605746"/>
                <a:gd name="connsiteX24" fmla="*/ 228249 w 435642"/>
                <a:gd name="connsiteY24" fmla="*/ 433585 h 605746"/>
                <a:gd name="connsiteX25" fmla="*/ 298168 w 435642"/>
                <a:gd name="connsiteY25" fmla="*/ 486645 h 605746"/>
                <a:gd name="connsiteX26" fmla="*/ 337656 w 435642"/>
                <a:gd name="connsiteY26" fmla="*/ 516438 h 605746"/>
                <a:gd name="connsiteX27" fmla="*/ 400127 w 435642"/>
                <a:gd name="connsiteY27" fmla="*/ 563303 h 605746"/>
                <a:gd name="connsiteX28" fmla="*/ 400127 w 435642"/>
                <a:gd name="connsiteY28" fmla="*/ 42419 h 605746"/>
                <a:gd name="connsiteX29" fmla="*/ 224300 w 435642"/>
                <a:gd name="connsiteY29" fmla="*/ 174289 h 605746"/>
                <a:gd name="connsiteX30" fmla="*/ 169041 w 435642"/>
                <a:gd name="connsiteY30" fmla="*/ 192709 h 605746"/>
                <a:gd name="connsiteX31" fmla="*/ 42514 w 435642"/>
                <a:gd name="connsiteY31" fmla="*/ 192709 h 605746"/>
                <a:gd name="connsiteX32" fmla="*/ 35468 w 435642"/>
                <a:gd name="connsiteY32" fmla="*/ 199756 h 605746"/>
                <a:gd name="connsiteX33" fmla="*/ 35468 w 435642"/>
                <a:gd name="connsiteY33" fmla="*/ 405943 h 605746"/>
                <a:gd name="connsiteX34" fmla="*/ 42514 w 435642"/>
                <a:gd name="connsiteY34" fmla="*/ 412990 h 605746"/>
                <a:gd name="connsiteX35" fmla="*/ 169065 w 435642"/>
                <a:gd name="connsiteY35" fmla="*/ 412990 h 605746"/>
                <a:gd name="connsiteX36" fmla="*/ 216474 w 435642"/>
                <a:gd name="connsiteY36" fmla="*/ 425522 h 605746"/>
                <a:gd name="connsiteX37" fmla="*/ 224017 w 435642"/>
                <a:gd name="connsiteY37" fmla="*/ 431197 h 60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5642" h="605746">
                  <a:moveTo>
                    <a:pt x="408238" y="605747"/>
                  </a:moveTo>
                  <a:cubicBezTo>
                    <a:pt x="401357" y="605747"/>
                    <a:pt x="394169" y="603146"/>
                    <a:pt x="387406" y="598086"/>
                  </a:cubicBezTo>
                  <a:lnTo>
                    <a:pt x="316375" y="544813"/>
                  </a:lnTo>
                  <a:cubicBezTo>
                    <a:pt x="305451" y="536608"/>
                    <a:pt x="287599" y="523154"/>
                    <a:pt x="276722" y="514901"/>
                  </a:cubicBezTo>
                  <a:lnTo>
                    <a:pt x="211201" y="465175"/>
                  </a:lnTo>
                  <a:cubicBezTo>
                    <a:pt x="209782" y="464608"/>
                    <a:pt x="208434" y="463851"/>
                    <a:pt x="207157" y="462881"/>
                  </a:cubicBezTo>
                  <a:lnTo>
                    <a:pt x="195169" y="453896"/>
                  </a:lnTo>
                  <a:cubicBezTo>
                    <a:pt x="192426" y="452005"/>
                    <a:pt x="180367" y="448458"/>
                    <a:pt x="169041" y="448458"/>
                  </a:cubicBezTo>
                  <a:lnTo>
                    <a:pt x="42514" y="448458"/>
                  </a:lnTo>
                  <a:cubicBezTo>
                    <a:pt x="19082" y="448481"/>
                    <a:pt x="0" y="429400"/>
                    <a:pt x="0" y="405967"/>
                  </a:cubicBezTo>
                  <a:lnTo>
                    <a:pt x="0" y="199779"/>
                  </a:lnTo>
                  <a:cubicBezTo>
                    <a:pt x="0" y="176323"/>
                    <a:pt x="19082" y="157265"/>
                    <a:pt x="42514" y="157265"/>
                  </a:cubicBezTo>
                  <a:lnTo>
                    <a:pt x="169065" y="157265"/>
                  </a:lnTo>
                  <a:cubicBezTo>
                    <a:pt x="178948" y="157265"/>
                    <a:pt x="195145" y="151874"/>
                    <a:pt x="203043" y="145939"/>
                  </a:cubicBezTo>
                  <a:lnTo>
                    <a:pt x="387430" y="7660"/>
                  </a:lnTo>
                  <a:cubicBezTo>
                    <a:pt x="398189" y="-426"/>
                    <a:pt x="410082" y="-2200"/>
                    <a:pt x="420013" y="2766"/>
                  </a:cubicBezTo>
                  <a:cubicBezTo>
                    <a:pt x="429944" y="7731"/>
                    <a:pt x="435643" y="18301"/>
                    <a:pt x="435643" y="31755"/>
                  </a:cubicBezTo>
                  <a:lnTo>
                    <a:pt x="435643" y="573991"/>
                  </a:lnTo>
                  <a:cubicBezTo>
                    <a:pt x="435643" y="587445"/>
                    <a:pt x="429944" y="598015"/>
                    <a:pt x="420013" y="602980"/>
                  </a:cubicBezTo>
                  <a:cubicBezTo>
                    <a:pt x="416301" y="604825"/>
                    <a:pt x="412328" y="605747"/>
                    <a:pt x="408238" y="605747"/>
                  </a:cubicBezTo>
                  <a:close/>
                  <a:moveTo>
                    <a:pt x="409964" y="570515"/>
                  </a:moveTo>
                  <a:cubicBezTo>
                    <a:pt x="409964" y="570515"/>
                    <a:pt x="409964" y="570515"/>
                    <a:pt x="409964" y="570515"/>
                  </a:cubicBezTo>
                  <a:lnTo>
                    <a:pt x="409964" y="570515"/>
                  </a:lnTo>
                  <a:close/>
                  <a:moveTo>
                    <a:pt x="224017" y="431197"/>
                  </a:moveTo>
                  <a:cubicBezTo>
                    <a:pt x="225506" y="431788"/>
                    <a:pt x="226925" y="432568"/>
                    <a:pt x="228249" y="433585"/>
                  </a:cubicBezTo>
                  <a:lnTo>
                    <a:pt x="298168" y="486645"/>
                  </a:lnTo>
                  <a:cubicBezTo>
                    <a:pt x="308998" y="494874"/>
                    <a:pt x="326779" y="508281"/>
                    <a:pt x="337656" y="516438"/>
                  </a:cubicBezTo>
                  <a:lnTo>
                    <a:pt x="400127" y="563303"/>
                  </a:lnTo>
                  <a:lnTo>
                    <a:pt x="400127" y="42419"/>
                  </a:lnTo>
                  <a:lnTo>
                    <a:pt x="224300" y="174289"/>
                  </a:lnTo>
                  <a:cubicBezTo>
                    <a:pt x="210302" y="184788"/>
                    <a:pt x="186539" y="192709"/>
                    <a:pt x="169041" y="192709"/>
                  </a:cubicBezTo>
                  <a:lnTo>
                    <a:pt x="42514" y="192709"/>
                  </a:lnTo>
                  <a:cubicBezTo>
                    <a:pt x="38684" y="192709"/>
                    <a:pt x="35468" y="195949"/>
                    <a:pt x="35468" y="199756"/>
                  </a:cubicBezTo>
                  <a:lnTo>
                    <a:pt x="35468" y="405943"/>
                  </a:lnTo>
                  <a:cubicBezTo>
                    <a:pt x="35468" y="409774"/>
                    <a:pt x="38708" y="412990"/>
                    <a:pt x="42514" y="412990"/>
                  </a:cubicBezTo>
                  <a:lnTo>
                    <a:pt x="169065" y="412990"/>
                  </a:lnTo>
                  <a:cubicBezTo>
                    <a:pt x="184316" y="412990"/>
                    <a:pt x="205502" y="417293"/>
                    <a:pt x="216474" y="425522"/>
                  </a:cubicBezTo>
                  <a:lnTo>
                    <a:pt x="224017" y="431197"/>
                  </a:ln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8" name="Vrije vorm: vorm 341">
              <a:extLst>
                <a:ext uri="{FF2B5EF4-FFF2-40B4-BE49-F238E27FC236}">
                  <a16:creationId xmlns:a16="http://schemas.microsoft.com/office/drawing/2014/main" id="{EA9CDCFD-C368-43DC-AA5E-A27534E6052B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29" name="Vrije vorm: vorm 342">
              <a:extLst>
                <a:ext uri="{FF2B5EF4-FFF2-40B4-BE49-F238E27FC236}">
                  <a16:creationId xmlns:a16="http://schemas.microsoft.com/office/drawing/2014/main" id="{41464F2D-8ED6-4D86-80AC-E00D90DBF813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0" name="Vrije vorm: vorm 343">
              <a:extLst>
                <a:ext uri="{FF2B5EF4-FFF2-40B4-BE49-F238E27FC236}">
                  <a16:creationId xmlns:a16="http://schemas.microsoft.com/office/drawing/2014/main" id="{4B99EB0E-4E3A-429D-B4DC-AFEBB267D201}"/>
                </a:ext>
              </a:extLst>
            </p:cNvPr>
            <p:cNvSpPr/>
            <p:nvPr/>
          </p:nvSpPr>
          <p:spPr>
            <a:xfrm>
              <a:off x="2910898" y="5018513"/>
              <a:ext cx="80397" cy="223415"/>
            </a:xfrm>
            <a:custGeom>
              <a:avLst/>
              <a:gdLst>
                <a:gd name="connsiteX0" fmla="*/ 17748 w 80397"/>
                <a:gd name="connsiteY0" fmla="*/ 223415 h 223415"/>
                <a:gd name="connsiteX1" fmla="*/ 6019 w 80397"/>
                <a:gd name="connsiteY1" fmla="*/ 218993 h 223415"/>
                <a:gd name="connsiteX2" fmla="*/ 4435 w 80397"/>
                <a:gd name="connsiteY2" fmla="*/ 193953 h 223415"/>
                <a:gd name="connsiteX3" fmla="*/ 5476 w 80397"/>
                <a:gd name="connsiteY3" fmla="*/ 30540 h 223415"/>
                <a:gd name="connsiteX4" fmla="*/ 4908 w 80397"/>
                <a:gd name="connsiteY4" fmla="*/ 5476 h 223415"/>
                <a:gd name="connsiteX5" fmla="*/ 29972 w 80397"/>
                <a:gd name="connsiteY5" fmla="*/ 4908 h 223415"/>
                <a:gd name="connsiteX6" fmla="*/ 31013 w 80397"/>
                <a:gd name="connsiteY6" fmla="*/ 217409 h 223415"/>
                <a:gd name="connsiteX7" fmla="*/ 17748 w 80397"/>
                <a:gd name="connsiteY7" fmla="*/ 223415 h 22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397" h="223415">
                  <a:moveTo>
                    <a:pt x="17748" y="223415"/>
                  </a:moveTo>
                  <a:cubicBezTo>
                    <a:pt x="13586" y="223415"/>
                    <a:pt x="9401" y="221949"/>
                    <a:pt x="6019" y="218993"/>
                  </a:cubicBezTo>
                  <a:cubicBezTo>
                    <a:pt x="-1334" y="212515"/>
                    <a:pt x="-2044" y="201307"/>
                    <a:pt x="4435" y="193953"/>
                  </a:cubicBezTo>
                  <a:cubicBezTo>
                    <a:pt x="58087" y="133090"/>
                    <a:pt x="58418" y="81164"/>
                    <a:pt x="5476" y="30540"/>
                  </a:cubicBezTo>
                  <a:cubicBezTo>
                    <a:pt x="-1594" y="23777"/>
                    <a:pt x="-1854" y="12546"/>
                    <a:pt x="4908" y="5476"/>
                  </a:cubicBezTo>
                  <a:cubicBezTo>
                    <a:pt x="11671" y="-1594"/>
                    <a:pt x="22902" y="-1854"/>
                    <a:pt x="29972" y="4908"/>
                  </a:cubicBezTo>
                  <a:cubicBezTo>
                    <a:pt x="96841" y="68845"/>
                    <a:pt x="97220" y="142335"/>
                    <a:pt x="31013" y="217409"/>
                  </a:cubicBezTo>
                  <a:cubicBezTo>
                    <a:pt x="27560" y="221382"/>
                    <a:pt x="22666" y="223415"/>
                    <a:pt x="17748" y="223415"/>
                  </a:cubicBez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1" name="Vrije vorm: vorm 344">
              <a:extLst>
                <a:ext uri="{FF2B5EF4-FFF2-40B4-BE49-F238E27FC236}">
                  <a16:creationId xmlns:a16="http://schemas.microsoft.com/office/drawing/2014/main" id="{239F929F-CEF5-4AED-9BA7-FB3F01027A64}"/>
                </a:ext>
              </a:extLst>
            </p:cNvPr>
            <p:cNvSpPr/>
            <p:nvPr/>
          </p:nvSpPr>
          <p:spPr>
            <a:xfrm>
              <a:off x="2980705" y="4968929"/>
              <a:ext cx="104951" cy="322560"/>
            </a:xfrm>
            <a:custGeom>
              <a:avLst/>
              <a:gdLst>
                <a:gd name="connsiteX0" fmla="*/ 17742 w 104951"/>
                <a:gd name="connsiteY0" fmla="*/ 322560 h 322560"/>
                <a:gd name="connsiteX1" fmla="*/ 5375 w 104951"/>
                <a:gd name="connsiteY1" fmla="*/ 317548 h 322560"/>
                <a:gd name="connsiteX2" fmla="*/ 5021 w 104951"/>
                <a:gd name="connsiteY2" fmla="*/ 292460 h 322560"/>
                <a:gd name="connsiteX3" fmla="*/ 69431 w 104951"/>
                <a:gd name="connsiteY3" fmla="*/ 152456 h 322560"/>
                <a:gd name="connsiteX4" fmla="*/ 5895 w 104951"/>
                <a:gd name="connsiteY4" fmla="*/ 30918 h 322560"/>
                <a:gd name="connsiteX5" fmla="*/ 4548 w 104951"/>
                <a:gd name="connsiteY5" fmla="*/ 5878 h 322560"/>
                <a:gd name="connsiteX6" fmla="*/ 29588 w 104951"/>
                <a:gd name="connsiteY6" fmla="*/ 4530 h 322560"/>
                <a:gd name="connsiteX7" fmla="*/ 104851 w 104951"/>
                <a:gd name="connsiteY7" fmla="*/ 151250 h 322560"/>
                <a:gd name="connsiteX8" fmla="*/ 30439 w 104951"/>
                <a:gd name="connsiteY8" fmla="*/ 317169 h 322560"/>
                <a:gd name="connsiteX9" fmla="*/ 17742 w 104951"/>
                <a:gd name="connsiteY9" fmla="*/ 322560 h 3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951" h="322560">
                  <a:moveTo>
                    <a:pt x="17742" y="322560"/>
                  </a:moveTo>
                  <a:cubicBezTo>
                    <a:pt x="13296" y="322560"/>
                    <a:pt x="8827" y="320905"/>
                    <a:pt x="5375" y="317548"/>
                  </a:cubicBezTo>
                  <a:cubicBezTo>
                    <a:pt x="-1647" y="310714"/>
                    <a:pt x="-1813" y="299506"/>
                    <a:pt x="5021" y="292460"/>
                  </a:cubicBezTo>
                  <a:cubicBezTo>
                    <a:pt x="48741" y="247463"/>
                    <a:pt x="71015" y="199037"/>
                    <a:pt x="69431" y="152456"/>
                  </a:cubicBezTo>
                  <a:cubicBezTo>
                    <a:pt x="67941" y="108948"/>
                    <a:pt x="45974" y="66906"/>
                    <a:pt x="5895" y="30918"/>
                  </a:cubicBezTo>
                  <a:cubicBezTo>
                    <a:pt x="-1387" y="24368"/>
                    <a:pt x="-2002" y="13161"/>
                    <a:pt x="4548" y="5878"/>
                  </a:cubicBezTo>
                  <a:cubicBezTo>
                    <a:pt x="11097" y="-1405"/>
                    <a:pt x="22305" y="-1996"/>
                    <a:pt x="29588" y="4530"/>
                  </a:cubicBezTo>
                  <a:cubicBezTo>
                    <a:pt x="77021" y="47139"/>
                    <a:pt x="103054" y="97882"/>
                    <a:pt x="104851" y="151250"/>
                  </a:cubicBezTo>
                  <a:cubicBezTo>
                    <a:pt x="106767" y="207715"/>
                    <a:pt x="81041" y="265102"/>
                    <a:pt x="30439" y="317169"/>
                  </a:cubicBezTo>
                  <a:cubicBezTo>
                    <a:pt x="26987" y="320763"/>
                    <a:pt x="22353" y="322560"/>
                    <a:pt x="17742" y="322560"/>
                  </a:cubicBez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AA0F7233-5583-4BC5-B466-9948877F2DA3}"/>
              </a:ext>
            </a:extLst>
          </p:cNvPr>
          <p:cNvSpPr txBox="1"/>
          <p:nvPr/>
        </p:nvSpPr>
        <p:spPr>
          <a:xfrm>
            <a:off x="5493474" y="1619033"/>
            <a:ext cx="2139885" cy="3013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>
                <a:solidFill>
                  <a:schemeClr val="accent1">
                    <a:lumMod val="75000"/>
                  </a:schemeClr>
                </a:solidFill>
              </a:rPr>
              <a:t>Data owners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A4C6DC-E502-4364-B6E6-00B2BDCC064A}"/>
              </a:ext>
            </a:extLst>
          </p:cNvPr>
          <p:cNvSpPr txBox="1"/>
          <p:nvPr/>
        </p:nvSpPr>
        <p:spPr>
          <a:xfrm>
            <a:off x="801844" y="2825984"/>
            <a:ext cx="3869705" cy="3013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>
                <a:solidFill>
                  <a:schemeClr val="accent1">
                    <a:lumMod val="75000"/>
                  </a:schemeClr>
                </a:solidFill>
              </a:rPr>
              <a:t>Prepare data before dissemination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EC3AB8D-6901-44C3-9DDA-4B10A58546D1}"/>
              </a:ext>
            </a:extLst>
          </p:cNvPr>
          <p:cNvSpPr txBox="1"/>
          <p:nvPr/>
        </p:nvSpPr>
        <p:spPr>
          <a:xfrm>
            <a:off x="8039238" y="2811223"/>
            <a:ext cx="3869705" cy="3013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>
                <a:solidFill>
                  <a:schemeClr val="accent1">
                    <a:lumMod val="75000"/>
                  </a:schemeClr>
                </a:solidFill>
              </a:rPr>
              <a:t>Prepare Reporting to external partners</a:t>
            </a:r>
          </a:p>
        </p:txBody>
      </p:sp>
      <p:grpSp>
        <p:nvGrpSpPr>
          <p:cNvPr id="35" name="Icoon_2_1">
            <a:extLst>
              <a:ext uri="{FF2B5EF4-FFF2-40B4-BE49-F238E27FC236}">
                <a16:creationId xmlns:a16="http://schemas.microsoft.com/office/drawing/2014/main" id="{4C2295ED-9DBC-45C6-B971-566FBA5F95CC}"/>
              </a:ext>
            </a:extLst>
          </p:cNvPr>
          <p:cNvGrpSpPr>
            <a:grpSpLocks noChangeAspect="1"/>
          </p:cNvGrpSpPr>
          <p:nvPr/>
        </p:nvGrpSpPr>
        <p:grpSpPr>
          <a:xfrm>
            <a:off x="7633151" y="2802068"/>
            <a:ext cx="327214" cy="290073"/>
            <a:chOff x="2402323" y="4836718"/>
            <a:chExt cx="683333" cy="605770"/>
          </a:xfrm>
          <a:solidFill>
            <a:schemeClr val="accent1"/>
          </a:solidFill>
        </p:grpSpPr>
        <p:sp>
          <p:nvSpPr>
            <p:cNvPr id="36" name="Vrije vorm: vorm 339">
              <a:extLst>
                <a:ext uri="{FF2B5EF4-FFF2-40B4-BE49-F238E27FC236}">
                  <a16:creationId xmlns:a16="http://schemas.microsoft.com/office/drawing/2014/main" id="{B6A641EE-744F-4838-A834-1AE513D8093A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" name="Vrije vorm: vorm 340">
              <a:extLst>
                <a:ext uri="{FF2B5EF4-FFF2-40B4-BE49-F238E27FC236}">
                  <a16:creationId xmlns:a16="http://schemas.microsoft.com/office/drawing/2014/main" id="{4E2BE6C8-5FC3-456F-A4F5-339978763A07}"/>
                </a:ext>
              </a:extLst>
            </p:cNvPr>
            <p:cNvSpPr/>
            <p:nvPr/>
          </p:nvSpPr>
          <p:spPr>
            <a:xfrm>
              <a:off x="2402323" y="4836742"/>
              <a:ext cx="435642" cy="605746"/>
            </a:xfrm>
            <a:custGeom>
              <a:avLst/>
              <a:gdLst>
                <a:gd name="connsiteX0" fmla="*/ 408238 w 435642"/>
                <a:gd name="connsiteY0" fmla="*/ 605747 h 605746"/>
                <a:gd name="connsiteX1" fmla="*/ 387406 w 435642"/>
                <a:gd name="connsiteY1" fmla="*/ 598086 h 605746"/>
                <a:gd name="connsiteX2" fmla="*/ 316375 w 435642"/>
                <a:gd name="connsiteY2" fmla="*/ 544813 h 605746"/>
                <a:gd name="connsiteX3" fmla="*/ 276722 w 435642"/>
                <a:gd name="connsiteY3" fmla="*/ 514901 h 605746"/>
                <a:gd name="connsiteX4" fmla="*/ 211201 w 435642"/>
                <a:gd name="connsiteY4" fmla="*/ 465175 h 605746"/>
                <a:gd name="connsiteX5" fmla="*/ 207157 w 435642"/>
                <a:gd name="connsiteY5" fmla="*/ 462881 h 605746"/>
                <a:gd name="connsiteX6" fmla="*/ 195169 w 435642"/>
                <a:gd name="connsiteY6" fmla="*/ 453896 h 605746"/>
                <a:gd name="connsiteX7" fmla="*/ 169041 w 435642"/>
                <a:gd name="connsiteY7" fmla="*/ 448458 h 605746"/>
                <a:gd name="connsiteX8" fmla="*/ 42514 w 435642"/>
                <a:gd name="connsiteY8" fmla="*/ 448458 h 605746"/>
                <a:gd name="connsiteX9" fmla="*/ 0 w 435642"/>
                <a:gd name="connsiteY9" fmla="*/ 405967 h 605746"/>
                <a:gd name="connsiteX10" fmla="*/ 0 w 435642"/>
                <a:gd name="connsiteY10" fmla="*/ 199779 h 605746"/>
                <a:gd name="connsiteX11" fmla="*/ 42514 w 435642"/>
                <a:gd name="connsiteY11" fmla="*/ 157265 h 605746"/>
                <a:gd name="connsiteX12" fmla="*/ 169065 w 435642"/>
                <a:gd name="connsiteY12" fmla="*/ 157265 h 605746"/>
                <a:gd name="connsiteX13" fmla="*/ 203043 w 435642"/>
                <a:gd name="connsiteY13" fmla="*/ 145939 h 605746"/>
                <a:gd name="connsiteX14" fmla="*/ 387430 w 435642"/>
                <a:gd name="connsiteY14" fmla="*/ 7660 h 605746"/>
                <a:gd name="connsiteX15" fmla="*/ 420013 w 435642"/>
                <a:gd name="connsiteY15" fmla="*/ 2766 h 605746"/>
                <a:gd name="connsiteX16" fmla="*/ 435643 w 435642"/>
                <a:gd name="connsiteY16" fmla="*/ 31755 h 605746"/>
                <a:gd name="connsiteX17" fmla="*/ 435643 w 435642"/>
                <a:gd name="connsiteY17" fmla="*/ 573991 h 605746"/>
                <a:gd name="connsiteX18" fmla="*/ 420013 w 435642"/>
                <a:gd name="connsiteY18" fmla="*/ 602980 h 605746"/>
                <a:gd name="connsiteX19" fmla="*/ 408238 w 435642"/>
                <a:gd name="connsiteY19" fmla="*/ 605747 h 605746"/>
                <a:gd name="connsiteX20" fmla="*/ 409964 w 435642"/>
                <a:gd name="connsiteY20" fmla="*/ 570515 h 605746"/>
                <a:gd name="connsiteX21" fmla="*/ 409964 w 435642"/>
                <a:gd name="connsiteY21" fmla="*/ 570515 h 605746"/>
                <a:gd name="connsiteX22" fmla="*/ 409964 w 435642"/>
                <a:gd name="connsiteY22" fmla="*/ 570515 h 605746"/>
                <a:gd name="connsiteX23" fmla="*/ 224017 w 435642"/>
                <a:gd name="connsiteY23" fmla="*/ 431197 h 605746"/>
                <a:gd name="connsiteX24" fmla="*/ 228249 w 435642"/>
                <a:gd name="connsiteY24" fmla="*/ 433585 h 605746"/>
                <a:gd name="connsiteX25" fmla="*/ 298168 w 435642"/>
                <a:gd name="connsiteY25" fmla="*/ 486645 h 605746"/>
                <a:gd name="connsiteX26" fmla="*/ 337656 w 435642"/>
                <a:gd name="connsiteY26" fmla="*/ 516438 h 605746"/>
                <a:gd name="connsiteX27" fmla="*/ 400127 w 435642"/>
                <a:gd name="connsiteY27" fmla="*/ 563303 h 605746"/>
                <a:gd name="connsiteX28" fmla="*/ 400127 w 435642"/>
                <a:gd name="connsiteY28" fmla="*/ 42419 h 605746"/>
                <a:gd name="connsiteX29" fmla="*/ 224300 w 435642"/>
                <a:gd name="connsiteY29" fmla="*/ 174289 h 605746"/>
                <a:gd name="connsiteX30" fmla="*/ 169041 w 435642"/>
                <a:gd name="connsiteY30" fmla="*/ 192709 h 605746"/>
                <a:gd name="connsiteX31" fmla="*/ 42514 w 435642"/>
                <a:gd name="connsiteY31" fmla="*/ 192709 h 605746"/>
                <a:gd name="connsiteX32" fmla="*/ 35468 w 435642"/>
                <a:gd name="connsiteY32" fmla="*/ 199756 h 605746"/>
                <a:gd name="connsiteX33" fmla="*/ 35468 w 435642"/>
                <a:gd name="connsiteY33" fmla="*/ 405943 h 605746"/>
                <a:gd name="connsiteX34" fmla="*/ 42514 w 435642"/>
                <a:gd name="connsiteY34" fmla="*/ 412990 h 605746"/>
                <a:gd name="connsiteX35" fmla="*/ 169065 w 435642"/>
                <a:gd name="connsiteY35" fmla="*/ 412990 h 605746"/>
                <a:gd name="connsiteX36" fmla="*/ 216474 w 435642"/>
                <a:gd name="connsiteY36" fmla="*/ 425522 h 605746"/>
                <a:gd name="connsiteX37" fmla="*/ 224017 w 435642"/>
                <a:gd name="connsiteY37" fmla="*/ 431197 h 60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5642" h="605746">
                  <a:moveTo>
                    <a:pt x="408238" y="605747"/>
                  </a:moveTo>
                  <a:cubicBezTo>
                    <a:pt x="401357" y="605747"/>
                    <a:pt x="394169" y="603146"/>
                    <a:pt x="387406" y="598086"/>
                  </a:cubicBezTo>
                  <a:lnTo>
                    <a:pt x="316375" y="544813"/>
                  </a:lnTo>
                  <a:cubicBezTo>
                    <a:pt x="305451" y="536608"/>
                    <a:pt x="287599" y="523154"/>
                    <a:pt x="276722" y="514901"/>
                  </a:cubicBezTo>
                  <a:lnTo>
                    <a:pt x="211201" y="465175"/>
                  </a:lnTo>
                  <a:cubicBezTo>
                    <a:pt x="209782" y="464608"/>
                    <a:pt x="208434" y="463851"/>
                    <a:pt x="207157" y="462881"/>
                  </a:cubicBezTo>
                  <a:lnTo>
                    <a:pt x="195169" y="453896"/>
                  </a:lnTo>
                  <a:cubicBezTo>
                    <a:pt x="192426" y="452005"/>
                    <a:pt x="180367" y="448458"/>
                    <a:pt x="169041" y="448458"/>
                  </a:cubicBezTo>
                  <a:lnTo>
                    <a:pt x="42514" y="448458"/>
                  </a:lnTo>
                  <a:cubicBezTo>
                    <a:pt x="19082" y="448481"/>
                    <a:pt x="0" y="429400"/>
                    <a:pt x="0" y="405967"/>
                  </a:cubicBezTo>
                  <a:lnTo>
                    <a:pt x="0" y="199779"/>
                  </a:lnTo>
                  <a:cubicBezTo>
                    <a:pt x="0" y="176323"/>
                    <a:pt x="19082" y="157265"/>
                    <a:pt x="42514" y="157265"/>
                  </a:cubicBezTo>
                  <a:lnTo>
                    <a:pt x="169065" y="157265"/>
                  </a:lnTo>
                  <a:cubicBezTo>
                    <a:pt x="178948" y="157265"/>
                    <a:pt x="195145" y="151874"/>
                    <a:pt x="203043" y="145939"/>
                  </a:cubicBezTo>
                  <a:lnTo>
                    <a:pt x="387430" y="7660"/>
                  </a:lnTo>
                  <a:cubicBezTo>
                    <a:pt x="398189" y="-426"/>
                    <a:pt x="410082" y="-2200"/>
                    <a:pt x="420013" y="2766"/>
                  </a:cubicBezTo>
                  <a:cubicBezTo>
                    <a:pt x="429944" y="7731"/>
                    <a:pt x="435643" y="18301"/>
                    <a:pt x="435643" y="31755"/>
                  </a:cubicBezTo>
                  <a:lnTo>
                    <a:pt x="435643" y="573991"/>
                  </a:lnTo>
                  <a:cubicBezTo>
                    <a:pt x="435643" y="587445"/>
                    <a:pt x="429944" y="598015"/>
                    <a:pt x="420013" y="602980"/>
                  </a:cubicBezTo>
                  <a:cubicBezTo>
                    <a:pt x="416301" y="604825"/>
                    <a:pt x="412328" y="605747"/>
                    <a:pt x="408238" y="605747"/>
                  </a:cubicBezTo>
                  <a:close/>
                  <a:moveTo>
                    <a:pt x="409964" y="570515"/>
                  </a:moveTo>
                  <a:cubicBezTo>
                    <a:pt x="409964" y="570515"/>
                    <a:pt x="409964" y="570515"/>
                    <a:pt x="409964" y="570515"/>
                  </a:cubicBezTo>
                  <a:lnTo>
                    <a:pt x="409964" y="570515"/>
                  </a:lnTo>
                  <a:close/>
                  <a:moveTo>
                    <a:pt x="224017" y="431197"/>
                  </a:moveTo>
                  <a:cubicBezTo>
                    <a:pt x="225506" y="431788"/>
                    <a:pt x="226925" y="432568"/>
                    <a:pt x="228249" y="433585"/>
                  </a:cubicBezTo>
                  <a:lnTo>
                    <a:pt x="298168" y="486645"/>
                  </a:lnTo>
                  <a:cubicBezTo>
                    <a:pt x="308998" y="494874"/>
                    <a:pt x="326779" y="508281"/>
                    <a:pt x="337656" y="516438"/>
                  </a:cubicBezTo>
                  <a:lnTo>
                    <a:pt x="400127" y="563303"/>
                  </a:lnTo>
                  <a:lnTo>
                    <a:pt x="400127" y="42419"/>
                  </a:lnTo>
                  <a:lnTo>
                    <a:pt x="224300" y="174289"/>
                  </a:lnTo>
                  <a:cubicBezTo>
                    <a:pt x="210302" y="184788"/>
                    <a:pt x="186539" y="192709"/>
                    <a:pt x="169041" y="192709"/>
                  </a:cubicBezTo>
                  <a:lnTo>
                    <a:pt x="42514" y="192709"/>
                  </a:lnTo>
                  <a:cubicBezTo>
                    <a:pt x="38684" y="192709"/>
                    <a:pt x="35468" y="195949"/>
                    <a:pt x="35468" y="199756"/>
                  </a:cubicBezTo>
                  <a:lnTo>
                    <a:pt x="35468" y="405943"/>
                  </a:lnTo>
                  <a:cubicBezTo>
                    <a:pt x="35468" y="409774"/>
                    <a:pt x="38708" y="412990"/>
                    <a:pt x="42514" y="412990"/>
                  </a:cubicBezTo>
                  <a:lnTo>
                    <a:pt x="169065" y="412990"/>
                  </a:lnTo>
                  <a:cubicBezTo>
                    <a:pt x="184316" y="412990"/>
                    <a:pt x="205502" y="417293"/>
                    <a:pt x="216474" y="425522"/>
                  </a:cubicBezTo>
                  <a:lnTo>
                    <a:pt x="224017" y="431197"/>
                  </a:ln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8" name="Vrije vorm: vorm 341">
              <a:extLst>
                <a:ext uri="{FF2B5EF4-FFF2-40B4-BE49-F238E27FC236}">
                  <a16:creationId xmlns:a16="http://schemas.microsoft.com/office/drawing/2014/main" id="{E1D74946-9B14-4FC9-BD35-18308AAF6AD3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9" name="Vrije vorm: vorm 342">
              <a:extLst>
                <a:ext uri="{FF2B5EF4-FFF2-40B4-BE49-F238E27FC236}">
                  <a16:creationId xmlns:a16="http://schemas.microsoft.com/office/drawing/2014/main" id="{CBFF78F7-3A12-4F92-837D-716209E7B1B2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0" name="Vrije vorm: vorm 343">
              <a:extLst>
                <a:ext uri="{FF2B5EF4-FFF2-40B4-BE49-F238E27FC236}">
                  <a16:creationId xmlns:a16="http://schemas.microsoft.com/office/drawing/2014/main" id="{EE804F67-50DF-4530-B252-E46EE392AEDF}"/>
                </a:ext>
              </a:extLst>
            </p:cNvPr>
            <p:cNvSpPr/>
            <p:nvPr/>
          </p:nvSpPr>
          <p:spPr>
            <a:xfrm>
              <a:off x="2910898" y="5018513"/>
              <a:ext cx="80397" cy="223415"/>
            </a:xfrm>
            <a:custGeom>
              <a:avLst/>
              <a:gdLst>
                <a:gd name="connsiteX0" fmla="*/ 17748 w 80397"/>
                <a:gd name="connsiteY0" fmla="*/ 223415 h 223415"/>
                <a:gd name="connsiteX1" fmla="*/ 6019 w 80397"/>
                <a:gd name="connsiteY1" fmla="*/ 218993 h 223415"/>
                <a:gd name="connsiteX2" fmla="*/ 4435 w 80397"/>
                <a:gd name="connsiteY2" fmla="*/ 193953 h 223415"/>
                <a:gd name="connsiteX3" fmla="*/ 5476 w 80397"/>
                <a:gd name="connsiteY3" fmla="*/ 30540 h 223415"/>
                <a:gd name="connsiteX4" fmla="*/ 4908 w 80397"/>
                <a:gd name="connsiteY4" fmla="*/ 5476 h 223415"/>
                <a:gd name="connsiteX5" fmla="*/ 29972 w 80397"/>
                <a:gd name="connsiteY5" fmla="*/ 4908 h 223415"/>
                <a:gd name="connsiteX6" fmla="*/ 31013 w 80397"/>
                <a:gd name="connsiteY6" fmla="*/ 217409 h 223415"/>
                <a:gd name="connsiteX7" fmla="*/ 17748 w 80397"/>
                <a:gd name="connsiteY7" fmla="*/ 223415 h 22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397" h="223415">
                  <a:moveTo>
                    <a:pt x="17748" y="223415"/>
                  </a:moveTo>
                  <a:cubicBezTo>
                    <a:pt x="13586" y="223415"/>
                    <a:pt x="9401" y="221949"/>
                    <a:pt x="6019" y="218993"/>
                  </a:cubicBezTo>
                  <a:cubicBezTo>
                    <a:pt x="-1334" y="212515"/>
                    <a:pt x="-2044" y="201307"/>
                    <a:pt x="4435" y="193953"/>
                  </a:cubicBezTo>
                  <a:cubicBezTo>
                    <a:pt x="58087" y="133090"/>
                    <a:pt x="58418" y="81164"/>
                    <a:pt x="5476" y="30540"/>
                  </a:cubicBezTo>
                  <a:cubicBezTo>
                    <a:pt x="-1594" y="23777"/>
                    <a:pt x="-1854" y="12546"/>
                    <a:pt x="4908" y="5476"/>
                  </a:cubicBezTo>
                  <a:cubicBezTo>
                    <a:pt x="11671" y="-1594"/>
                    <a:pt x="22902" y="-1854"/>
                    <a:pt x="29972" y="4908"/>
                  </a:cubicBezTo>
                  <a:cubicBezTo>
                    <a:pt x="96841" y="68845"/>
                    <a:pt x="97220" y="142335"/>
                    <a:pt x="31013" y="217409"/>
                  </a:cubicBezTo>
                  <a:cubicBezTo>
                    <a:pt x="27560" y="221382"/>
                    <a:pt x="22666" y="223415"/>
                    <a:pt x="17748" y="223415"/>
                  </a:cubicBez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" name="Vrije vorm: vorm 344">
              <a:extLst>
                <a:ext uri="{FF2B5EF4-FFF2-40B4-BE49-F238E27FC236}">
                  <a16:creationId xmlns:a16="http://schemas.microsoft.com/office/drawing/2014/main" id="{02AF8A62-766C-4ECD-8C61-80A920681049}"/>
                </a:ext>
              </a:extLst>
            </p:cNvPr>
            <p:cNvSpPr/>
            <p:nvPr/>
          </p:nvSpPr>
          <p:spPr>
            <a:xfrm>
              <a:off x="2980705" y="4968929"/>
              <a:ext cx="104951" cy="322560"/>
            </a:xfrm>
            <a:custGeom>
              <a:avLst/>
              <a:gdLst>
                <a:gd name="connsiteX0" fmla="*/ 17742 w 104951"/>
                <a:gd name="connsiteY0" fmla="*/ 322560 h 322560"/>
                <a:gd name="connsiteX1" fmla="*/ 5375 w 104951"/>
                <a:gd name="connsiteY1" fmla="*/ 317548 h 322560"/>
                <a:gd name="connsiteX2" fmla="*/ 5021 w 104951"/>
                <a:gd name="connsiteY2" fmla="*/ 292460 h 322560"/>
                <a:gd name="connsiteX3" fmla="*/ 69431 w 104951"/>
                <a:gd name="connsiteY3" fmla="*/ 152456 h 322560"/>
                <a:gd name="connsiteX4" fmla="*/ 5895 w 104951"/>
                <a:gd name="connsiteY4" fmla="*/ 30918 h 322560"/>
                <a:gd name="connsiteX5" fmla="*/ 4548 w 104951"/>
                <a:gd name="connsiteY5" fmla="*/ 5878 h 322560"/>
                <a:gd name="connsiteX6" fmla="*/ 29588 w 104951"/>
                <a:gd name="connsiteY6" fmla="*/ 4530 h 322560"/>
                <a:gd name="connsiteX7" fmla="*/ 104851 w 104951"/>
                <a:gd name="connsiteY7" fmla="*/ 151250 h 322560"/>
                <a:gd name="connsiteX8" fmla="*/ 30439 w 104951"/>
                <a:gd name="connsiteY8" fmla="*/ 317169 h 322560"/>
                <a:gd name="connsiteX9" fmla="*/ 17742 w 104951"/>
                <a:gd name="connsiteY9" fmla="*/ 322560 h 3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951" h="322560">
                  <a:moveTo>
                    <a:pt x="17742" y="322560"/>
                  </a:moveTo>
                  <a:cubicBezTo>
                    <a:pt x="13296" y="322560"/>
                    <a:pt x="8827" y="320905"/>
                    <a:pt x="5375" y="317548"/>
                  </a:cubicBezTo>
                  <a:cubicBezTo>
                    <a:pt x="-1647" y="310714"/>
                    <a:pt x="-1813" y="299506"/>
                    <a:pt x="5021" y="292460"/>
                  </a:cubicBezTo>
                  <a:cubicBezTo>
                    <a:pt x="48741" y="247463"/>
                    <a:pt x="71015" y="199037"/>
                    <a:pt x="69431" y="152456"/>
                  </a:cubicBezTo>
                  <a:cubicBezTo>
                    <a:pt x="67941" y="108948"/>
                    <a:pt x="45974" y="66906"/>
                    <a:pt x="5895" y="30918"/>
                  </a:cubicBezTo>
                  <a:cubicBezTo>
                    <a:pt x="-1387" y="24368"/>
                    <a:pt x="-2002" y="13161"/>
                    <a:pt x="4548" y="5878"/>
                  </a:cubicBezTo>
                  <a:cubicBezTo>
                    <a:pt x="11097" y="-1405"/>
                    <a:pt x="22305" y="-1996"/>
                    <a:pt x="29588" y="4530"/>
                  </a:cubicBezTo>
                  <a:cubicBezTo>
                    <a:pt x="77021" y="47139"/>
                    <a:pt x="103054" y="97882"/>
                    <a:pt x="104851" y="151250"/>
                  </a:cubicBezTo>
                  <a:cubicBezTo>
                    <a:pt x="106767" y="207715"/>
                    <a:pt x="81041" y="265102"/>
                    <a:pt x="30439" y="317169"/>
                  </a:cubicBezTo>
                  <a:cubicBezTo>
                    <a:pt x="26987" y="320763"/>
                    <a:pt x="22353" y="322560"/>
                    <a:pt x="17742" y="322560"/>
                  </a:cubicBez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grpSp>
        <p:nvGrpSpPr>
          <p:cNvPr id="42" name="Icoon_2_3">
            <a:extLst>
              <a:ext uri="{FF2B5EF4-FFF2-40B4-BE49-F238E27FC236}">
                <a16:creationId xmlns:a16="http://schemas.microsoft.com/office/drawing/2014/main" id="{C81ED043-BF26-42AF-AEF4-E7C489308771}"/>
              </a:ext>
            </a:extLst>
          </p:cNvPr>
          <p:cNvGrpSpPr>
            <a:grpSpLocks noChangeAspect="1"/>
          </p:cNvGrpSpPr>
          <p:nvPr/>
        </p:nvGrpSpPr>
        <p:grpSpPr>
          <a:xfrm>
            <a:off x="4502056" y="5616972"/>
            <a:ext cx="338986" cy="411940"/>
            <a:chOff x="4976812" y="2066925"/>
            <a:chExt cx="2241708" cy="2724149"/>
          </a:xfrm>
          <a:solidFill>
            <a:schemeClr val="accent1"/>
          </a:solidFill>
        </p:grpSpPr>
        <p:grpSp>
          <p:nvGrpSpPr>
            <p:cNvPr id="43" name="Graphic 258">
              <a:extLst>
                <a:ext uri="{FF2B5EF4-FFF2-40B4-BE49-F238E27FC236}">
                  <a16:creationId xmlns:a16="http://schemas.microsoft.com/office/drawing/2014/main" id="{74120856-252D-4F4F-ADCA-49B8E9ACB99D}"/>
                </a:ext>
              </a:extLst>
            </p:cNvPr>
            <p:cNvGrpSpPr/>
            <p:nvPr/>
          </p:nvGrpSpPr>
          <p:grpSpPr>
            <a:xfrm>
              <a:off x="4976812" y="2066925"/>
              <a:ext cx="961072" cy="1257299"/>
              <a:chOff x="4976812" y="2066925"/>
              <a:chExt cx="961072" cy="1257299"/>
            </a:xfrm>
            <a:grpFill/>
          </p:grpSpPr>
          <p:sp>
            <p:nvSpPr>
              <p:cNvPr id="53" name="Vrije vorm: vorm 261">
                <a:extLst>
                  <a:ext uri="{FF2B5EF4-FFF2-40B4-BE49-F238E27FC236}">
                    <a16:creationId xmlns:a16="http://schemas.microsoft.com/office/drawing/2014/main" id="{6633C598-4A67-44B7-A0FC-11E0FF90E019}"/>
                  </a:ext>
                </a:extLst>
              </p:cNvPr>
              <p:cNvSpPr/>
              <p:nvPr/>
            </p:nvSpPr>
            <p:spPr>
              <a:xfrm>
                <a:off x="5150071" y="2066925"/>
                <a:ext cx="614552" cy="614648"/>
              </a:xfrm>
              <a:custGeom>
                <a:avLst/>
                <a:gdLst>
                  <a:gd name="connsiteX0" fmla="*/ 307277 w 614552"/>
                  <a:gd name="connsiteY0" fmla="*/ 614648 h 614648"/>
                  <a:gd name="connsiteX1" fmla="*/ 0 w 614552"/>
                  <a:gd name="connsiteY1" fmla="*/ 307372 h 614648"/>
                  <a:gd name="connsiteX2" fmla="*/ 307277 w 614552"/>
                  <a:gd name="connsiteY2" fmla="*/ 0 h 614648"/>
                  <a:gd name="connsiteX3" fmla="*/ 614553 w 614552"/>
                  <a:gd name="connsiteY3" fmla="*/ 307276 h 614648"/>
                  <a:gd name="connsiteX4" fmla="*/ 307277 w 614552"/>
                  <a:gd name="connsiteY4" fmla="*/ 614648 h 614648"/>
                  <a:gd name="connsiteX5" fmla="*/ 307277 w 614552"/>
                  <a:gd name="connsiteY5" fmla="*/ 142875 h 614648"/>
                  <a:gd name="connsiteX6" fmla="*/ 142875 w 614552"/>
                  <a:gd name="connsiteY6" fmla="*/ 307276 h 614648"/>
                  <a:gd name="connsiteX7" fmla="*/ 307277 w 614552"/>
                  <a:gd name="connsiteY7" fmla="*/ 471678 h 614648"/>
                  <a:gd name="connsiteX8" fmla="*/ 471678 w 614552"/>
                  <a:gd name="connsiteY8" fmla="*/ 307276 h 614648"/>
                  <a:gd name="connsiteX9" fmla="*/ 307277 w 614552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2" h="614648">
                    <a:moveTo>
                      <a:pt x="307277" y="614648"/>
                    </a:moveTo>
                    <a:cubicBezTo>
                      <a:pt x="137827" y="614648"/>
                      <a:pt x="0" y="476822"/>
                      <a:pt x="0" y="307372"/>
                    </a:cubicBezTo>
                    <a:cubicBezTo>
                      <a:pt x="0" y="137922"/>
                      <a:pt x="137827" y="0"/>
                      <a:pt x="307277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7" y="614648"/>
                    </a:cubicBezTo>
                    <a:close/>
                    <a:moveTo>
                      <a:pt x="307277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7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7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54" name="Vrije vorm: vorm 262">
                <a:extLst>
                  <a:ext uri="{FF2B5EF4-FFF2-40B4-BE49-F238E27FC236}">
                    <a16:creationId xmlns:a16="http://schemas.microsoft.com/office/drawing/2014/main" id="{8FF6E0F2-060C-494F-BDEC-CED4D1FB1DEB}"/>
                  </a:ext>
                </a:extLst>
              </p:cNvPr>
              <p:cNvSpPr/>
              <p:nvPr/>
            </p:nvSpPr>
            <p:spPr>
              <a:xfrm>
                <a:off x="4976812" y="272062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2 h 603599"/>
                  <a:gd name="connsiteX5" fmla="*/ 961073 w 961072"/>
                  <a:gd name="connsiteY5" fmla="*/ 603599 h 603599"/>
                  <a:gd name="connsiteX6" fmla="*/ 143447 w 961072"/>
                  <a:gd name="connsiteY6" fmla="*/ 460724 h 603599"/>
                  <a:gd name="connsiteX7" fmla="*/ 817626 w 961072"/>
                  <a:gd name="connsiteY7" fmla="*/ 460724 h 603599"/>
                  <a:gd name="connsiteX8" fmla="*/ 480441 w 961072"/>
                  <a:gd name="connsiteY8" fmla="*/ 142875 h 603599"/>
                  <a:gd name="connsiteX9" fmla="*/ 143447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2"/>
                    </a:cubicBezTo>
                    <a:lnTo>
                      <a:pt x="961073" y="603599"/>
                    </a:lnTo>
                    <a:close/>
                    <a:moveTo>
                      <a:pt x="143447" y="460724"/>
                    </a:moveTo>
                    <a:lnTo>
                      <a:pt x="817626" y="460724"/>
                    </a:lnTo>
                    <a:cubicBezTo>
                      <a:pt x="807339" y="283750"/>
                      <a:pt x="660083" y="142875"/>
                      <a:pt x="480441" y="142875"/>
                    </a:cubicBezTo>
                    <a:cubicBezTo>
                      <a:pt x="300895" y="142875"/>
                      <a:pt x="153638" y="283750"/>
                      <a:pt x="143447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44" name="Graphic 258">
              <a:extLst>
                <a:ext uri="{FF2B5EF4-FFF2-40B4-BE49-F238E27FC236}">
                  <a16:creationId xmlns:a16="http://schemas.microsoft.com/office/drawing/2014/main" id="{6DD79E7E-F8FC-4540-8678-4316C13D9131}"/>
                </a:ext>
              </a:extLst>
            </p:cNvPr>
            <p:cNvGrpSpPr/>
            <p:nvPr/>
          </p:nvGrpSpPr>
          <p:grpSpPr>
            <a:xfrm>
              <a:off x="4976812" y="3533775"/>
              <a:ext cx="961072" cy="1257299"/>
              <a:chOff x="4976812" y="3533775"/>
              <a:chExt cx="961072" cy="1257299"/>
            </a:xfrm>
            <a:grpFill/>
          </p:grpSpPr>
          <p:sp>
            <p:nvSpPr>
              <p:cNvPr id="51" name="Vrije vorm: vorm 264">
                <a:extLst>
                  <a:ext uri="{FF2B5EF4-FFF2-40B4-BE49-F238E27FC236}">
                    <a16:creationId xmlns:a16="http://schemas.microsoft.com/office/drawing/2014/main" id="{CEDF2A56-AC82-4636-8D23-EBD8F96E5A88}"/>
                  </a:ext>
                </a:extLst>
              </p:cNvPr>
              <p:cNvSpPr/>
              <p:nvPr/>
            </p:nvSpPr>
            <p:spPr>
              <a:xfrm>
                <a:off x="5150071" y="3533775"/>
                <a:ext cx="614552" cy="614648"/>
              </a:xfrm>
              <a:custGeom>
                <a:avLst/>
                <a:gdLst>
                  <a:gd name="connsiteX0" fmla="*/ 307277 w 614552"/>
                  <a:gd name="connsiteY0" fmla="*/ 614648 h 614648"/>
                  <a:gd name="connsiteX1" fmla="*/ 0 w 614552"/>
                  <a:gd name="connsiteY1" fmla="*/ 307372 h 614648"/>
                  <a:gd name="connsiteX2" fmla="*/ 307277 w 614552"/>
                  <a:gd name="connsiteY2" fmla="*/ 0 h 614648"/>
                  <a:gd name="connsiteX3" fmla="*/ 614553 w 614552"/>
                  <a:gd name="connsiteY3" fmla="*/ 307276 h 614648"/>
                  <a:gd name="connsiteX4" fmla="*/ 307277 w 614552"/>
                  <a:gd name="connsiteY4" fmla="*/ 614648 h 614648"/>
                  <a:gd name="connsiteX5" fmla="*/ 307277 w 614552"/>
                  <a:gd name="connsiteY5" fmla="*/ 142875 h 614648"/>
                  <a:gd name="connsiteX6" fmla="*/ 142875 w 614552"/>
                  <a:gd name="connsiteY6" fmla="*/ 307276 h 614648"/>
                  <a:gd name="connsiteX7" fmla="*/ 307277 w 614552"/>
                  <a:gd name="connsiteY7" fmla="*/ 471678 h 614648"/>
                  <a:gd name="connsiteX8" fmla="*/ 471678 w 614552"/>
                  <a:gd name="connsiteY8" fmla="*/ 307276 h 614648"/>
                  <a:gd name="connsiteX9" fmla="*/ 307277 w 614552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2" h="614648">
                    <a:moveTo>
                      <a:pt x="307277" y="614648"/>
                    </a:moveTo>
                    <a:cubicBezTo>
                      <a:pt x="137827" y="614648"/>
                      <a:pt x="0" y="476821"/>
                      <a:pt x="0" y="307372"/>
                    </a:cubicBezTo>
                    <a:cubicBezTo>
                      <a:pt x="0" y="137922"/>
                      <a:pt x="137827" y="0"/>
                      <a:pt x="307277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7" y="614648"/>
                    </a:cubicBezTo>
                    <a:close/>
                    <a:moveTo>
                      <a:pt x="307277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7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7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52" name="Vrije vorm: vorm 265">
                <a:extLst>
                  <a:ext uri="{FF2B5EF4-FFF2-40B4-BE49-F238E27FC236}">
                    <a16:creationId xmlns:a16="http://schemas.microsoft.com/office/drawing/2014/main" id="{780EF1A5-134B-4675-BD2B-41454E243FFD}"/>
                  </a:ext>
                </a:extLst>
              </p:cNvPr>
              <p:cNvSpPr/>
              <p:nvPr/>
            </p:nvSpPr>
            <p:spPr>
              <a:xfrm>
                <a:off x="4976812" y="418747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1 h 603599"/>
                  <a:gd name="connsiteX5" fmla="*/ 961073 w 961072"/>
                  <a:gd name="connsiteY5" fmla="*/ 603599 h 603599"/>
                  <a:gd name="connsiteX6" fmla="*/ 143447 w 961072"/>
                  <a:gd name="connsiteY6" fmla="*/ 460724 h 603599"/>
                  <a:gd name="connsiteX7" fmla="*/ 817626 w 961072"/>
                  <a:gd name="connsiteY7" fmla="*/ 460724 h 603599"/>
                  <a:gd name="connsiteX8" fmla="*/ 480441 w 961072"/>
                  <a:gd name="connsiteY8" fmla="*/ 142875 h 603599"/>
                  <a:gd name="connsiteX9" fmla="*/ 143447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1"/>
                    </a:cubicBezTo>
                    <a:lnTo>
                      <a:pt x="961073" y="603599"/>
                    </a:lnTo>
                    <a:close/>
                    <a:moveTo>
                      <a:pt x="143447" y="460724"/>
                    </a:moveTo>
                    <a:lnTo>
                      <a:pt x="817626" y="460724"/>
                    </a:lnTo>
                    <a:cubicBezTo>
                      <a:pt x="807339" y="283750"/>
                      <a:pt x="660083" y="142875"/>
                      <a:pt x="480441" y="142875"/>
                    </a:cubicBezTo>
                    <a:cubicBezTo>
                      <a:pt x="300895" y="142875"/>
                      <a:pt x="153638" y="283750"/>
                      <a:pt x="143447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45" name="Graphic 258">
              <a:extLst>
                <a:ext uri="{FF2B5EF4-FFF2-40B4-BE49-F238E27FC236}">
                  <a16:creationId xmlns:a16="http://schemas.microsoft.com/office/drawing/2014/main" id="{5709C69D-B761-4B29-BD76-DC370D5057C3}"/>
                </a:ext>
              </a:extLst>
            </p:cNvPr>
            <p:cNvGrpSpPr/>
            <p:nvPr/>
          </p:nvGrpSpPr>
          <p:grpSpPr>
            <a:xfrm>
              <a:off x="6257448" y="2066925"/>
              <a:ext cx="961072" cy="1257299"/>
              <a:chOff x="6257448" y="2066925"/>
              <a:chExt cx="961072" cy="1257299"/>
            </a:xfrm>
            <a:grpFill/>
          </p:grpSpPr>
          <p:sp>
            <p:nvSpPr>
              <p:cNvPr id="49" name="Vrije vorm: vorm 267">
                <a:extLst>
                  <a:ext uri="{FF2B5EF4-FFF2-40B4-BE49-F238E27FC236}">
                    <a16:creationId xmlns:a16="http://schemas.microsoft.com/office/drawing/2014/main" id="{299ACC99-8FAF-41C6-A436-09AFD292AEBD}"/>
                  </a:ext>
                </a:extLst>
              </p:cNvPr>
              <p:cNvSpPr/>
              <p:nvPr/>
            </p:nvSpPr>
            <p:spPr>
              <a:xfrm>
                <a:off x="6430707" y="2066925"/>
                <a:ext cx="614553" cy="614648"/>
              </a:xfrm>
              <a:custGeom>
                <a:avLst/>
                <a:gdLst>
                  <a:gd name="connsiteX0" fmla="*/ 307276 w 614553"/>
                  <a:gd name="connsiteY0" fmla="*/ 614648 h 614648"/>
                  <a:gd name="connsiteX1" fmla="*/ 0 w 614553"/>
                  <a:gd name="connsiteY1" fmla="*/ 307372 h 614648"/>
                  <a:gd name="connsiteX2" fmla="*/ 307276 w 614553"/>
                  <a:gd name="connsiteY2" fmla="*/ 0 h 614648"/>
                  <a:gd name="connsiteX3" fmla="*/ 614553 w 614553"/>
                  <a:gd name="connsiteY3" fmla="*/ 307276 h 614648"/>
                  <a:gd name="connsiteX4" fmla="*/ 307276 w 614553"/>
                  <a:gd name="connsiteY4" fmla="*/ 614648 h 614648"/>
                  <a:gd name="connsiteX5" fmla="*/ 307276 w 614553"/>
                  <a:gd name="connsiteY5" fmla="*/ 142875 h 614648"/>
                  <a:gd name="connsiteX6" fmla="*/ 142875 w 614553"/>
                  <a:gd name="connsiteY6" fmla="*/ 307276 h 614648"/>
                  <a:gd name="connsiteX7" fmla="*/ 307276 w 614553"/>
                  <a:gd name="connsiteY7" fmla="*/ 471678 h 614648"/>
                  <a:gd name="connsiteX8" fmla="*/ 471678 w 614553"/>
                  <a:gd name="connsiteY8" fmla="*/ 307276 h 614648"/>
                  <a:gd name="connsiteX9" fmla="*/ 307276 w 614553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3" h="614648">
                    <a:moveTo>
                      <a:pt x="307276" y="614648"/>
                    </a:moveTo>
                    <a:cubicBezTo>
                      <a:pt x="137827" y="614648"/>
                      <a:pt x="0" y="476822"/>
                      <a:pt x="0" y="307372"/>
                    </a:cubicBezTo>
                    <a:cubicBezTo>
                      <a:pt x="0" y="137922"/>
                      <a:pt x="137827" y="0"/>
                      <a:pt x="307276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6" y="614648"/>
                    </a:cubicBezTo>
                    <a:close/>
                    <a:moveTo>
                      <a:pt x="307276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6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6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50" name="Vrije vorm: vorm 268">
                <a:extLst>
                  <a:ext uri="{FF2B5EF4-FFF2-40B4-BE49-F238E27FC236}">
                    <a16:creationId xmlns:a16="http://schemas.microsoft.com/office/drawing/2014/main" id="{FF72D5E1-C7F6-4F4C-B055-88F2A083EA17}"/>
                  </a:ext>
                </a:extLst>
              </p:cNvPr>
              <p:cNvSpPr/>
              <p:nvPr/>
            </p:nvSpPr>
            <p:spPr>
              <a:xfrm>
                <a:off x="6257448" y="272062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2 h 603599"/>
                  <a:gd name="connsiteX5" fmla="*/ 961073 w 961072"/>
                  <a:gd name="connsiteY5" fmla="*/ 603599 h 603599"/>
                  <a:gd name="connsiteX6" fmla="*/ 143542 w 961072"/>
                  <a:gd name="connsiteY6" fmla="*/ 460724 h 603599"/>
                  <a:gd name="connsiteX7" fmla="*/ 817721 w 961072"/>
                  <a:gd name="connsiteY7" fmla="*/ 460724 h 603599"/>
                  <a:gd name="connsiteX8" fmla="*/ 480536 w 961072"/>
                  <a:gd name="connsiteY8" fmla="*/ 142875 h 603599"/>
                  <a:gd name="connsiteX9" fmla="*/ 143542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2"/>
                    </a:cubicBezTo>
                    <a:lnTo>
                      <a:pt x="961073" y="603599"/>
                    </a:lnTo>
                    <a:close/>
                    <a:moveTo>
                      <a:pt x="143542" y="460724"/>
                    </a:moveTo>
                    <a:lnTo>
                      <a:pt x="817721" y="460724"/>
                    </a:lnTo>
                    <a:cubicBezTo>
                      <a:pt x="807434" y="283750"/>
                      <a:pt x="660178" y="142875"/>
                      <a:pt x="480536" y="142875"/>
                    </a:cubicBezTo>
                    <a:cubicBezTo>
                      <a:pt x="300990" y="142875"/>
                      <a:pt x="153734" y="283750"/>
                      <a:pt x="143542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46" name="Graphic 258">
              <a:extLst>
                <a:ext uri="{FF2B5EF4-FFF2-40B4-BE49-F238E27FC236}">
                  <a16:creationId xmlns:a16="http://schemas.microsoft.com/office/drawing/2014/main" id="{858C581C-D100-48D5-8F0D-AE53CF6D755B}"/>
                </a:ext>
              </a:extLst>
            </p:cNvPr>
            <p:cNvGrpSpPr/>
            <p:nvPr/>
          </p:nvGrpSpPr>
          <p:grpSpPr>
            <a:xfrm>
              <a:off x="6257448" y="3533775"/>
              <a:ext cx="961072" cy="1257299"/>
              <a:chOff x="6257448" y="3533775"/>
              <a:chExt cx="961072" cy="1257299"/>
            </a:xfrm>
            <a:grpFill/>
          </p:grpSpPr>
          <p:sp>
            <p:nvSpPr>
              <p:cNvPr id="47" name="Vrije vorm: vorm 270">
                <a:extLst>
                  <a:ext uri="{FF2B5EF4-FFF2-40B4-BE49-F238E27FC236}">
                    <a16:creationId xmlns:a16="http://schemas.microsoft.com/office/drawing/2014/main" id="{DB131789-DD66-4C6B-9284-62AE6CC17C93}"/>
                  </a:ext>
                </a:extLst>
              </p:cNvPr>
              <p:cNvSpPr/>
              <p:nvPr/>
            </p:nvSpPr>
            <p:spPr>
              <a:xfrm>
                <a:off x="6430707" y="3533775"/>
                <a:ext cx="614553" cy="614648"/>
              </a:xfrm>
              <a:custGeom>
                <a:avLst/>
                <a:gdLst>
                  <a:gd name="connsiteX0" fmla="*/ 307276 w 614553"/>
                  <a:gd name="connsiteY0" fmla="*/ 614648 h 614648"/>
                  <a:gd name="connsiteX1" fmla="*/ 0 w 614553"/>
                  <a:gd name="connsiteY1" fmla="*/ 307372 h 614648"/>
                  <a:gd name="connsiteX2" fmla="*/ 307276 w 614553"/>
                  <a:gd name="connsiteY2" fmla="*/ 0 h 614648"/>
                  <a:gd name="connsiteX3" fmla="*/ 614553 w 614553"/>
                  <a:gd name="connsiteY3" fmla="*/ 307276 h 614648"/>
                  <a:gd name="connsiteX4" fmla="*/ 307276 w 614553"/>
                  <a:gd name="connsiteY4" fmla="*/ 614648 h 614648"/>
                  <a:gd name="connsiteX5" fmla="*/ 307276 w 614553"/>
                  <a:gd name="connsiteY5" fmla="*/ 142875 h 614648"/>
                  <a:gd name="connsiteX6" fmla="*/ 142875 w 614553"/>
                  <a:gd name="connsiteY6" fmla="*/ 307276 h 614648"/>
                  <a:gd name="connsiteX7" fmla="*/ 307276 w 614553"/>
                  <a:gd name="connsiteY7" fmla="*/ 471678 h 614648"/>
                  <a:gd name="connsiteX8" fmla="*/ 471678 w 614553"/>
                  <a:gd name="connsiteY8" fmla="*/ 307276 h 614648"/>
                  <a:gd name="connsiteX9" fmla="*/ 307276 w 614553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3" h="614648">
                    <a:moveTo>
                      <a:pt x="307276" y="614648"/>
                    </a:moveTo>
                    <a:cubicBezTo>
                      <a:pt x="137827" y="614648"/>
                      <a:pt x="0" y="476821"/>
                      <a:pt x="0" y="307372"/>
                    </a:cubicBezTo>
                    <a:cubicBezTo>
                      <a:pt x="0" y="137922"/>
                      <a:pt x="137827" y="0"/>
                      <a:pt x="307276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6" y="614648"/>
                    </a:cubicBezTo>
                    <a:close/>
                    <a:moveTo>
                      <a:pt x="307276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6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6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48" name="Vrije vorm: vorm 271">
                <a:extLst>
                  <a:ext uri="{FF2B5EF4-FFF2-40B4-BE49-F238E27FC236}">
                    <a16:creationId xmlns:a16="http://schemas.microsoft.com/office/drawing/2014/main" id="{8059E864-6924-425C-A1FB-B8359A4F021D}"/>
                  </a:ext>
                </a:extLst>
              </p:cNvPr>
              <p:cNvSpPr/>
              <p:nvPr/>
            </p:nvSpPr>
            <p:spPr>
              <a:xfrm>
                <a:off x="6257448" y="418747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1 h 603599"/>
                  <a:gd name="connsiteX5" fmla="*/ 961073 w 961072"/>
                  <a:gd name="connsiteY5" fmla="*/ 603599 h 603599"/>
                  <a:gd name="connsiteX6" fmla="*/ 143542 w 961072"/>
                  <a:gd name="connsiteY6" fmla="*/ 460724 h 603599"/>
                  <a:gd name="connsiteX7" fmla="*/ 817721 w 961072"/>
                  <a:gd name="connsiteY7" fmla="*/ 460724 h 603599"/>
                  <a:gd name="connsiteX8" fmla="*/ 480536 w 961072"/>
                  <a:gd name="connsiteY8" fmla="*/ 142875 h 603599"/>
                  <a:gd name="connsiteX9" fmla="*/ 143542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1"/>
                    </a:cubicBezTo>
                    <a:lnTo>
                      <a:pt x="961073" y="603599"/>
                    </a:lnTo>
                    <a:close/>
                    <a:moveTo>
                      <a:pt x="143542" y="460724"/>
                    </a:moveTo>
                    <a:lnTo>
                      <a:pt x="817721" y="460724"/>
                    </a:lnTo>
                    <a:cubicBezTo>
                      <a:pt x="807434" y="283750"/>
                      <a:pt x="660178" y="142875"/>
                      <a:pt x="480536" y="142875"/>
                    </a:cubicBezTo>
                    <a:cubicBezTo>
                      <a:pt x="300990" y="142875"/>
                      <a:pt x="153734" y="283750"/>
                      <a:pt x="143542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4D5A7EFD-76FE-417D-858D-7358257E34E4}"/>
              </a:ext>
            </a:extLst>
          </p:cNvPr>
          <p:cNvSpPr txBox="1"/>
          <p:nvPr/>
        </p:nvSpPr>
        <p:spPr>
          <a:xfrm>
            <a:off x="4971954" y="5656809"/>
            <a:ext cx="2963545" cy="3013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>
                <a:solidFill>
                  <a:schemeClr val="accent1">
                    <a:lumMod val="75000"/>
                  </a:schemeClr>
                </a:solidFill>
              </a:rPr>
              <a:t>Data Users (internal NBB)</a:t>
            </a:r>
          </a:p>
        </p:txBody>
      </p:sp>
      <p:grpSp>
        <p:nvGrpSpPr>
          <p:cNvPr id="56" name="Icoon_2_3">
            <a:extLst>
              <a:ext uri="{FF2B5EF4-FFF2-40B4-BE49-F238E27FC236}">
                <a16:creationId xmlns:a16="http://schemas.microsoft.com/office/drawing/2014/main" id="{0F10C32E-CA92-4100-821D-D6FC8137E136}"/>
              </a:ext>
            </a:extLst>
          </p:cNvPr>
          <p:cNvGrpSpPr>
            <a:grpSpLocks noChangeAspect="1"/>
          </p:cNvGrpSpPr>
          <p:nvPr/>
        </p:nvGrpSpPr>
        <p:grpSpPr>
          <a:xfrm>
            <a:off x="8548588" y="4837708"/>
            <a:ext cx="338986" cy="411940"/>
            <a:chOff x="4976812" y="2066925"/>
            <a:chExt cx="2241708" cy="2724149"/>
          </a:xfrm>
          <a:solidFill>
            <a:schemeClr val="accent1"/>
          </a:solidFill>
        </p:grpSpPr>
        <p:grpSp>
          <p:nvGrpSpPr>
            <p:cNvPr id="57" name="Graphic 258">
              <a:extLst>
                <a:ext uri="{FF2B5EF4-FFF2-40B4-BE49-F238E27FC236}">
                  <a16:creationId xmlns:a16="http://schemas.microsoft.com/office/drawing/2014/main" id="{F5A67B1A-BB8F-4D3B-BCDB-1EA22F27C51C}"/>
                </a:ext>
              </a:extLst>
            </p:cNvPr>
            <p:cNvGrpSpPr/>
            <p:nvPr/>
          </p:nvGrpSpPr>
          <p:grpSpPr>
            <a:xfrm>
              <a:off x="4976812" y="2066925"/>
              <a:ext cx="961072" cy="1257299"/>
              <a:chOff x="4976812" y="2066925"/>
              <a:chExt cx="961072" cy="1257299"/>
            </a:xfrm>
            <a:grpFill/>
          </p:grpSpPr>
          <p:sp>
            <p:nvSpPr>
              <p:cNvPr id="67" name="Vrije vorm: vorm 261">
                <a:extLst>
                  <a:ext uri="{FF2B5EF4-FFF2-40B4-BE49-F238E27FC236}">
                    <a16:creationId xmlns:a16="http://schemas.microsoft.com/office/drawing/2014/main" id="{FA606168-017F-41CE-8FD4-CED128D0EED4}"/>
                  </a:ext>
                </a:extLst>
              </p:cNvPr>
              <p:cNvSpPr/>
              <p:nvPr/>
            </p:nvSpPr>
            <p:spPr>
              <a:xfrm>
                <a:off x="5150071" y="2066925"/>
                <a:ext cx="614552" cy="614648"/>
              </a:xfrm>
              <a:custGeom>
                <a:avLst/>
                <a:gdLst>
                  <a:gd name="connsiteX0" fmla="*/ 307277 w 614552"/>
                  <a:gd name="connsiteY0" fmla="*/ 614648 h 614648"/>
                  <a:gd name="connsiteX1" fmla="*/ 0 w 614552"/>
                  <a:gd name="connsiteY1" fmla="*/ 307372 h 614648"/>
                  <a:gd name="connsiteX2" fmla="*/ 307277 w 614552"/>
                  <a:gd name="connsiteY2" fmla="*/ 0 h 614648"/>
                  <a:gd name="connsiteX3" fmla="*/ 614553 w 614552"/>
                  <a:gd name="connsiteY3" fmla="*/ 307276 h 614648"/>
                  <a:gd name="connsiteX4" fmla="*/ 307277 w 614552"/>
                  <a:gd name="connsiteY4" fmla="*/ 614648 h 614648"/>
                  <a:gd name="connsiteX5" fmla="*/ 307277 w 614552"/>
                  <a:gd name="connsiteY5" fmla="*/ 142875 h 614648"/>
                  <a:gd name="connsiteX6" fmla="*/ 142875 w 614552"/>
                  <a:gd name="connsiteY6" fmla="*/ 307276 h 614648"/>
                  <a:gd name="connsiteX7" fmla="*/ 307277 w 614552"/>
                  <a:gd name="connsiteY7" fmla="*/ 471678 h 614648"/>
                  <a:gd name="connsiteX8" fmla="*/ 471678 w 614552"/>
                  <a:gd name="connsiteY8" fmla="*/ 307276 h 614648"/>
                  <a:gd name="connsiteX9" fmla="*/ 307277 w 614552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2" h="614648">
                    <a:moveTo>
                      <a:pt x="307277" y="614648"/>
                    </a:moveTo>
                    <a:cubicBezTo>
                      <a:pt x="137827" y="614648"/>
                      <a:pt x="0" y="476822"/>
                      <a:pt x="0" y="307372"/>
                    </a:cubicBezTo>
                    <a:cubicBezTo>
                      <a:pt x="0" y="137922"/>
                      <a:pt x="137827" y="0"/>
                      <a:pt x="307277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7" y="614648"/>
                    </a:cubicBezTo>
                    <a:close/>
                    <a:moveTo>
                      <a:pt x="307277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7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7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68" name="Vrije vorm: vorm 262">
                <a:extLst>
                  <a:ext uri="{FF2B5EF4-FFF2-40B4-BE49-F238E27FC236}">
                    <a16:creationId xmlns:a16="http://schemas.microsoft.com/office/drawing/2014/main" id="{5BF18297-BC5F-47D7-9694-C2F8004A0A47}"/>
                  </a:ext>
                </a:extLst>
              </p:cNvPr>
              <p:cNvSpPr/>
              <p:nvPr/>
            </p:nvSpPr>
            <p:spPr>
              <a:xfrm>
                <a:off x="4976812" y="272062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2 h 603599"/>
                  <a:gd name="connsiteX5" fmla="*/ 961073 w 961072"/>
                  <a:gd name="connsiteY5" fmla="*/ 603599 h 603599"/>
                  <a:gd name="connsiteX6" fmla="*/ 143447 w 961072"/>
                  <a:gd name="connsiteY6" fmla="*/ 460724 h 603599"/>
                  <a:gd name="connsiteX7" fmla="*/ 817626 w 961072"/>
                  <a:gd name="connsiteY7" fmla="*/ 460724 h 603599"/>
                  <a:gd name="connsiteX8" fmla="*/ 480441 w 961072"/>
                  <a:gd name="connsiteY8" fmla="*/ 142875 h 603599"/>
                  <a:gd name="connsiteX9" fmla="*/ 143447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2"/>
                    </a:cubicBezTo>
                    <a:lnTo>
                      <a:pt x="961073" y="603599"/>
                    </a:lnTo>
                    <a:close/>
                    <a:moveTo>
                      <a:pt x="143447" y="460724"/>
                    </a:moveTo>
                    <a:lnTo>
                      <a:pt x="817626" y="460724"/>
                    </a:lnTo>
                    <a:cubicBezTo>
                      <a:pt x="807339" y="283750"/>
                      <a:pt x="660083" y="142875"/>
                      <a:pt x="480441" y="142875"/>
                    </a:cubicBezTo>
                    <a:cubicBezTo>
                      <a:pt x="300895" y="142875"/>
                      <a:pt x="153638" y="283750"/>
                      <a:pt x="143447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58" name="Graphic 258">
              <a:extLst>
                <a:ext uri="{FF2B5EF4-FFF2-40B4-BE49-F238E27FC236}">
                  <a16:creationId xmlns:a16="http://schemas.microsoft.com/office/drawing/2014/main" id="{940A4A01-57BA-4E50-8092-74C5D9EC25E1}"/>
                </a:ext>
              </a:extLst>
            </p:cNvPr>
            <p:cNvGrpSpPr/>
            <p:nvPr/>
          </p:nvGrpSpPr>
          <p:grpSpPr>
            <a:xfrm>
              <a:off x="4976812" y="3533775"/>
              <a:ext cx="961072" cy="1257299"/>
              <a:chOff x="4976812" y="3533775"/>
              <a:chExt cx="961072" cy="1257299"/>
            </a:xfrm>
            <a:grpFill/>
          </p:grpSpPr>
          <p:sp>
            <p:nvSpPr>
              <p:cNvPr id="65" name="Vrije vorm: vorm 264">
                <a:extLst>
                  <a:ext uri="{FF2B5EF4-FFF2-40B4-BE49-F238E27FC236}">
                    <a16:creationId xmlns:a16="http://schemas.microsoft.com/office/drawing/2014/main" id="{F4737CCF-D6ED-4C53-ACC4-A24E73216F32}"/>
                  </a:ext>
                </a:extLst>
              </p:cNvPr>
              <p:cNvSpPr/>
              <p:nvPr/>
            </p:nvSpPr>
            <p:spPr>
              <a:xfrm>
                <a:off x="5150071" y="3533775"/>
                <a:ext cx="614552" cy="614648"/>
              </a:xfrm>
              <a:custGeom>
                <a:avLst/>
                <a:gdLst>
                  <a:gd name="connsiteX0" fmla="*/ 307277 w 614552"/>
                  <a:gd name="connsiteY0" fmla="*/ 614648 h 614648"/>
                  <a:gd name="connsiteX1" fmla="*/ 0 w 614552"/>
                  <a:gd name="connsiteY1" fmla="*/ 307372 h 614648"/>
                  <a:gd name="connsiteX2" fmla="*/ 307277 w 614552"/>
                  <a:gd name="connsiteY2" fmla="*/ 0 h 614648"/>
                  <a:gd name="connsiteX3" fmla="*/ 614553 w 614552"/>
                  <a:gd name="connsiteY3" fmla="*/ 307276 h 614648"/>
                  <a:gd name="connsiteX4" fmla="*/ 307277 w 614552"/>
                  <a:gd name="connsiteY4" fmla="*/ 614648 h 614648"/>
                  <a:gd name="connsiteX5" fmla="*/ 307277 w 614552"/>
                  <a:gd name="connsiteY5" fmla="*/ 142875 h 614648"/>
                  <a:gd name="connsiteX6" fmla="*/ 142875 w 614552"/>
                  <a:gd name="connsiteY6" fmla="*/ 307276 h 614648"/>
                  <a:gd name="connsiteX7" fmla="*/ 307277 w 614552"/>
                  <a:gd name="connsiteY7" fmla="*/ 471678 h 614648"/>
                  <a:gd name="connsiteX8" fmla="*/ 471678 w 614552"/>
                  <a:gd name="connsiteY8" fmla="*/ 307276 h 614648"/>
                  <a:gd name="connsiteX9" fmla="*/ 307277 w 614552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2" h="614648">
                    <a:moveTo>
                      <a:pt x="307277" y="614648"/>
                    </a:moveTo>
                    <a:cubicBezTo>
                      <a:pt x="137827" y="614648"/>
                      <a:pt x="0" y="476821"/>
                      <a:pt x="0" y="307372"/>
                    </a:cubicBezTo>
                    <a:cubicBezTo>
                      <a:pt x="0" y="137922"/>
                      <a:pt x="137827" y="0"/>
                      <a:pt x="307277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7" y="614648"/>
                    </a:cubicBezTo>
                    <a:close/>
                    <a:moveTo>
                      <a:pt x="307277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7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7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66" name="Vrije vorm: vorm 265">
                <a:extLst>
                  <a:ext uri="{FF2B5EF4-FFF2-40B4-BE49-F238E27FC236}">
                    <a16:creationId xmlns:a16="http://schemas.microsoft.com/office/drawing/2014/main" id="{73556B5D-103B-46A5-A615-D84AFC3DE427}"/>
                  </a:ext>
                </a:extLst>
              </p:cNvPr>
              <p:cNvSpPr/>
              <p:nvPr/>
            </p:nvSpPr>
            <p:spPr>
              <a:xfrm>
                <a:off x="4976812" y="418747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1 h 603599"/>
                  <a:gd name="connsiteX5" fmla="*/ 961073 w 961072"/>
                  <a:gd name="connsiteY5" fmla="*/ 603599 h 603599"/>
                  <a:gd name="connsiteX6" fmla="*/ 143447 w 961072"/>
                  <a:gd name="connsiteY6" fmla="*/ 460724 h 603599"/>
                  <a:gd name="connsiteX7" fmla="*/ 817626 w 961072"/>
                  <a:gd name="connsiteY7" fmla="*/ 460724 h 603599"/>
                  <a:gd name="connsiteX8" fmla="*/ 480441 w 961072"/>
                  <a:gd name="connsiteY8" fmla="*/ 142875 h 603599"/>
                  <a:gd name="connsiteX9" fmla="*/ 143447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1"/>
                    </a:cubicBezTo>
                    <a:lnTo>
                      <a:pt x="961073" y="603599"/>
                    </a:lnTo>
                    <a:close/>
                    <a:moveTo>
                      <a:pt x="143447" y="460724"/>
                    </a:moveTo>
                    <a:lnTo>
                      <a:pt x="817626" y="460724"/>
                    </a:lnTo>
                    <a:cubicBezTo>
                      <a:pt x="807339" y="283750"/>
                      <a:pt x="660083" y="142875"/>
                      <a:pt x="480441" y="142875"/>
                    </a:cubicBezTo>
                    <a:cubicBezTo>
                      <a:pt x="300895" y="142875"/>
                      <a:pt x="153638" y="283750"/>
                      <a:pt x="143447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59" name="Graphic 258">
              <a:extLst>
                <a:ext uri="{FF2B5EF4-FFF2-40B4-BE49-F238E27FC236}">
                  <a16:creationId xmlns:a16="http://schemas.microsoft.com/office/drawing/2014/main" id="{ECAE249D-A72E-4310-80C8-E057EF1CBF8F}"/>
                </a:ext>
              </a:extLst>
            </p:cNvPr>
            <p:cNvGrpSpPr/>
            <p:nvPr/>
          </p:nvGrpSpPr>
          <p:grpSpPr>
            <a:xfrm>
              <a:off x="6257448" y="2066925"/>
              <a:ext cx="961072" cy="1257299"/>
              <a:chOff x="6257448" y="2066925"/>
              <a:chExt cx="961072" cy="1257299"/>
            </a:xfrm>
            <a:grpFill/>
          </p:grpSpPr>
          <p:sp>
            <p:nvSpPr>
              <p:cNvPr id="63" name="Vrije vorm: vorm 267">
                <a:extLst>
                  <a:ext uri="{FF2B5EF4-FFF2-40B4-BE49-F238E27FC236}">
                    <a16:creationId xmlns:a16="http://schemas.microsoft.com/office/drawing/2014/main" id="{07BCF499-1F46-4121-B07A-26C02F4586F0}"/>
                  </a:ext>
                </a:extLst>
              </p:cNvPr>
              <p:cNvSpPr/>
              <p:nvPr/>
            </p:nvSpPr>
            <p:spPr>
              <a:xfrm>
                <a:off x="6430707" y="2066925"/>
                <a:ext cx="614553" cy="614648"/>
              </a:xfrm>
              <a:custGeom>
                <a:avLst/>
                <a:gdLst>
                  <a:gd name="connsiteX0" fmla="*/ 307276 w 614553"/>
                  <a:gd name="connsiteY0" fmla="*/ 614648 h 614648"/>
                  <a:gd name="connsiteX1" fmla="*/ 0 w 614553"/>
                  <a:gd name="connsiteY1" fmla="*/ 307372 h 614648"/>
                  <a:gd name="connsiteX2" fmla="*/ 307276 w 614553"/>
                  <a:gd name="connsiteY2" fmla="*/ 0 h 614648"/>
                  <a:gd name="connsiteX3" fmla="*/ 614553 w 614553"/>
                  <a:gd name="connsiteY3" fmla="*/ 307276 h 614648"/>
                  <a:gd name="connsiteX4" fmla="*/ 307276 w 614553"/>
                  <a:gd name="connsiteY4" fmla="*/ 614648 h 614648"/>
                  <a:gd name="connsiteX5" fmla="*/ 307276 w 614553"/>
                  <a:gd name="connsiteY5" fmla="*/ 142875 h 614648"/>
                  <a:gd name="connsiteX6" fmla="*/ 142875 w 614553"/>
                  <a:gd name="connsiteY6" fmla="*/ 307276 h 614648"/>
                  <a:gd name="connsiteX7" fmla="*/ 307276 w 614553"/>
                  <a:gd name="connsiteY7" fmla="*/ 471678 h 614648"/>
                  <a:gd name="connsiteX8" fmla="*/ 471678 w 614553"/>
                  <a:gd name="connsiteY8" fmla="*/ 307276 h 614648"/>
                  <a:gd name="connsiteX9" fmla="*/ 307276 w 614553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3" h="614648">
                    <a:moveTo>
                      <a:pt x="307276" y="614648"/>
                    </a:moveTo>
                    <a:cubicBezTo>
                      <a:pt x="137827" y="614648"/>
                      <a:pt x="0" y="476822"/>
                      <a:pt x="0" y="307372"/>
                    </a:cubicBezTo>
                    <a:cubicBezTo>
                      <a:pt x="0" y="137922"/>
                      <a:pt x="137827" y="0"/>
                      <a:pt x="307276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6" y="614648"/>
                    </a:cubicBezTo>
                    <a:close/>
                    <a:moveTo>
                      <a:pt x="307276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6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6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64" name="Vrije vorm: vorm 268">
                <a:extLst>
                  <a:ext uri="{FF2B5EF4-FFF2-40B4-BE49-F238E27FC236}">
                    <a16:creationId xmlns:a16="http://schemas.microsoft.com/office/drawing/2014/main" id="{C04B0B1A-4F28-4C4F-800A-8C8B05F0E5AC}"/>
                  </a:ext>
                </a:extLst>
              </p:cNvPr>
              <p:cNvSpPr/>
              <p:nvPr/>
            </p:nvSpPr>
            <p:spPr>
              <a:xfrm>
                <a:off x="6257448" y="272062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2 h 603599"/>
                  <a:gd name="connsiteX5" fmla="*/ 961073 w 961072"/>
                  <a:gd name="connsiteY5" fmla="*/ 603599 h 603599"/>
                  <a:gd name="connsiteX6" fmla="*/ 143542 w 961072"/>
                  <a:gd name="connsiteY6" fmla="*/ 460724 h 603599"/>
                  <a:gd name="connsiteX7" fmla="*/ 817721 w 961072"/>
                  <a:gd name="connsiteY7" fmla="*/ 460724 h 603599"/>
                  <a:gd name="connsiteX8" fmla="*/ 480536 w 961072"/>
                  <a:gd name="connsiteY8" fmla="*/ 142875 h 603599"/>
                  <a:gd name="connsiteX9" fmla="*/ 143542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2"/>
                    </a:cubicBezTo>
                    <a:lnTo>
                      <a:pt x="961073" y="603599"/>
                    </a:lnTo>
                    <a:close/>
                    <a:moveTo>
                      <a:pt x="143542" y="460724"/>
                    </a:moveTo>
                    <a:lnTo>
                      <a:pt x="817721" y="460724"/>
                    </a:lnTo>
                    <a:cubicBezTo>
                      <a:pt x="807434" y="283750"/>
                      <a:pt x="660178" y="142875"/>
                      <a:pt x="480536" y="142875"/>
                    </a:cubicBezTo>
                    <a:cubicBezTo>
                      <a:pt x="300990" y="142875"/>
                      <a:pt x="153734" y="283750"/>
                      <a:pt x="143542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  <p:grpSp>
          <p:nvGrpSpPr>
            <p:cNvPr id="60" name="Graphic 258">
              <a:extLst>
                <a:ext uri="{FF2B5EF4-FFF2-40B4-BE49-F238E27FC236}">
                  <a16:creationId xmlns:a16="http://schemas.microsoft.com/office/drawing/2014/main" id="{7BE32AFE-30D8-4E8A-82F8-0A89E446E0A8}"/>
                </a:ext>
              </a:extLst>
            </p:cNvPr>
            <p:cNvGrpSpPr/>
            <p:nvPr/>
          </p:nvGrpSpPr>
          <p:grpSpPr>
            <a:xfrm>
              <a:off x="6257448" y="3533775"/>
              <a:ext cx="961072" cy="1257299"/>
              <a:chOff x="6257448" y="3533775"/>
              <a:chExt cx="961072" cy="1257299"/>
            </a:xfrm>
            <a:grpFill/>
          </p:grpSpPr>
          <p:sp>
            <p:nvSpPr>
              <p:cNvPr id="61" name="Vrije vorm: vorm 270">
                <a:extLst>
                  <a:ext uri="{FF2B5EF4-FFF2-40B4-BE49-F238E27FC236}">
                    <a16:creationId xmlns:a16="http://schemas.microsoft.com/office/drawing/2014/main" id="{61CF888C-2490-4037-8EA2-E5EFE7C8415D}"/>
                  </a:ext>
                </a:extLst>
              </p:cNvPr>
              <p:cNvSpPr/>
              <p:nvPr/>
            </p:nvSpPr>
            <p:spPr>
              <a:xfrm>
                <a:off x="6430707" y="3533775"/>
                <a:ext cx="614553" cy="614648"/>
              </a:xfrm>
              <a:custGeom>
                <a:avLst/>
                <a:gdLst>
                  <a:gd name="connsiteX0" fmla="*/ 307276 w 614553"/>
                  <a:gd name="connsiteY0" fmla="*/ 614648 h 614648"/>
                  <a:gd name="connsiteX1" fmla="*/ 0 w 614553"/>
                  <a:gd name="connsiteY1" fmla="*/ 307372 h 614648"/>
                  <a:gd name="connsiteX2" fmla="*/ 307276 w 614553"/>
                  <a:gd name="connsiteY2" fmla="*/ 0 h 614648"/>
                  <a:gd name="connsiteX3" fmla="*/ 614553 w 614553"/>
                  <a:gd name="connsiteY3" fmla="*/ 307276 h 614648"/>
                  <a:gd name="connsiteX4" fmla="*/ 307276 w 614553"/>
                  <a:gd name="connsiteY4" fmla="*/ 614648 h 614648"/>
                  <a:gd name="connsiteX5" fmla="*/ 307276 w 614553"/>
                  <a:gd name="connsiteY5" fmla="*/ 142875 h 614648"/>
                  <a:gd name="connsiteX6" fmla="*/ 142875 w 614553"/>
                  <a:gd name="connsiteY6" fmla="*/ 307276 h 614648"/>
                  <a:gd name="connsiteX7" fmla="*/ 307276 w 614553"/>
                  <a:gd name="connsiteY7" fmla="*/ 471678 h 614648"/>
                  <a:gd name="connsiteX8" fmla="*/ 471678 w 614553"/>
                  <a:gd name="connsiteY8" fmla="*/ 307276 h 614648"/>
                  <a:gd name="connsiteX9" fmla="*/ 307276 w 614553"/>
                  <a:gd name="connsiteY9" fmla="*/ 142875 h 61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553" h="614648">
                    <a:moveTo>
                      <a:pt x="307276" y="614648"/>
                    </a:moveTo>
                    <a:cubicBezTo>
                      <a:pt x="137827" y="614648"/>
                      <a:pt x="0" y="476821"/>
                      <a:pt x="0" y="307372"/>
                    </a:cubicBezTo>
                    <a:cubicBezTo>
                      <a:pt x="0" y="137922"/>
                      <a:pt x="137827" y="0"/>
                      <a:pt x="307276" y="0"/>
                    </a:cubicBezTo>
                    <a:cubicBezTo>
                      <a:pt x="476726" y="0"/>
                      <a:pt x="614553" y="137827"/>
                      <a:pt x="614553" y="307276"/>
                    </a:cubicBezTo>
                    <a:cubicBezTo>
                      <a:pt x="614553" y="476726"/>
                      <a:pt x="476726" y="614648"/>
                      <a:pt x="307276" y="614648"/>
                    </a:cubicBezTo>
                    <a:close/>
                    <a:moveTo>
                      <a:pt x="307276" y="142875"/>
                    </a:moveTo>
                    <a:cubicBezTo>
                      <a:pt x="216599" y="142875"/>
                      <a:pt x="142875" y="216599"/>
                      <a:pt x="142875" y="307276"/>
                    </a:cubicBezTo>
                    <a:cubicBezTo>
                      <a:pt x="142875" y="397955"/>
                      <a:pt x="216599" y="471678"/>
                      <a:pt x="307276" y="471678"/>
                    </a:cubicBezTo>
                    <a:cubicBezTo>
                      <a:pt x="397955" y="471678"/>
                      <a:pt x="471678" y="397955"/>
                      <a:pt x="471678" y="307276"/>
                    </a:cubicBezTo>
                    <a:cubicBezTo>
                      <a:pt x="471678" y="216599"/>
                      <a:pt x="397955" y="142875"/>
                      <a:pt x="307276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62" name="Vrije vorm: vorm 271">
                <a:extLst>
                  <a:ext uri="{FF2B5EF4-FFF2-40B4-BE49-F238E27FC236}">
                    <a16:creationId xmlns:a16="http://schemas.microsoft.com/office/drawing/2014/main" id="{3F6F22EA-E4A2-4096-BD57-1B649AE561EC}"/>
                  </a:ext>
                </a:extLst>
              </p:cNvPr>
              <p:cNvSpPr/>
              <p:nvPr/>
            </p:nvSpPr>
            <p:spPr>
              <a:xfrm>
                <a:off x="6257448" y="4187475"/>
                <a:ext cx="961072" cy="603599"/>
              </a:xfrm>
              <a:custGeom>
                <a:avLst/>
                <a:gdLst>
                  <a:gd name="connsiteX0" fmla="*/ 961073 w 961072"/>
                  <a:gd name="connsiteY0" fmla="*/ 603599 h 603599"/>
                  <a:gd name="connsiteX1" fmla="*/ 0 w 961072"/>
                  <a:gd name="connsiteY1" fmla="*/ 603599 h 603599"/>
                  <a:gd name="connsiteX2" fmla="*/ 0 w 961072"/>
                  <a:gd name="connsiteY2" fmla="*/ 480441 h 603599"/>
                  <a:gd name="connsiteX3" fmla="*/ 480441 w 961072"/>
                  <a:gd name="connsiteY3" fmla="*/ 0 h 603599"/>
                  <a:gd name="connsiteX4" fmla="*/ 961073 w 961072"/>
                  <a:gd name="connsiteY4" fmla="*/ 480631 h 603599"/>
                  <a:gd name="connsiteX5" fmla="*/ 961073 w 961072"/>
                  <a:gd name="connsiteY5" fmla="*/ 603599 h 603599"/>
                  <a:gd name="connsiteX6" fmla="*/ 143542 w 961072"/>
                  <a:gd name="connsiteY6" fmla="*/ 460724 h 603599"/>
                  <a:gd name="connsiteX7" fmla="*/ 817721 w 961072"/>
                  <a:gd name="connsiteY7" fmla="*/ 460724 h 603599"/>
                  <a:gd name="connsiteX8" fmla="*/ 480536 w 961072"/>
                  <a:gd name="connsiteY8" fmla="*/ 142875 h 603599"/>
                  <a:gd name="connsiteX9" fmla="*/ 143542 w 961072"/>
                  <a:gd name="connsiteY9" fmla="*/ 460724 h 6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72" h="603599">
                    <a:moveTo>
                      <a:pt x="961073" y="603599"/>
                    </a:moveTo>
                    <a:lnTo>
                      <a:pt x="0" y="603599"/>
                    </a:lnTo>
                    <a:lnTo>
                      <a:pt x="0" y="480441"/>
                    </a:lnTo>
                    <a:cubicBezTo>
                      <a:pt x="0" y="215551"/>
                      <a:pt x="215551" y="0"/>
                      <a:pt x="480441" y="0"/>
                    </a:cubicBezTo>
                    <a:cubicBezTo>
                      <a:pt x="745427" y="0"/>
                      <a:pt x="961073" y="215551"/>
                      <a:pt x="961073" y="480631"/>
                    </a:cubicBezTo>
                    <a:lnTo>
                      <a:pt x="961073" y="603599"/>
                    </a:lnTo>
                    <a:close/>
                    <a:moveTo>
                      <a:pt x="143542" y="460724"/>
                    </a:moveTo>
                    <a:lnTo>
                      <a:pt x="817721" y="460724"/>
                    </a:lnTo>
                    <a:cubicBezTo>
                      <a:pt x="807434" y="283750"/>
                      <a:pt x="660178" y="142875"/>
                      <a:pt x="480536" y="142875"/>
                    </a:cubicBezTo>
                    <a:cubicBezTo>
                      <a:pt x="300990" y="142875"/>
                      <a:pt x="153734" y="283750"/>
                      <a:pt x="143542" y="460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5B69BBE3-CDA8-4898-B959-C0880B2F1D0A}"/>
              </a:ext>
            </a:extLst>
          </p:cNvPr>
          <p:cNvSpPr txBox="1"/>
          <p:nvPr/>
        </p:nvSpPr>
        <p:spPr>
          <a:xfrm>
            <a:off x="9027734" y="4928137"/>
            <a:ext cx="3057429" cy="3013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>
                <a:solidFill>
                  <a:schemeClr val="accent1">
                    <a:lumMod val="75000"/>
                  </a:schemeClr>
                </a:solidFill>
              </a:rPr>
              <a:t>Data Users (external NBB)</a:t>
            </a:r>
          </a:p>
        </p:txBody>
      </p:sp>
      <p:grpSp>
        <p:nvGrpSpPr>
          <p:cNvPr id="70" name="Icoon_2_1">
            <a:extLst>
              <a:ext uri="{FF2B5EF4-FFF2-40B4-BE49-F238E27FC236}">
                <a16:creationId xmlns:a16="http://schemas.microsoft.com/office/drawing/2014/main" id="{4E422021-847D-4A8F-B9E4-09F150A5F8DD}"/>
              </a:ext>
            </a:extLst>
          </p:cNvPr>
          <p:cNvGrpSpPr>
            <a:grpSpLocks noChangeAspect="1"/>
          </p:cNvGrpSpPr>
          <p:nvPr/>
        </p:nvGrpSpPr>
        <p:grpSpPr>
          <a:xfrm>
            <a:off x="519371" y="4625249"/>
            <a:ext cx="327214" cy="290073"/>
            <a:chOff x="2402323" y="4836718"/>
            <a:chExt cx="683333" cy="605770"/>
          </a:xfrm>
          <a:solidFill>
            <a:schemeClr val="accent1"/>
          </a:solidFill>
        </p:grpSpPr>
        <p:sp>
          <p:nvSpPr>
            <p:cNvPr id="71" name="Vrije vorm: vorm 339">
              <a:extLst>
                <a:ext uri="{FF2B5EF4-FFF2-40B4-BE49-F238E27FC236}">
                  <a16:creationId xmlns:a16="http://schemas.microsoft.com/office/drawing/2014/main" id="{F12C65AB-D738-4764-96CC-0E0DACAF4BB7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72" name="Vrije vorm: vorm 340">
              <a:extLst>
                <a:ext uri="{FF2B5EF4-FFF2-40B4-BE49-F238E27FC236}">
                  <a16:creationId xmlns:a16="http://schemas.microsoft.com/office/drawing/2014/main" id="{D10DD38C-ECD7-4297-99C9-4E1BA61FAB3D}"/>
                </a:ext>
              </a:extLst>
            </p:cNvPr>
            <p:cNvSpPr/>
            <p:nvPr/>
          </p:nvSpPr>
          <p:spPr>
            <a:xfrm>
              <a:off x="2402323" y="4836742"/>
              <a:ext cx="435642" cy="605746"/>
            </a:xfrm>
            <a:custGeom>
              <a:avLst/>
              <a:gdLst>
                <a:gd name="connsiteX0" fmla="*/ 408238 w 435642"/>
                <a:gd name="connsiteY0" fmla="*/ 605747 h 605746"/>
                <a:gd name="connsiteX1" fmla="*/ 387406 w 435642"/>
                <a:gd name="connsiteY1" fmla="*/ 598086 h 605746"/>
                <a:gd name="connsiteX2" fmla="*/ 316375 w 435642"/>
                <a:gd name="connsiteY2" fmla="*/ 544813 h 605746"/>
                <a:gd name="connsiteX3" fmla="*/ 276722 w 435642"/>
                <a:gd name="connsiteY3" fmla="*/ 514901 h 605746"/>
                <a:gd name="connsiteX4" fmla="*/ 211201 w 435642"/>
                <a:gd name="connsiteY4" fmla="*/ 465175 h 605746"/>
                <a:gd name="connsiteX5" fmla="*/ 207157 w 435642"/>
                <a:gd name="connsiteY5" fmla="*/ 462881 h 605746"/>
                <a:gd name="connsiteX6" fmla="*/ 195169 w 435642"/>
                <a:gd name="connsiteY6" fmla="*/ 453896 h 605746"/>
                <a:gd name="connsiteX7" fmla="*/ 169041 w 435642"/>
                <a:gd name="connsiteY7" fmla="*/ 448458 h 605746"/>
                <a:gd name="connsiteX8" fmla="*/ 42514 w 435642"/>
                <a:gd name="connsiteY8" fmla="*/ 448458 h 605746"/>
                <a:gd name="connsiteX9" fmla="*/ 0 w 435642"/>
                <a:gd name="connsiteY9" fmla="*/ 405967 h 605746"/>
                <a:gd name="connsiteX10" fmla="*/ 0 w 435642"/>
                <a:gd name="connsiteY10" fmla="*/ 199779 h 605746"/>
                <a:gd name="connsiteX11" fmla="*/ 42514 w 435642"/>
                <a:gd name="connsiteY11" fmla="*/ 157265 h 605746"/>
                <a:gd name="connsiteX12" fmla="*/ 169065 w 435642"/>
                <a:gd name="connsiteY12" fmla="*/ 157265 h 605746"/>
                <a:gd name="connsiteX13" fmla="*/ 203043 w 435642"/>
                <a:gd name="connsiteY13" fmla="*/ 145939 h 605746"/>
                <a:gd name="connsiteX14" fmla="*/ 387430 w 435642"/>
                <a:gd name="connsiteY14" fmla="*/ 7660 h 605746"/>
                <a:gd name="connsiteX15" fmla="*/ 420013 w 435642"/>
                <a:gd name="connsiteY15" fmla="*/ 2766 h 605746"/>
                <a:gd name="connsiteX16" fmla="*/ 435643 w 435642"/>
                <a:gd name="connsiteY16" fmla="*/ 31755 h 605746"/>
                <a:gd name="connsiteX17" fmla="*/ 435643 w 435642"/>
                <a:gd name="connsiteY17" fmla="*/ 573991 h 605746"/>
                <a:gd name="connsiteX18" fmla="*/ 420013 w 435642"/>
                <a:gd name="connsiteY18" fmla="*/ 602980 h 605746"/>
                <a:gd name="connsiteX19" fmla="*/ 408238 w 435642"/>
                <a:gd name="connsiteY19" fmla="*/ 605747 h 605746"/>
                <a:gd name="connsiteX20" fmla="*/ 409964 w 435642"/>
                <a:gd name="connsiteY20" fmla="*/ 570515 h 605746"/>
                <a:gd name="connsiteX21" fmla="*/ 409964 w 435642"/>
                <a:gd name="connsiteY21" fmla="*/ 570515 h 605746"/>
                <a:gd name="connsiteX22" fmla="*/ 409964 w 435642"/>
                <a:gd name="connsiteY22" fmla="*/ 570515 h 605746"/>
                <a:gd name="connsiteX23" fmla="*/ 224017 w 435642"/>
                <a:gd name="connsiteY23" fmla="*/ 431197 h 605746"/>
                <a:gd name="connsiteX24" fmla="*/ 228249 w 435642"/>
                <a:gd name="connsiteY24" fmla="*/ 433585 h 605746"/>
                <a:gd name="connsiteX25" fmla="*/ 298168 w 435642"/>
                <a:gd name="connsiteY25" fmla="*/ 486645 h 605746"/>
                <a:gd name="connsiteX26" fmla="*/ 337656 w 435642"/>
                <a:gd name="connsiteY26" fmla="*/ 516438 h 605746"/>
                <a:gd name="connsiteX27" fmla="*/ 400127 w 435642"/>
                <a:gd name="connsiteY27" fmla="*/ 563303 h 605746"/>
                <a:gd name="connsiteX28" fmla="*/ 400127 w 435642"/>
                <a:gd name="connsiteY28" fmla="*/ 42419 h 605746"/>
                <a:gd name="connsiteX29" fmla="*/ 224300 w 435642"/>
                <a:gd name="connsiteY29" fmla="*/ 174289 h 605746"/>
                <a:gd name="connsiteX30" fmla="*/ 169041 w 435642"/>
                <a:gd name="connsiteY30" fmla="*/ 192709 h 605746"/>
                <a:gd name="connsiteX31" fmla="*/ 42514 w 435642"/>
                <a:gd name="connsiteY31" fmla="*/ 192709 h 605746"/>
                <a:gd name="connsiteX32" fmla="*/ 35468 w 435642"/>
                <a:gd name="connsiteY32" fmla="*/ 199756 h 605746"/>
                <a:gd name="connsiteX33" fmla="*/ 35468 w 435642"/>
                <a:gd name="connsiteY33" fmla="*/ 405943 h 605746"/>
                <a:gd name="connsiteX34" fmla="*/ 42514 w 435642"/>
                <a:gd name="connsiteY34" fmla="*/ 412990 h 605746"/>
                <a:gd name="connsiteX35" fmla="*/ 169065 w 435642"/>
                <a:gd name="connsiteY35" fmla="*/ 412990 h 605746"/>
                <a:gd name="connsiteX36" fmla="*/ 216474 w 435642"/>
                <a:gd name="connsiteY36" fmla="*/ 425522 h 605746"/>
                <a:gd name="connsiteX37" fmla="*/ 224017 w 435642"/>
                <a:gd name="connsiteY37" fmla="*/ 431197 h 60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5642" h="605746">
                  <a:moveTo>
                    <a:pt x="408238" y="605747"/>
                  </a:moveTo>
                  <a:cubicBezTo>
                    <a:pt x="401357" y="605747"/>
                    <a:pt x="394169" y="603146"/>
                    <a:pt x="387406" y="598086"/>
                  </a:cubicBezTo>
                  <a:lnTo>
                    <a:pt x="316375" y="544813"/>
                  </a:lnTo>
                  <a:cubicBezTo>
                    <a:pt x="305451" y="536608"/>
                    <a:pt x="287599" y="523154"/>
                    <a:pt x="276722" y="514901"/>
                  </a:cubicBezTo>
                  <a:lnTo>
                    <a:pt x="211201" y="465175"/>
                  </a:lnTo>
                  <a:cubicBezTo>
                    <a:pt x="209782" y="464608"/>
                    <a:pt x="208434" y="463851"/>
                    <a:pt x="207157" y="462881"/>
                  </a:cubicBezTo>
                  <a:lnTo>
                    <a:pt x="195169" y="453896"/>
                  </a:lnTo>
                  <a:cubicBezTo>
                    <a:pt x="192426" y="452005"/>
                    <a:pt x="180367" y="448458"/>
                    <a:pt x="169041" y="448458"/>
                  </a:cubicBezTo>
                  <a:lnTo>
                    <a:pt x="42514" y="448458"/>
                  </a:lnTo>
                  <a:cubicBezTo>
                    <a:pt x="19082" y="448481"/>
                    <a:pt x="0" y="429400"/>
                    <a:pt x="0" y="405967"/>
                  </a:cubicBezTo>
                  <a:lnTo>
                    <a:pt x="0" y="199779"/>
                  </a:lnTo>
                  <a:cubicBezTo>
                    <a:pt x="0" y="176323"/>
                    <a:pt x="19082" y="157265"/>
                    <a:pt x="42514" y="157265"/>
                  </a:cubicBezTo>
                  <a:lnTo>
                    <a:pt x="169065" y="157265"/>
                  </a:lnTo>
                  <a:cubicBezTo>
                    <a:pt x="178948" y="157265"/>
                    <a:pt x="195145" y="151874"/>
                    <a:pt x="203043" y="145939"/>
                  </a:cubicBezTo>
                  <a:lnTo>
                    <a:pt x="387430" y="7660"/>
                  </a:lnTo>
                  <a:cubicBezTo>
                    <a:pt x="398189" y="-426"/>
                    <a:pt x="410082" y="-2200"/>
                    <a:pt x="420013" y="2766"/>
                  </a:cubicBezTo>
                  <a:cubicBezTo>
                    <a:pt x="429944" y="7731"/>
                    <a:pt x="435643" y="18301"/>
                    <a:pt x="435643" y="31755"/>
                  </a:cubicBezTo>
                  <a:lnTo>
                    <a:pt x="435643" y="573991"/>
                  </a:lnTo>
                  <a:cubicBezTo>
                    <a:pt x="435643" y="587445"/>
                    <a:pt x="429944" y="598015"/>
                    <a:pt x="420013" y="602980"/>
                  </a:cubicBezTo>
                  <a:cubicBezTo>
                    <a:pt x="416301" y="604825"/>
                    <a:pt x="412328" y="605747"/>
                    <a:pt x="408238" y="605747"/>
                  </a:cubicBezTo>
                  <a:close/>
                  <a:moveTo>
                    <a:pt x="409964" y="570515"/>
                  </a:moveTo>
                  <a:cubicBezTo>
                    <a:pt x="409964" y="570515"/>
                    <a:pt x="409964" y="570515"/>
                    <a:pt x="409964" y="570515"/>
                  </a:cubicBezTo>
                  <a:lnTo>
                    <a:pt x="409964" y="570515"/>
                  </a:lnTo>
                  <a:close/>
                  <a:moveTo>
                    <a:pt x="224017" y="431197"/>
                  </a:moveTo>
                  <a:cubicBezTo>
                    <a:pt x="225506" y="431788"/>
                    <a:pt x="226925" y="432568"/>
                    <a:pt x="228249" y="433585"/>
                  </a:cubicBezTo>
                  <a:lnTo>
                    <a:pt x="298168" y="486645"/>
                  </a:lnTo>
                  <a:cubicBezTo>
                    <a:pt x="308998" y="494874"/>
                    <a:pt x="326779" y="508281"/>
                    <a:pt x="337656" y="516438"/>
                  </a:cubicBezTo>
                  <a:lnTo>
                    <a:pt x="400127" y="563303"/>
                  </a:lnTo>
                  <a:lnTo>
                    <a:pt x="400127" y="42419"/>
                  </a:lnTo>
                  <a:lnTo>
                    <a:pt x="224300" y="174289"/>
                  </a:lnTo>
                  <a:cubicBezTo>
                    <a:pt x="210302" y="184788"/>
                    <a:pt x="186539" y="192709"/>
                    <a:pt x="169041" y="192709"/>
                  </a:cubicBezTo>
                  <a:lnTo>
                    <a:pt x="42514" y="192709"/>
                  </a:lnTo>
                  <a:cubicBezTo>
                    <a:pt x="38684" y="192709"/>
                    <a:pt x="35468" y="195949"/>
                    <a:pt x="35468" y="199756"/>
                  </a:cubicBezTo>
                  <a:lnTo>
                    <a:pt x="35468" y="405943"/>
                  </a:lnTo>
                  <a:cubicBezTo>
                    <a:pt x="35468" y="409774"/>
                    <a:pt x="38708" y="412990"/>
                    <a:pt x="42514" y="412990"/>
                  </a:cubicBezTo>
                  <a:lnTo>
                    <a:pt x="169065" y="412990"/>
                  </a:lnTo>
                  <a:cubicBezTo>
                    <a:pt x="184316" y="412990"/>
                    <a:pt x="205502" y="417293"/>
                    <a:pt x="216474" y="425522"/>
                  </a:cubicBezTo>
                  <a:lnTo>
                    <a:pt x="224017" y="431197"/>
                  </a:ln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73" name="Vrije vorm: vorm 341">
              <a:extLst>
                <a:ext uri="{FF2B5EF4-FFF2-40B4-BE49-F238E27FC236}">
                  <a16:creationId xmlns:a16="http://schemas.microsoft.com/office/drawing/2014/main" id="{2F342828-9BA2-47F3-A4E5-66A8265DBECA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74" name="Vrije vorm: vorm 342">
              <a:extLst>
                <a:ext uri="{FF2B5EF4-FFF2-40B4-BE49-F238E27FC236}">
                  <a16:creationId xmlns:a16="http://schemas.microsoft.com/office/drawing/2014/main" id="{69C2C9E5-A6C2-4405-A3BF-59C6E61FA243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75" name="Vrije vorm: vorm 343">
              <a:extLst>
                <a:ext uri="{FF2B5EF4-FFF2-40B4-BE49-F238E27FC236}">
                  <a16:creationId xmlns:a16="http://schemas.microsoft.com/office/drawing/2014/main" id="{4C2EAC74-CEEE-41F4-B414-678419E5A2C8}"/>
                </a:ext>
              </a:extLst>
            </p:cNvPr>
            <p:cNvSpPr/>
            <p:nvPr/>
          </p:nvSpPr>
          <p:spPr>
            <a:xfrm>
              <a:off x="2910898" y="5018513"/>
              <a:ext cx="80397" cy="223415"/>
            </a:xfrm>
            <a:custGeom>
              <a:avLst/>
              <a:gdLst>
                <a:gd name="connsiteX0" fmla="*/ 17748 w 80397"/>
                <a:gd name="connsiteY0" fmla="*/ 223415 h 223415"/>
                <a:gd name="connsiteX1" fmla="*/ 6019 w 80397"/>
                <a:gd name="connsiteY1" fmla="*/ 218993 h 223415"/>
                <a:gd name="connsiteX2" fmla="*/ 4435 w 80397"/>
                <a:gd name="connsiteY2" fmla="*/ 193953 h 223415"/>
                <a:gd name="connsiteX3" fmla="*/ 5476 w 80397"/>
                <a:gd name="connsiteY3" fmla="*/ 30540 h 223415"/>
                <a:gd name="connsiteX4" fmla="*/ 4908 w 80397"/>
                <a:gd name="connsiteY4" fmla="*/ 5476 h 223415"/>
                <a:gd name="connsiteX5" fmla="*/ 29972 w 80397"/>
                <a:gd name="connsiteY5" fmla="*/ 4908 h 223415"/>
                <a:gd name="connsiteX6" fmla="*/ 31013 w 80397"/>
                <a:gd name="connsiteY6" fmla="*/ 217409 h 223415"/>
                <a:gd name="connsiteX7" fmla="*/ 17748 w 80397"/>
                <a:gd name="connsiteY7" fmla="*/ 223415 h 22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397" h="223415">
                  <a:moveTo>
                    <a:pt x="17748" y="223415"/>
                  </a:moveTo>
                  <a:cubicBezTo>
                    <a:pt x="13586" y="223415"/>
                    <a:pt x="9401" y="221949"/>
                    <a:pt x="6019" y="218993"/>
                  </a:cubicBezTo>
                  <a:cubicBezTo>
                    <a:pt x="-1334" y="212515"/>
                    <a:pt x="-2044" y="201307"/>
                    <a:pt x="4435" y="193953"/>
                  </a:cubicBezTo>
                  <a:cubicBezTo>
                    <a:pt x="58087" y="133090"/>
                    <a:pt x="58418" y="81164"/>
                    <a:pt x="5476" y="30540"/>
                  </a:cubicBezTo>
                  <a:cubicBezTo>
                    <a:pt x="-1594" y="23777"/>
                    <a:pt x="-1854" y="12546"/>
                    <a:pt x="4908" y="5476"/>
                  </a:cubicBezTo>
                  <a:cubicBezTo>
                    <a:pt x="11671" y="-1594"/>
                    <a:pt x="22902" y="-1854"/>
                    <a:pt x="29972" y="4908"/>
                  </a:cubicBezTo>
                  <a:cubicBezTo>
                    <a:pt x="96841" y="68845"/>
                    <a:pt x="97220" y="142335"/>
                    <a:pt x="31013" y="217409"/>
                  </a:cubicBezTo>
                  <a:cubicBezTo>
                    <a:pt x="27560" y="221382"/>
                    <a:pt x="22666" y="223415"/>
                    <a:pt x="17748" y="223415"/>
                  </a:cubicBez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76" name="Vrije vorm: vorm 344">
              <a:extLst>
                <a:ext uri="{FF2B5EF4-FFF2-40B4-BE49-F238E27FC236}">
                  <a16:creationId xmlns:a16="http://schemas.microsoft.com/office/drawing/2014/main" id="{733A9094-513E-4F3C-AD0D-B5BAF9522963}"/>
                </a:ext>
              </a:extLst>
            </p:cNvPr>
            <p:cNvSpPr/>
            <p:nvPr/>
          </p:nvSpPr>
          <p:spPr>
            <a:xfrm>
              <a:off x="2980705" y="4968929"/>
              <a:ext cx="104951" cy="322560"/>
            </a:xfrm>
            <a:custGeom>
              <a:avLst/>
              <a:gdLst>
                <a:gd name="connsiteX0" fmla="*/ 17742 w 104951"/>
                <a:gd name="connsiteY0" fmla="*/ 322560 h 322560"/>
                <a:gd name="connsiteX1" fmla="*/ 5375 w 104951"/>
                <a:gd name="connsiteY1" fmla="*/ 317548 h 322560"/>
                <a:gd name="connsiteX2" fmla="*/ 5021 w 104951"/>
                <a:gd name="connsiteY2" fmla="*/ 292460 h 322560"/>
                <a:gd name="connsiteX3" fmla="*/ 69431 w 104951"/>
                <a:gd name="connsiteY3" fmla="*/ 152456 h 322560"/>
                <a:gd name="connsiteX4" fmla="*/ 5895 w 104951"/>
                <a:gd name="connsiteY4" fmla="*/ 30918 h 322560"/>
                <a:gd name="connsiteX5" fmla="*/ 4548 w 104951"/>
                <a:gd name="connsiteY5" fmla="*/ 5878 h 322560"/>
                <a:gd name="connsiteX6" fmla="*/ 29588 w 104951"/>
                <a:gd name="connsiteY6" fmla="*/ 4530 h 322560"/>
                <a:gd name="connsiteX7" fmla="*/ 104851 w 104951"/>
                <a:gd name="connsiteY7" fmla="*/ 151250 h 322560"/>
                <a:gd name="connsiteX8" fmla="*/ 30439 w 104951"/>
                <a:gd name="connsiteY8" fmla="*/ 317169 h 322560"/>
                <a:gd name="connsiteX9" fmla="*/ 17742 w 104951"/>
                <a:gd name="connsiteY9" fmla="*/ 322560 h 3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951" h="322560">
                  <a:moveTo>
                    <a:pt x="17742" y="322560"/>
                  </a:moveTo>
                  <a:cubicBezTo>
                    <a:pt x="13296" y="322560"/>
                    <a:pt x="8827" y="320905"/>
                    <a:pt x="5375" y="317548"/>
                  </a:cubicBezTo>
                  <a:cubicBezTo>
                    <a:pt x="-1647" y="310714"/>
                    <a:pt x="-1813" y="299506"/>
                    <a:pt x="5021" y="292460"/>
                  </a:cubicBezTo>
                  <a:cubicBezTo>
                    <a:pt x="48741" y="247463"/>
                    <a:pt x="71015" y="199037"/>
                    <a:pt x="69431" y="152456"/>
                  </a:cubicBezTo>
                  <a:cubicBezTo>
                    <a:pt x="67941" y="108948"/>
                    <a:pt x="45974" y="66906"/>
                    <a:pt x="5895" y="30918"/>
                  </a:cubicBezTo>
                  <a:cubicBezTo>
                    <a:pt x="-1387" y="24368"/>
                    <a:pt x="-2002" y="13161"/>
                    <a:pt x="4548" y="5878"/>
                  </a:cubicBezTo>
                  <a:cubicBezTo>
                    <a:pt x="11097" y="-1405"/>
                    <a:pt x="22305" y="-1996"/>
                    <a:pt x="29588" y="4530"/>
                  </a:cubicBezTo>
                  <a:cubicBezTo>
                    <a:pt x="77021" y="47139"/>
                    <a:pt x="103054" y="97882"/>
                    <a:pt x="104851" y="151250"/>
                  </a:cubicBezTo>
                  <a:cubicBezTo>
                    <a:pt x="106767" y="207715"/>
                    <a:pt x="81041" y="265102"/>
                    <a:pt x="30439" y="317169"/>
                  </a:cubicBezTo>
                  <a:cubicBezTo>
                    <a:pt x="26987" y="320763"/>
                    <a:pt x="22353" y="322560"/>
                    <a:pt x="17742" y="322560"/>
                  </a:cubicBez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2296D3FD-6B70-4F4A-876E-1AAD187C2DD9}"/>
              </a:ext>
            </a:extLst>
          </p:cNvPr>
          <p:cNvSpPr txBox="1"/>
          <p:nvPr/>
        </p:nvSpPr>
        <p:spPr>
          <a:xfrm>
            <a:off x="945605" y="4615591"/>
            <a:ext cx="4424200" cy="46206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>
                <a:solidFill>
                  <a:schemeClr val="accent1">
                    <a:lumMod val="75000"/>
                  </a:schemeClr>
                </a:solidFill>
              </a:rPr>
              <a:t>Data made available by data owners/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sz="1800">
                <a:solidFill>
                  <a:schemeClr val="accent1">
                    <a:lumMod val="75000"/>
                  </a:schemeClr>
                </a:solidFill>
              </a:rPr>
              <a:t>Versioning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B97242-F586-4FF0-938A-691F0491CAAC}"/>
              </a:ext>
            </a:extLst>
          </p:cNvPr>
          <p:cNvSpPr txBox="1"/>
          <p:nvPr/>
        </p:nvSpPr>
        <p:spPr>
          <a:xfrm>
            <a:off x="8720969" y="3673812"/>
            <a:ext cx="2307981" cy="3013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>
                <a:solidFill>
                  <a:schemeClr val="accent1">
                    <a:lumMod val="75000"/>
                  </a:schemeClr>
                </a:solidFill>
              </a:rPr>
              <a:t>NBB.STAT Portal/ Separate Data Explorer</a:t>
            </a:r>
          </a:p>
        </p:txBody>
      </p:sp>
      <p:grpSp>
        <p:nvGrpSpPr>
          <p:cNvPr id="79" name="Icoon_2_1">
            <a:extLst>
              <a:ext uri="{FF2B5EF4-FFF2-40B4-BE49-F238E27FC236}">
                <a16:creationId xmlns:a16="http://schemas.microsoft.com/office/drawing/2014/main" id="{CFD293CA-E97E-40CC-BC37-F48F9875DEE8}"/>
              </a:ext>
            </a:extLst>
          </p:cNvPr>
          <p:cNvGrpSpPr>
            <a:grpSpLocks noChangeAspect="1"/>
          </p:cNvGrpSpPr>
          <p:nvPr/>
        </p:nvGrpSpPr>
        <p:grpSpPr>
          <a:xfrm>
            <a:off x="8221476" y="3662970"/>
            <a:ext cx="327214" cy="290073"/>
            <a:chOff x="2402323" y="4836718"/>
            <a:chExt cx="683333" cy="605770"/>
          </a:xfrm>
          <a:solidFill>
            <a:schemeClr val="accent1"/>
          </a:solidFill>
        </p:grpSpPr>
        <p:sp>
          <p:nvSpPr>
            <p:cNvPr id="80" name="Vrije vorm: vorm 339">
              <a:extLst>
                <a:ext uri="{FF2B5EF4-FFF2-40B4-BE49-F238E27FC236}">
                  <a16:creationId xmlns:a16="http://schemas.microsoft.com/office/drawing/2014/main" id="{61A1DA59-735D-4C8A-BB04-A063CC03B7C0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81" name="Vrije vorm: vorm 340">
              <a:extLst>
                <a:ext uri="{FF2B5EF4-FFF2-40B4-BE49-F238E27FC236}">
                  <a16:creationId xmlns:a16="http://schemas.microsoft.com/office/drawing/2014/main" id="{2FEEC94E-6C6D-40D9-8F15-99927B2F3479}"/>
                </a:ext>
              </a:extLst>
            </p:cNvPr>
            <p:cNvSpPr/>
            <p:nvPr/>
          </p:nvSpPr>
          <p:spPr>
            <a:xfrm>
              <a:off x="2402323" y="4836742"/>
              <a:ext cx="435642" cy="605746"/>
            </a:xfrm>
            <a:custGeom>
              <a:avLst/>
              <a:gdLst>
                <a:gd name="connsiteX0" fmla="*/ 408238 w 435642"/>
                <a:gd name="connsiteY0" fmla="*/ 605747 h 605746"/>
                <a:gd name="connsiteX1" fmla="*/ 387406 w 435642"/>
                <a:gd name="connsiteY1" fmla="*/ 598086 h 605746"/>
                <a:gd name="connsiteX2" fmla="*/ 316375 w 435642"/>
                <a:gd name="connsiteY2" fmla="*/ 544813 h 605746"/>
                <a:gd name="connsiteX3" fmla="*/ 276722 w 435642"/>
                <a:gd name="connsiteY3" fmla="*/ 514901 h 605746"/>
                <a:gd name="connsiteX4" fmla="*/ 211201 w 435642"/>
                <a:gd name="connsiteY4" fmla="*/ 465175 h 605746"/>
                <a:gd name="connsiteX5" fmla="*/ 207157 w 435642"/>
                <a:gd name="connsiteY5" fmla="*/ 462881 h 605746"/>
                <a:gd name="connsiteX6" fmla="*/ 195169 w 435642"/>
                <a:gd name="connsiteY6" fmla="*/ 453896 h 605746"/>
                <a:gd name="connsiteX7" fmla="*/ 169041 w 435642"/>
                <a:gd name="connsiteY7" fmla="*/ 448458 h 605746"/>
                <a:gd name="connsiteX8" fmla="*/ 42514 w 435642"/>
                <a:gd name="connsiteY8" fmla="*/ 448458 h 605746"/>
                <a:gd name="connsiteX9" fmla="*/ 0 w 435642"/>
                <a:gd name="connsiteY9" fmla="*/ 405967 h 605746"/>
                <a:gd name="connsiteX10" fmla="*/ 0 w 435642"/>
                <a:gd name="connsiteY10" fmla="*/ 199779 h 605746"/>
                <a:gd name="connsiteX11" fmla="*/ 42514 w 435642"/>
                <a:gd name="connsiteY11" fmla="*/ 157265 h 605746"/>
                <a:gd name="connsiteX12" fmla="*/ 169065 w 435642"/>
                <a:gd name="connsiteY12" fmla="*/ 157265 h 605746"/>
                <a:gd name="connsiteX13" fmla="*/ 203043 w 435642"/>
                <a:gd name="connsiteY13" fmla="*/ 145939 h 605746"/>
                <a:gd name="connsiteX14" fmla="*/ 387430 w 435642"/>
                <a:gd name="connsiteY14" fmla="*/ 7660 h 605746"/>
                <a:gd name="connsiteX15" fmla="*/ 420013 w 435642"/>
                <a:gd name="connsiteY15" fmla="*/ 2766 h 605746"/>
                <a:gd name="connsiteX16" fmla="*/ 435643 w 435642"/>
                <a:gd name="connsiteY16" fmla="*/ 31755 h 605746"/>
                <a:gd name="connsiteX17" fmla="*/ 435643 w 435642"/>
                <a:gd name="connsiteY17" fmla="*/ 573991 h 605746"/>
                <a:gd name="connsiteX18" fmla="*/ 420013 w 435642"/>
                <a:gd name="connsiteY18" fmla="*/ 602980 h 605746"/>
                <a:gd name="connsiteX19" fmla="*/ 408238 w 435642"/>
                <a:gd name="connsiteY19" fmla="*/ 605747 h 605746"/>
                <a:gd name="connsiteX20" fmla="*/ 409964 w 435642"/>
                <a:gd name="connsiteY20" fmla="*/ 570515 h 605746"/>
                <a:gd name="connsiteX21" fmla="*/ 409964 w 435642"/>
                <a:gd name="connsiteY21" fmla="*/ 570515 h 605746"/>
                <a:gd name="connsiteX22" fmla="*/ 409964 w 435642"/>
                <a:gd name="connsiteY22" fmla="*/ 570515 h 605746"/>
                <a:gd name="connsiteX23" fmla="*/ 224017 w 435642"/>
                <a:gd name="connsiteY23" fmla="*/ 431197 h 605746"/>
                <a:gd name="connsiteX24" fmla="*/ 228249 w 435642"/>
                <a:gd name="connsiteY24" fmla="*/ 433585 h 605746"/>
                <a:gd name="connsiteX25" fmla="*/ 298168 w 435642"/>
                <a:gd name="connsiteY25" fmla="*/ 486645 h 605746"/>
                <a:gd name="connsiteX26" fmla="*/ 337656 w 435642"/>
                <a:gd name="connsiteY26" fmla="*/ 516438 h 605746"/>
                <a:gd name="connsiteX27" fmla="*/ 400127 w 435642"/>
                <a:gd name="connsiteY27" fmla="*/ 563303 h 605746"/>
                <a:gd name="connsiteX28" fmla="*/ 400127 w 435642"/>
                <a:gd name="connsiteY28" fmla="*/ 42419 h 605746"/>
                <a:gd name="connsiteX29" fmla="*/ 224300 w 435642"/>
                <a:gd name="connsiteY29" fmla="*/ 174289 h 605746"/>
                <a:gd name="connsiteX30" fmla="*/ 169041 w 435642"/>
                <a:gd name="connsiteY30" fmla="*/ 192709 h 605746"/>
                <a:gd name="connsiteX31" fmla="*/ 42514 w 435642"/>
                <a:gd name="connsiteY31" fmla="*/ 192709 h 605746"/>
                <a:gd name="connsiteX32" fmla="*/ 35468 w 435642"/>
                <a:gd name="connsiteY32" fmla="*/ 199756 h 605746"/>
                <a:gd name="connsiteX33" fmla="*/ 35468 w 435642"/>
                <a:gd name="connsiteY33" fmla="*/ 405943 h 605746"/>
                <a:gd name="connsiteX34" fmla="*/ 42514 w 435642"/>
                <a:gd name="connsiteY34" fmla="*/ 412990 h 605746"/>
                <a:gd name="connsiteX35" fmla="*/ 169065 w 435642"/>
                <a:gd name="connsiteY35" fmla="*/ 412990 h 605746"/>
                <a:gd name="connsiteX36" fmla="*/ 216474 w 435642"/>
                <a:gd name="connsiteY36" fmla="*/ 425522 h 605746"/>
                <a:gd name="connsiteX37" fmla="*/ 224017 w 435642"/>
                <a:gd name="connsiteY37" fmla="*/ 431197 h 60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5642" h="605746">
                  <a:moveTo>
                    <a:pt x="408238" y="605747"/>
                  </a:moveTo>
                  <a:cubicBezTo>
                    <a:pt x="401357" y="605747"/>
                    <a:pt x="394169" y="603146"/>
                    <a:pt x="387406" y="598086"/>
                  </a:cubicBezTo>
                  <a:lnTo>
                    <a:pt x="316375" y="544813"/>
                  </a:lnTo>
                  <a:cubicBezTo>
                    <a:pt x="305451" y="536608"/>
                    <a:pt x="287599" y="523154"/>
                    <a:pt x="276722" y="514901"/>
                  </a:cubicBezTo>
                  <a:lnTo>
                    <a:pt x="211201" y="465175"/>
                  </a:lnTo>
                  <a:cubicBezTo>
                    <a:pt x="209782" y="464608"/>
                    <a:pt x="208434" y="463851"/>
                    <a:pt x="207157" y="462881"/>
                  </a:cubicBezTo>
                  <a:lnTo>
                    <a:pt x="195169" y="453896"/>
                  </a:lnTo>
                  <a:cubicBezTo>
                    <a:pt x="192426" y="452005"/>
                    <a:pt x="180367" y="448458"/>
                    <a:pt x="169041" y="448458"/>
                  </a:cubicBezTo>
                  <a:lnTo>
                    <a:pt x="42514" y="448458"/>
                  </a:lnTo>
                  <a:cubicBezTo>
                    <a:pt x="19082" y="448481"/>
                    <a:pt x="0" y="429400"/>
                    <a:pt x="0" y="405967"/>
                  </a:cubicBezTo>
                  <a:lnTo>
                    <a:pt x="0" y="199779"/>
                  </a:lnTo>
                  <a:cubicBezTo>
                    <a:pt x="0" y="176323"/>
                    <a:pt x="19082" y="157265"/>
                    <a:pt x="42514" y="157265"/>
                  </a:cubicBezTo>
                  <a:lnTo>
                    <a:pt x="169065" y="157265"/>
                  </a:lnTo>
                  <a:cubicBezTo>
                    <a:pt x="178948" y="157265"/>
                    <a:pt x="195145" y="151874"/>
                    <a:pt x="203043" y="145939"/>
                  </a:cubicBezTo>
                  <a:lnTo>
                    <a:pt x="387430" y="7660"/>
                  </a:lnTo>
                  <a:cubicBezTo>
                    <a:pt x="398189" y="-426"/>
                    <a:pt x="410082" y="-2200"/>
                    <a:pt x="420013" y="2766"/>
                  </a:cubicBezTo>
                  <a:cubicBezTo>
                    <a:pt x="429944" y="7731"/>
                    <a:pt x="435643" y="18301"/>
                    <a:pt x="435643" y="31755"/>
                  </a:cubicBezTo>
                  <a:lnTo>
                    <a:pt x="435643" y="573991"/>
                  </a:lnTo>
                  <a:cubicBezTo>
                    <a:pt x="435643" y="587445"/>
                    <a:pt x="429944" y="598015"/>
                    <a:pt x="420013" y="602980"/>
                  </a:cubicBezTo>
                  <a:cubicBezTo>
                    <a:pt x="416301" y="604825"/>
                    <a:pt x="412328" y="605747"/>
                    <a:pt x="408238" y="605747"/>
                  </a:cubicBezTo>
                  <a:close/>
                  <a:moveTo>
                    <a:pt x="409964" y="570515"/>
                  </a:moveTo>
                  <a:cubicBezTo>
                    <a:pt x="409964" y="570515"/>
                    <a:pt x="409964" y="570515"/>
                    <a:pt x="409964" y="570515"/>
                  </a:cubicBezTo>
                  <a:lnTo>
                    <a:pt x="409964" y="570515"/>
                  </a:lnTo>
                  <a:close/>
                  <a:moveTo>
                    <a:pt x="224017" y="431197"/>
                  </a:moveTo>
                  <a:cubicBezTo>
                    <a:pt x="225506" y="431788"/>
                    <a:pt x="226925" y="432568"/>
                    <a:pt x="228249" y="433585"/>
                  </a:cubicBezTo>
                  <a:lnTo>
                    <a:pt x="298168" y="486645"/>
                  </a:lnTo>
                  <a:cubicBezTo>
                    <a:pt x="308998" y="494874"/>
                    <a:pt x="326779" y="508281"/>
                    <a:pt x="337656" y="516438"/>
                  </a:cubicBezTo>
                  <a:lnTo>
                    <a:pt x="400127" y="563303"/>
                  </a:lnTo>
                  <a:lnTo>
                    <a:pt x="400127" y="42419"/>
                  </a:lnTo>
                  <a:lnTo>
                    <a:pt x="224300" y="174289"/>
                  </a:lnTo>
                  <a:cubicBezTo>
                    <a:pt x="210302" y="184788"/>
                    <a:pt x="186539" y="192709"/>
                    <a:pt x="169041" y="192709"/>
                  </a:cubicBezTo>
                  <a:lnTo>
                    <a:pt x="42514" y="192709"/>
                  </a:lnTo>
                  <a:cubicBezTo>
                    <a:pt x="38684" y="192709"/>
                    <a:pt x="35468" y="195949"/>
                    <a:pt x="35468" y="199756"/>
                  </a:cubicBezTo>
                  <a:lnTo>
                    <a:pt x="35468" y="405943"/>
                  </a:lnTo>
                  <a:cubicBezTo>
                    <a:pt x="35468" y="409774"/>
                    <a:pt x="38708" y="412990"/>
                    <a:pt x="42514" y="412990"/>
                  </a:cubicBezTo>
                  <a:lnTo>
                    <a:pt x="169065" y="412990"/>
                  </a:lnTo>
                  <a:cubicBezTo>
                    <a:pt x="184316" y="412990"/>
                    <a:pt x="205502" y="417293"/>
                    <a:pt x="216474" y="425522"/>
                  </a:cubicBezTo>
                  <a:lnTo>
                    <a:pt x="224017" y="431197"/>
                  </a:ln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82" name="Vrije vorm: vorm 341">
              <a:extLst>
                <a:ext uri="{FF2B5EF4-FFF2-40B4-BE49-F238E27FC236}">
                  <a16:creationId xmlns:a16="http://schemas.microsoft.com/office/drawing/2014/main" id="{086DDE75-D663-4B77-B0C0-85983B46CD7D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83" name="Vrije vorm: vorm 342">
              <a:extLst>
                <a:ext uri="{FF2B5EF4-FFF2-40B4-BE49-F238E27FC236}">
                  <a16:creationId xmlns:a16="http://schemas.microsoft.com/office/drawing/2014/main" id="{0463E070-DDEE-4C55-B7F6-DC6ED28D7249}"/>
                </a:ext>
              </a:extLst>
            </p:cNvPr>
            <p:cNvSpPr/>
            <p:nvPr/>
          </p:nvSpPr>
          <p:spPr>
            <a:xfrm>
              <a:off x="2402323" y="4836718"/>
              <a:ext cx="2364" cy="2364"/>
            </a:xfrm>
            <a:custGeom>
              <a:avLst/>
              <a:gdLst/>
              <a:ahLst/>
              <a:cxnLst/>
              <a:rect l="l" t="t" r="r" b="b"/>
              <a:pathLst>
                <a:path w="2364" h="2364"/>
              </a:pathLst>
            </a:custGeom>
            <a:grpFill/>
            <a:ln w="351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84" name="Vrije vorm: vorm 343">
              <a:extLst>
                <a:ext uri="{FF2B5EF4-FFF2-40B4-BE49-F238E27FC236}">
                  <a16:creationId xmlns:a16="http://schemas.microsoft.com/office/drawing/2014/main" id="{C1C0159D-0639-4A98-A8A8-D13DF42ADDED}"/>
                </a:ext>
              </a:extLst>
            </p:cNvPr>
            <p:cNvSpPr/>
            <p:nvPr/>
          </p:nvSpPr>
          <p:spPr>
            <a:xfrm>
              <a:off x="2910898" y="5018513"/>
              <a:ext cx="80397" cy="223415"/>
            </a:xfrm>
            <a:custGeom>
              <a:avLst/>
              <a:gdLst>
                <a:gd name="connsiteX0" fmla="*/ 17748 w 80397"/>
                <a:gd name="connsiteY0" fmla="*/ 223415 h 223415"/>
                <a:gd name="connsiteX1" fmla="*/ 6019 w 80397"/>
                <a:gd name="connsiteY1" fmla="*/ 218993 h 223415"/>
                <a:gd name="connsiteX2" fmla="*/ 4435 w 80397"/>
                <a:gd name="connsiteY2" fmla="*/ 193953 h 223415"/>
                <a:gd name="connsiteX3" fmla="*/ 5476 w 80397"/>
                <a:gd name="connsiteY3" fmla="*/ 30540 h 223415"/>
                <a:gd name="connsiteX4" fmla="*/ 4908 w 80397"/>
                <a:gd name="connsiteY4" fmla="*/ 5476 h 223415"/>
                <a:gd name="connsiteX5" fmla="*/ 29972 w 80397"/>
                <a:gd name="connsiteY5" fmla="*/ 4908 h 223415"/>
                <a:gd name="connsiteX6" fmla="*/ 31013 w 80397"/>
                <a:gd name="connsiteY6" fmla="*/ 217409 h 223415"/>
                <a:gd name="connsiteX7" fmla="*/ 17748 w 80397"/>
                <a:gd name="connsiteY7" fmla="*/ 223415 h 22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397" h="223415">
                  <a:moveTo>
                    <a:pt x="17748" y="223415"/>
                  </a:moveTo>
                  <a:cubicBezTo>
                    <a:pt x="13586" y="223415"/>
                    <a:pt x="9401" y="221949"/>
                    <a:pt x="6019" y="218993"/>
                  </a:cubicBezTo>
                  <a:cubicBezTo>
                    <a:pt x="-1334" y="212515"/>
                    <a:pt x="-2044" y="201307"/>
                    <a:pt x="4435" y="193953"/>
                  </a:cubicBezTo>
                  <a:cubicBezTo>
                    <a:pt x="58087" y="133090"/>
                    <a:pt x="58418" y="81164"/>
                    <a:pt x="5476" y="30540"/>
                  </a:cubicBezTo>
                  <a:cubicBezTo>
                    <a:pt x="-1594" y="23777"/>
                    <a:pt x="-1854" y="12546"/>
                    <a:pt x="4908" y="5476"/>
                  </a:cubicBezTo>
                  <a:cubicBezTo>
                    <a:pt x="11671" y="-1594"/>
                    <a:pt x="22902" y="-1854"/>
                    <a:pt x="29972" y="4908"/>
                  </a:cubicBezTo>
                  <a:cubicBezTo>
                    <a:pt x="96841" y="68845"/>
                    <a:pt x="97220" y="142335"/>
                    <a:pt x="31013" y="217409"/>
                  </a:cubicBezTo>
                  <a:cubicBezTo>
                    <a:pt x="27560" y="221382"/>
                    <a:pt x="22666" y="223415"/>
                    <a:pt x="17748" y="223415"/>
                  </a:cubicBez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85" name="Vrije vorm: vorm 344">
              <a:extLst>
                <a:ext uri="{FF2B5EF4-FFF2-40B4-BE49-F238E27FC236}">
                  <a16:creationId xmlns:a16="http://schemas.microsoft.com/office/drawing/2014/main" id="{C1DED5FD-EC67-48C0-A5AD-095E89123A31}"/>
                </a:ext>
              </a:extLst>
            </p:cNvPr>
            <p:cNvSpPr/>
            <p:nvPr/>
          </p:nvSpPr>
          <p:spPr>
            <a:xfrm>
              <a:off x="2980705" y="4968929"/>
              <a:ext cx="104951" cy="322560"/>
            </a:xfrm>
            <a:custGeom>
              <a:avLst/>
              <a:gdLst>
                <a:gd name="connsiteX0" fmla="*/ 17742 w 104951"/>
                <a:gd name="connsiteY0" fmla="*/ 322560 h 322560"/>
                <a:gd name="connsiteX1" fmla="*/ 5375 w 104951"/>
                <a:gd name="connsiteY1" fmla="*/ 317548 h 322560"/>
                <a:gd name="connsiteX2" fmla="*/ 5021 w 104951"/>
                <a:gd name="connsiteY2" fmla="*/ 292460 h 322560"/>
                <a:gd name="connsiteX3" fmla="*/ 69431 w 104951"/>
                <a:gd name="connsiteY3" fmla="*/ 152456 h 322560"/>
                <a:gd name="connsiteX4" fmla="*/ 5895 w 104951"/>
                <a:gd name="connsiteY4" fmla="*/ 30918 h 322560"/>
                <a:gd name="connsiteX5" fmla="*/ 4548 w 104951"/>
                <a:gd name="connsiteY5" fmla="*/ 5878 h 322560"/>
                <a:gd name="connsiteX6" fmla="*/ 29588 w 104951"/>
                <a:gd name="connsiteY6" fmla="*/ 4530 h 322560"/>
                <a:gd name="connsiteX7" fmla="*/ 104851 w 104951"/>
                <a:gd name="connsiteY7" fmla="*/ 151250 h 322560"/>
                <a:gd name="connsiteX8" fmla="*/ 30439 w 104951"/>
                <a:gd name="connsiteY8" fmla="*/ 317169 h 322560"/>
                <a:gd name="connsiteX9" fmla="*/ 17742 w 104951"/>
                <a:gd name="connsiteY9" fmla="*/ 322560 h 3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951" h="322560">
                  <a:moveTo>
                    <a:pt x="17742" y="322560"/>
                  </a:moveTo>
                  <a:cubicBezTo>
                    <a:pt x="13296" y="322560"/>
                    <a:pt x="8827" y="320905"/>
                    <a:pt x="5375" y="317548"/>
                  </a:cubicBezTo>
                  <a:cubicBezTo>
                    <a:pt x="-1647" y="310714"/>
                    <a:pt x="-1813" y="299506"/>
                    <a:pt x="5021" y="292460"/>
                  </a:cubicBezTo>
                  <a:cubicBezTo>
                    <a:pt x="48741" y="247463"/>
                    <a:pt x="71015" y="199037"/>
                    <a:pt x="69431" y="152456"/>
                  </a:cubicBezTo>
                  <a:cubicBezTo>
                    <a:pt x="67941" y="108948"/>
                    <a:pt x="45974" y="66906"/>
                    <a:pt x="5895" y="30918"/>
                  </a:cubicBezTo>
                  <a:cubicBezTo>
                    <a:pt x="-1387" y="24368"/>
                    <a:pt x="-2002" y="13161"/>
                    <a:pt x="4548" y="5878"/>
                  </a:cubicBezTo>
                  <a:cubicBezTo>
                    <a:pt x="11097" y="-1405"/>
                    <a:pt x="22305" y="-1996"/>
                    <a:pt x="29588" y="4530"/>
                  </a:cubicBezTo>
                  <a:cubicBezTo>
                    <a:pt x="77021" y="47139"/>
                    <a:pt x="103054" y="97882"/>
                    <a:pt x="104851" y="151250"/>
                  </a:cubicBezTo>
                  <a:cubicBezTo>
                    <a:pt x="106767" y="207715"/>
                    <a:pt x="81041" y="265102"/>
                    <a:pt x="30439" y="317169"/>
                  </a:cubicBezTo>
                  <a:cubicBezTo>
                    <a:pt x="26987" y="320763"/>
                    <a:pt x="22353" y="322560"/>
                    <a:pt x="17742" y="322560"/>
                  </a:cubicBezTo>
                  <a:close/>
                </a:path>
              </a:pathLst>
            </a:custGeom>
            <a:grpFill/>
            <a:ln w="2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9EB11284-AB11-4F1D-BCED-E47F44226201}"/>
              </a:ext>
            </a:extLst>
          </p:cNvPr>
          <p:cNvCxnSpPr>
            <a:cxnSpLocks/>
          </p:cNvCxnSpPr>
          <p:nvPr/>
        </p:nvCxnSpPr>
        <p:spPr>
          <a:xfrm flipH="1">
            <a:off x="5408900" y="2083324"/>
            <a:ext cx="360304" cy="714675"/>
          </a:xfrm>
          <a:prstGeom prst="straightConnector1">
            <a:avLst/>
          </a:prstGeom>
          <a:ln w="22225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58C16191-2F01-4B39-B191-A072FB196909}"/>
              </a:ext>
            </a:extLst>
          </p:cNvPr>
          <p:cNvCxnSpPr>
            <a:cxnSpLocks/>
          </p:cNvCxnSpPr>
          <p:nvPr/>
        </p:nvCxnSpPr>
        <p:spPr>
          <a:xfrm>
            <a:off x="6193410" y="2083324"/>
            <a:ext cx="260316" cy="714675"/>
          </a:xfrm>
          <a:prstGeom prst="straightConnector1">
            <a:avLst/>
          </a:prstGeom>
          <a:ln w="22225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440447F4-0E5C-4CFE-8508-BB5A0C36B623}"/>
              </a:ext>
            </a:extLst>
          </p:cNvPr>
          <p:cNvCxnSpPr>
            <a:cxnSpLocks/>
          </p:cNvCxnSpPr>
          <p:nvPr/>
        </p:nvCxnSpPr>
        <p:spPr>
          <a:xfrm flipV="1">
            <a:off x="5103484" y="4846624"/>
            <a:ext cx="305416" cy="684319"/>
          </a:xfrm>
          <a:prstGeom prst="straightConnector1">
            <a:avLst/>
          </a:prstGeom>
          <a:ln w="22225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F622C71B-7263-42D8-A7DF-4FDF57E4DB04}"/>
              </a:ext>
            </a:extLst>
          </p:cNvPr>
          <p:cNvCxnSpPr>
            <a:cxnSpLocks/>
          </p:cNvCxnSpPr>
          <p:nvPr/>
        </p:nvCxnSpPr>
        <p:spPr>
          <a:xfrm flipV="1">
            <a:off x="6975835" y="4052789"/>
            <a:ext cx="424206" cy="1526780"/>
          </a:xfrm>
          <a:prstGeom prst="straightConnector1">
            <a:avLst/>
          </a:prstGeom>
          <a:ln w="22225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27EE3A46-D08A-4DBE-8965-AC5855756A50}"/>
              </a:ext>
            </a:extLst>
          </p:cNvPr>
          <p:cNvCxnSpPr>
            <a:cxnSpLocks/>
          </p:cNvCxnSpPr>
          <p:nvPr/>
        </p:nvCxnSpPr>
        <p:spPr>
          <a:xfrm flipH="1" flipV="1">
            <a:off x="7623077" y="4052789"/>
            <a:ext cx="1803187" cy="826093"/>
          </a:xfrm>
          <a:prstGeom prst="straightConnector1">
            <a:avLst/>
          </a:prstGeom>
          <a:ln w="22225" cap="sq">
            <a:solidFill>
              <a:schemeClr val="accent6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845163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6e21b8cc3a52f7da8daf910a7ff39b7c84bd9"/>
  <p:tag name="SBLANGUAGEID" val="en-GB"/>
</p:tagLst>
</file>

<file path=ppt/theme/theme1.xml><?xml version="1.0" encoding="utf-8"?>
<a:theme xmlns:a="http://schemas.openxmlformats.org/drawingml/2006/main" name="Presentatie">
  <a:themeElements>
    <a:clrScheme name="Aangepast 1">
      <a:dk1>
        <a:sysClr val="windowText" lastClr="000000"/>
      </a:dk1>
      <a:lt1>
        <a:sysClr val="window" lastClr="FFFFFF"/>
      </a:lt1>
      <a:dk2>
        <a:srgbClr val="333333"/>
      </a:dk2>
      <a:lt2>
        <a:srgbClr val="E9E9E9"/>
      </a:lt2>
      <a:accent1>
        <a:srgbClr val="29497C"/>
      </a:accent1>
      <a:accent2>
        <a:srgbClr val="009FE0"/>
      </a:accent2>
      <a:accent3>
        <a:srgbClr val="BEC6C9"/>
      </a:accent3>
      <a:accent4>
        <a:srgbClr val="76A236"/>
      </a:accent4>
      <a:accent5>
        <a:srgbClr val="FBBE00"/>
      </a:accent5>
      <a:accent6>
        <a:srgbClr val="60A2B1"/>
      </a:accent6>
      <a:hlink>
        <a:srgbClr val="009FE0"/>
      </a:hlink>
      <a:folHlink>
        <a:srgbClr val="29497C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144000" tIns="144000" rIns="144000" bIns="144000" rtlCol="0" anchor="ctr"/>
      <a:lstStyle>
        <a:defPPr algn="ctr">
          <a:lnSpc>
            <a:spcPct val="90000"/>
          </a:lnSpc>
          <a:spcBef>
            <a:spcPts val="300"/>
          </a:spcBef>
          <a:spcAft>
            <a:spcPts val="300"/>
          </a:spcAft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sq">
          <a:solidFill>
            <a:schemeClr val="accent6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Bef>
            <a:spcPts val="600"/>
          </a:spcBef>
          <a:spcAft>
            <a:spcPts val="600"/>
          </a:spcAft>
          <a:defRPr sz="18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ull Template BNB" id="{46CD4449-ACA4-8140-ACD2-6DEE353D9FA3}" vid="{662B9743-3D15-3246-97CE-F428429F895E}"/>
    </a:ext>
  </a:extLst>
</a:theme>
</file>

<file path=ppt/theme/theme2.xml><?xml version="1.0" encoding="utf-8"?>
<a:theme xmlns:a="http://schemas.openxmlformats.org/drawingml/2006/main" name="Template NBB">
  <a:themeElements>
    <a:clrScheme name="Aangepast 1">
      <a:dk1>
        <a:sysClr val="windowText" lastClr="000000"/>
      </a:dk1>
      <a:lt1>
        <a:sysClr val="window" lastClr="FFFFFF"/>
      </a:lt1>
      <a:dk2>
        <a:srgbClr val="333333"/>
      </a:dk2>
      <a:lt2>
        <a:srgbClr val="E9E9E9"/>
      </a:lt2>
      <a:accent1>
        <a:srgbClr val="29497C"/>
      </a:accent1>
      <a:accent2>
        <a:srgbClr val="009FE0"/>
      </a:accent2>
      <a:accent3>
        <a:srgbClr val="BEC6C9"/>
      </a:accent3>
      <a:accent4>
        <a:srgbClr val="76A236"/>
      </a:accent4>
      <a:accent5>
        <a:srgbClr val="FBBE00"/>
      </a:accent5>
      <a:accent6>
        <a:srgbClr val="60A2B1"/>
      </a:accent6>
      <a:hlink>
        <a:srgbClr val="009FE0"/>
      </a:hlink>
      <a:folHlink>
        <a:srgbClr val="29497C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144000" tIns="144000" rIns="144000" bIns="144000" rtlCol="0" anchor="ctr"/>
      <a:lstStyle>
        <a:defPPr algn="ctr">
          <a:lnSpc>
            <a:spcPct val="90000"/>
          </a:lnSpc>
          <a:spcBef>
            <a:spcPts val="300"/>
          </a:spcBef>
          <a:spcAft>
            <a:spcPts val="300"/>
          </a:spcAft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sq">
          <a:solidFill>
            <a:schemeClr val="accent6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Bef>
            <a:spcPts val="600"/>
          </a:spcBef>
          <a:spcAft>
            <a:spcPts val="600"/>
          </a:spcAft>
          <a:defRPr sz="18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e">
  <a:themeElements>
    <a:clrScheme name="Aangepast 1">
      <a:dk1>
        <a:sysClr val="windowText" lastClr="000000"/>
      </a:dk1>
      <a:lt1>
        <a:sysClr val="window" lastClr="FFFFFF"/>
      </a:lt1>
      <a:dk2>
        <a:srgbClr val="333333"/>
      </a:dk2>
      <a:lt2>
        <a:srgbClr val="E9E9E9"/>
      </a:lt2>
      <a:accent1>
        <a:srgbClr val="29497C"/>
      </a:accent1>
      <a:accent2>
        <a:srgbClr val="009FE0"/>
      </a:accent2>
      <a:accent3>
        <a:srgbClr val="BEC6C9"/>
      </a:accent3>
      <a:accent4>
        <a:srgbClr val="76A236"/>
      </a:accent4>
      <a:accent5>
        <a:srgbClr val="FBBE00"/>
      </a:accent5>
      <a:accent6>
        <a:srgbClr val="60A2B1"/>
      </a:accent6>
      <a:hlink>
        <a:srgbClr val="009FE0"/>
      </a:hlink>
      <a:folHlink>
        <a:srgbClr val="29497C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144000" tIns="144000" rIns="144000" bIns="144000" rtlCol="0" anchor="ctr"/>
      <a:lstStyle>
        <a:defPPr algn="ctr">
          <a:lnSpc>
            <a:spcPct val="90000"/>
          </a:lnSpc>
          <a:spcBef>
            <a:spcPts val="300"/>
          </a:spcBef>
          <a:spcAft>
            <a:spcPts val="300"/>
          </a:spcAft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sq">
          <a:solidFill>
            <a:schemeClr val="accent6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Bef>
            <a:spcPts val="600"/>
          </a:spcBef>
          <a:spcAft>
            <a:spcPts val="600"/>
          </a:spcAft>
          <a:defRPr sz="18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KI Practices">
  <a:themeElements>
    <a:clrScheme name="DIGITAL STRATEGY">
      <a:dk1>
        <a:srgbClr val="8CC841"/>
      </a:dk1>
      <a:lt1>
        <a:srgbClr val="0BB89C"/>
      </a:lt1>
      <a:dk2>
        <a:srgbClr val="037BC1"/>
      </a:dk2>
      <a:lt2>
        <a:srgbClr val="F47920"/>
      </a:lt2>
      <a:accent1>
        <a:srgbClr val="D70B8C"/>
      </a:accent1>
      <a:accent2>
        <a:srgbClr val="AA006F"/>
      </a:accent2>
      <a:accent3>
        <a:srgbClr val="FFC20E"/>
      </a:accent3>
      <a:accent4>
        <a:srgbClr val="037BC1"/>
      </a:accent4>
      <a:accent5>
        <a:srgbClr val="13B2C1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05820d8-e80e-4fd9-95a8-afda76391b3c">
      <Terms xmlns="http://schemas.microsoft.com/office/infopath/2007/PartnerControls"/>
    </lcf76f155ced4ddcb4097134ff3c332f>
    <TaxCatchAll xmlns="8a9c461b-77d6-46a9-915a-72eb0f47324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587C0A9425A24EAB2ECAA35C2DCBBD" ma:contentTypeVersion="15" ma:contentTypeDescription="Create a new document." ma:contentTypeScope="" ma:versionID="83b5e937dbb2e2e24b16d460080d14a6">
  <xsd:schema xmlns:xsd="http://www.w3.org/2001/XMLSchema" xmlns:xs="http://www.w3.org/2001/XMLSchema" xmlns:p="http://schemas.microsoft.com/office/2006/metadata/properties" xmlns:ns2="205820d8-e80e-4fd9-95a8-afda76391b3c" xmlns:ns3="ce1f2520-278a-4063-ac30-84a338dfbb47" xmlns:ns4="8a9c461b-77d6-46a9-915a-72eb0f473247" targetNamespace="http://schemas.microsoft.com/office/2006/metadata/properties" ma:root="true" ma:fieldsID="f4706bbca6d0853a69ccc9901d1e01ca" ns2:_="" ns3:_="" ns4:_="">
    <xsd:import namespace="205820d8-e80e-4fd9-95a8-afda76391b3c"/>
    <xsd:import namespace="ce1f2520-278a-4063-ac30-84a338dfbb47"/>
    <xsd:import namespace="8a9c461b-77d6-46a9-915a-72eb0f4732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5820d8-e80e-4fd9-95a8-afda76391b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41c2123-d835-457b-aae2-5e3430564c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1f2520-278a-4063-ac30-84a338dfbb4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c461b-77d6-46a9-915a-72eb0f473247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1f56efc6-2693-4276-aea1-3f564fc79d89}" ma:internalName="TaxCatchAll" ma:showField="CatchAllData" ma:web="ce1f2520-278a-4063-ac30-84a338dfbb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4C2649-73FE-460B-83ED-298F00043FE9}">
  <ds:schemaRefs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ce1f2520-278a-4063-ac30-84a338dfbb47"/>
    <ds:schemaRef ds:uri="205820d8-e80e-4fd9-95a8-afda76391b3c"/>
    <ds:schemaRef ds:uri="http://purl.org/dc/terms/"/>
    <ds:schemaRef ds:uri="8a9c461b-77d6-46a9-915a-72eb0f473247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32A3A9E-5D7B-401A-8ED4-325E68232361}">
  <ds:schemaRefs>
    <ds:schemaRef ds:uri="205820d8-e80e-4fd9-95a8-afda76391b3c"/>
    <ds:schemaRef ds:uri="8a9c461b-77d6-46a9-915a-72eb0f473247"/>
    <ds:schemaRef ds:uri="ce1f2520-278a-4063-ac30-84a338dfbb4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9B7AA3A-D023-46DB-A488-F6BCE723AAE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Full Template BNB</Template>
  <TotalTime>19413</TotalTime>
  <Words>1181</Words>
  <Application>Microsoft Office PowerPoint</Application>
  <PresentationFormat>Widescreen</PresentationFormat>
  <Paragraphs>336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45" baseType="lpstr">
      <vt:lpstr>Arial</vt:lpstr>
      <vt:lpstr>Calibri</vt:lpstr>
      <vt:lpstr>Calibri Light</vt:lpstr>
      <vt:lpstr>Century Gothic</vt:lpstr>
      <vt:lpstr>Segoe UI</vt:lpstr>
      <vt:lpstr>Segoe UI Light</vt:lpstr>
      <vt:lpstr>Symbol</vt:lpstr>
      <vt:lpstr>Trebuchet MS</vt:lpstr>
      <vt:lpstr>Verdana</vt:lpstr>
      <vt:lpstr>Presentatie</vt:lpstr>
      <vt:lpstr>Template NBB</vt:lpstr>
      <vt:lpstr>Presentatie</vt:lpstr>
      <vt:lpstr>1_DKI Practices</vt:lpstr>
      <vt:lpstr>SALSA integrated dissemination system using SDMX tools  </vt:lpstr>
      <vt:lpstr>PowerPoint Presentation</vt:lpstr>
      <vt:lpstr>PowerPoint Presentation</vt:lpstr>
      <vt:lpstr>Business Case</vt:lpstr>
      <vt:lpstr>Collaboration</vt:lpstr>
      <vt:lpstr>Phased approach</vt:lpstr>
      <vt:lpstr>SALSA project scope</vt:lpstr>
      <vt:lpstr>High level infrastructure</vt:lpstr>
      <vt:lpstr>Spaces</vt:lpstr>
      <vt:lpstr>SALSA Tools</vt:lpstr>
      <vt:lpstr>PowerPoint Presentation</vt:lpstr>
      <vt:lpstr>Data structures</vt:lpstr>
      <vt:lpstr>DWG-Lifecycle</vt:lpstr>
      <vt:lpstr>Community of practice : Step 1 - inventory</vt:lpstr>
      <vt:lpstr>Community of practice : Step 2 – Matrix Gen.</vt:lpstr>
      <vt:lpstr>PowerPoint Presentation</vt:lpstr>
      <vt:lpstr> DWG Prices - Overview</vt:lpstr>
      <vt:lpstr> DWG Prices - Dataflows</vt:lpstr>
      <vt:lpstr> DWG Prices – Zoom incoming data</vt:lpstr>
      <vt:lpstr>Incoming data - Tools</vt:lpstr>
      <vt:lpstr>Gitlab – Python scripts</vt:lpstr>
      <vt:lpstr>CSV Converter</vt:lpstr>
      <vt:lpstr> DWG Prices – Zoom subscriptions</vt:lpstr>
      <vt:lpstr>Subscriptions</vt:lpstr>
      <vt:lpstr>PowerPoint Presentation</vt:lpstr>
      <vt:lpstr>New domain/change in structure</vt:lpstr>
      <vt:lpstr>Manage artefacts - tools</vt:lpstr>
      <vt:lpstr>FMR Workbench - demo</vt:lpstr>
      <vt:lpstr>PowerPoint Presentation</vt:lpstr>
      <vt:lpstr>Tools - implementation</vt:lpstr>
      <vt:lpstr>Tools- next steps</vt:lpstr>
      <vt:lpstr>Questions?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SIS-CC Workshop Improving software quality</dc:title>
  <dc:creator>Mellaerts Petra</dc:creator>
  <cp:lastModifiedBy>Van Hecke Frederik</cp:lastModifiedBy>
  <cp:revision>166</cp:revision>
  <cp:lastPrinted>2023-03-28T08:24:14Z</cp:lastPrinted>
  <dcterms:created xsi:type="dcterms:W3CDTF">2023-03-10T12:14:14Z</dcterms:created>
  <dcterms:modified xsi:type="dcterms:W3CDTF">2023-06-07T14:27:17Z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0x0101002A587C0A9425A24EAB2ECAA35C2DCBBD</vt:lpwstr>
  </property>
  <property fmtid="{D5CDD505-2E9C-101B-9397-08002B2CF9AE}" pid="3" name="MediaServiceImageTags">
    <vt:lpwstr/>
  </property>
</Properties>
</file>