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472" r:id="rId2"/>
    <p:sldId id="473" r:id="rId3"/>
    <p:sldId id="514" r:id="rId4"/>
    <p:sldId id="483" r:id="rId5"/>
    <p:sldId id="484" r:id="rId6"/>
    <p:sldId id="485" r:id="rId7"/>
    <p:sldId id="513" r:id="rId8"/>
    <p:sldId id="486" r:id="rId9"/>
    <p:sldId id="517" r:id="rId10"/>
    <p:sldId id="474" r:id="rId11"/>
    <p:sldId id="500" r:id="rId12"/>
    <p:sldId id="523" r:id="rId13"/>
    <p:sldId id="519" r:id="rId14"/>
    <p:sldId id="520" r:id="rId15"/>
    <p:sldId id="505" r:id="rId16"/>
    <p:sldId id="504" r:id="rId17"/>
    <p:sldId id="522" r:id="rId18"/>
    <p:sldId id="516" r:id="rId19"/>
    <p:sldId id="493" r:id="rId20"/>
    <p:sldId id="494" r:id="rId21"/>
    <p:sldId id="512" r:id="rId22"/>
    <p:sldId id="260" r:id="rId23"/>
    <p:sldId id="492" r:id="rId24"/>
    <p:sldId id="258" r:id="rId25"/>
    <p:sldId id="511" r:id="rId26"/>
    <p:sldId id="261" r:id="rId27"/>
    <p:sldId id="515" r:id="rId28"/>
    <p:sldId id="508" r:id="rId29"/>
    <p:sldId id="471" r:id="rId3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A89B3F-7988-31B7-5708-67F2BEE550F4}" name="Najeh, Fadhila (OCS)" initials="N(" userId="S::fadhila.najeh@fao.org::97378792-563d-4215-8a7f-500ab1c3c967" providerId="AD"/>
  <p188:author id="{9D1B93A6-2AD3-1380-2164-711FCAA7BC5E}" name="Charef, Aymen (OCS)" initials="CA(" userId="S::Aymen.Charef@fao.org::6037eab9-669e-4f79-8f14-e59a1060e245" providerId="AD"/>
  <p188:author id="{E743AFDF-C6CB-B9BC-FE04-0653EA7FCE26}" name="Charef, Aymen (OCS)" initials="C(" userId="S::aymen.charef@fao.org::6037eab9-669e-4f79-8f14-e59a1060e245"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1E3B8D-F7E6-431F-8947-2AF0EC8D7C84}" v="211" dt="2023-06-14T10:22:20.909"/>
    <p1510:client id="{65BA2191-22BA-91A5-6110-1B2AB71A1175}" v="17" dt="2023-06-13T20:37:46.701"/>
    <p1510:client id="{E9C77E9B-456A-AC84-E026-B7DEA21C2F2E}" v="244" dt="2023-06-14T10:21:43.4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jeh, Fadhila (OCS)" userId="S::fadhila.najeh@fao.org::97378792-563d-4215-8a7f-500ab1c3c967" providerId="AD" clId="Web-{6B7A091C-D96D-D54E-5CDF-E9616B4B9695}"/>
    <pc:docChg chg="addSld delSld modSld sldOrd">
      <pc:chgData name="Najeh, Fadhila (OCS)" userId="S::fadhila.najeh@fao.org::97378792-563d-4215-8a7f-500ab1c3c967" providerId="AD" clId="Web-{6B7A091C-D96D-D54E-5CDF-E9616B4B9695}" dt="2023-06-07T16:29:37.678" v="457" actId="1076"/>
      <pc:docMkLst>
        <pc:docMk/>
      </pc:docMkLst>
      <pc:sldChg chg="addSp delSp modSp">
        <pc:chgData name="Najeh, Fadhila (OCS)" userId="S::fadhila.najeh@fao.org::97378792-563d-4215-8a7f-500ab1c3c967" providerId="AD" clId="Web-{6B7A091C-D96D-D54E-5CDF-E9616B4B9695}" dt="2023-06-07T14:10:08.762" v="25"/>
        <pc:sldMkLst>
          <pc:docMk/>
          <pc:sldMk cId="1394651280" sldId="256"/>
        </pc:sldMkLst>
        <pc:spChg chg="del mod">
          <ac:chgData name="Najeh, Fadhila (OCS)" userId="S::fadhila.najeh@fao.org::97378792-563d-4215-8a7f-500ab1c3c967" providerId="AD" clId="Web-{6B7A091C-D96D-D54E-5CDF-E9616B4B9695}" dt="2023-06-07T14:09:18.854" v="12"/>
          <ac:spMkLst>
            <pc:docMk/>
            <pc:sldMk cId="1394651280" sldId="256"/>
            <ac:spMk id="2" creationId="{446FF712-FFB9-9AC0-4445-01B2E5339113}"/>
          </ac:spMkLst>
        </pc:spChg>
        <pc:spChg chg="mod">
          <ac:chgData name="Najeh, Fadhila (OCS)" userId="S::fadhila.najeh@fao.org::97378792-563d-4215-8a7f-500ab1c3c967" providerId="AD" clId="Web-{6B7A091C-D96D-D54E-5CDF-E9616B4B9695}" dt="2023-06-07T14:10:08.762" v="25"/>
          <ac:spMkLst>
            <pc:docMk/>
            <pc:sldMk cId="1394651280" sldId="256"/>
            <ac:spMk id="3" creationId="{DA127DE4-EFD8-80CF-8CC9-C3554BB79E07}"/>
          </ac:spMkLst>
        </pc:spChg>
        <pc:spChg chg="del">
          <ac:chgData name="Najeh, Fadhila (OCS)" userId="S::fadhila.najeh@fao.org::97378792-563d-4215-8a7f-500ab1c3c967" providerId="AD" clId="Web-{6B7A091C-D96D-D54E-5CDF-E9616B4B9695}" dt="2023-06-07T14:10:00.324" v="19"/>
          <ac:spMkLst>
            <pc:docMk/>
            <pc:sldMk cId="1394651280" sldId="256"/>
            <ac:spMk id="5" creationId="{7425DE76-B04E-D66B-F525-94C36962F5B9}"/>
          </ac:spMkLst>
        </pc:spChg>
        <pc:spChg chg="add del mod">
          <ac:chgData name="Najeh, Fadhila (OCS)" userId="S::fadhila.najeh@fao.org::97378792-563d-4215-8a7f-500ab1c3c967" providerId="AD" clId="Web-{6B7A091C-D96D-D54E-5CDF-E9616B4B9695}" dt="2023-06-07T14:09:51.965" v="17"/>
          <ac:spMkLst>
            <pc:docMk/>
            <pc:sldMk cId="1394651280" sldId="256"/>
            <ac:spMk id="9" creationId="{AB8012CB-58A1-66DA-8295-F069D4EAAB1E}"/>
          </ac:spMkLst>
        </pc:spChg>
        <pc:spChg chg="add mod">
          <ac:chgData name="Najeh, Fadhila (OCS)" userId="S::fadhila.najeh@fao.org::97378792-563d-4215-8a7f-500ab1c3c967" providerId="AD" clId="Web-{6B7A091C-D96D-D54E-5CDF-E9616B4B9695}" dt="2023-06-07T14:09:56.684" v="18" actId="1076"/>
          <ac:spMkLst>
            <pc:docMk/>
            <pc:sldMk cId="1394651280" sldId="256"/>
            <ac:spMk id="10" creationId="{2DD3B8B6-1E1E-23D1-C45C-8AD9D78DA49F}"/>
          </ac:spMkLst>
        </pc:spChg>
        <pc:picChg chg="del">
          <ac:chgData name="Najeh, Fadhila (OCS)" userId="S::fadhila.najeh@fao.org::97378792-563d-4215-8a7f-500ab1c3c967" providerId="AD" clId="Web-{6B7A091C-D96D-D54E-5CDF-E9616B4B9695}" dt="2023-06-07T14:05:04.785" v="6"/>
          <ac:picMkLst>
            <pc:docMk/>
            <pc:sldMk cId="1394651280" sldId="256"/>
            <ac:picMk id="4" creationId="{158D3AED-BEAC-54BD-6B3D-32716F724BFF}"/>
          </ac:picMkLst>
        </pc:picChg>
        <pc:picChg chg="add">
          <ac:chgData name="Najeh, Fadhila (OCS)" userId="S::fadhila.najeh@fao.org::97378792-563d-4215-8a7f-500ab1c3c967" providerId="AD" clId="Web-{6B7A091C-D96D-D54E-5CDF-E9616B4B9695}" dt="2023-06-07T14:05:05.754" v="7"/>
          <ac:picMkLst>
            <pc:docMk/>
            <pc:sldMk cId="1394651280" sldId="256"/>
            <ac:picMk id="7" creationId="{4F1137E2-C942-EBC8-4D3B-9DBBF70750A6}"/>
          </ac:picMkLst>
        </pc:picChg>
      </pc:sldChg>
      <pc:sldChg chg="addSp delSp modSp del">
        <pc:chgData name="Najeh, Fadhila (OCS)" userId="S::fadhila.najeh@fao.org::97378792-563d-4215-8a7f-500ab1c3c967" providerId="AD" clId="Web-{6B7A091C-D96D-D54E-5CDF-E9616B4B9695}" dt="2023-06-07T16:27:14.143" v="443"/>
        <pc:sldMkLst>
          <pc:docMk/>
          <pc:sldMk cId="2432172795" sldId="257"/>
        </pc:sldMkLst>
        <pc:spChg chg="del mod">
          <ac:chgData name="Najeh, Fadhila (OCS)" userId="S::fadhila.najeh@fao.org::97378792-563d-4215-8a7f-500ab1c3c967" providerId="AD" clId="Web-{6B7A091C-D96D-D54E-5CDF-E9616B4B9695}" dt="2023-06-07T14:57:03.553" v="247"/>
          <ac:spMkLst>
            <pc:docMk/>
            <pc:sldMk cId="2432172795" sldId="257"/>
            <ac:spMk id="2" creationId="{F8A272DC-D41D-FB19-1653-E8E9EB8BDF0E}"/>
          </ac:spMkLst>
        </pc:spChg>
        <pc:spChg chg="add del mod">
          <ac:chgData name="Najeh, Fadhila (OCS)" userId="S::fadhila.najeh@fao.org::97378792-563d-4215-8a7f-500ab1c3c967" providerId="AD" clId="Web-{6B7A091C-D96D-D54E-5CDF-E9616B4B9695}" dt="2023-06-07T14:57:20.069" v="258"/>
          <ac:spMkLst>
            <pc:docMk/>
            <pc:sldMk cId="2432172795" sldId="257"/>
            <ac:spMk id="4" creationId="{5D2CA7FA-DB16-AEC4-E46C-6A8D8EF6698E}"/>
          </ac:spMkLst>
        </pc:spChg>
        <pc:spChg chg="del">
          <ac:chgData name="Najeh, Fadhila (OCS)" userId="S::fadhila.najeh@fao.org::97378792-563d-4215-8a7f-500ab1c3c967" providerId="AD" clId="Web-{6B7A091C-D96D-D54E-5CDF-E9616B4B9695}" dt="2023-06-07T16:26:30.392" v="435"/>
          <ac:spMkLst>
            <pc:docMk/>
            <pc:sldMk cId="2432172795" sldId="257"/>
            <ac:spMk id="5" creationId="{48294857-7382-B1E7-F8F7-B139D4AB2F8A}"/>
          </ac:spMkLst>
        </pc:spChg>
        <pc:spChg chg="del">
          <ac:chgData name="Najeh, Fadhila (OCS)" userId="S::fadhila.najeh@fao.org::97378792-563d-4215-8a7f-500ab1c3c967" providerId="AD" clId="Web-{6B7A091C-D96D-D54E-5CDF-E9616B4B9695}" dt="2023-06-07T16:26:30.392" v="434"/>
          <ac:spMkLst>
            <pc:docMk/>
            <pc:sldMk cId="2432172795" sldId="257"/>
            <ac:spMk id="6" creationId="{C69D9142-87D7-382F-C9E4-2E4310708E3A}"/>
          </ac:spMkLst>
        </pc:spChg>
        <pc:spChg chg="del">
          <ac:chgData name="Najeh, Fadhila (OCS)" userId="S::fadhila.najeh@fao.org::97378792-563d-4215-8a7f-500ab1c3c967" providerId="AD" clId="Web-{6B7A091C-D96D-D54E-5CDF-E9616B4B9695}" dt="2023-06-07T16:26:30.392" v="433"/>
          <ac:spMkLst>
            <pc:docMk/>
            <pc:sldMk cId="2432172795" sldId="257"/>
            <ac:spMk id="7" creationId="{D9FC0274-AD9B-8A6A-7F9A-6B80D08B15D9}"/>
          </ac:spMkLst>
        </pc:spChg>
        <pc:spChg chg="del">
          <ac:chgData name="Najeh, Fadhila (OCS)" userId="S::fadhila.najeh@fao.org::97378792-563d-4215-8a7f-500ab1c3c967" providerId="AD" clId="Web-{6B7A091C-D96D-D54E-5CDF-E9616B4B9695}" dt="2023-06-07T16:26:30.392" v="432"/>
          <ac:spMkLst>
            <pc:docMk/>
            <pc:sldMk cId="2432172795" sldId="257"/>
            <ac:spMk id="8" creationId="{D78BC026-F569-330F-4C01-8577F717397A}"/>
          </ac:spMkLst>
        </pc:spChg>
        <pc:spChg chg="del">
          <ac:chgData name="Najeh, Fadhila (OCS)" userId="S::fadhila.najeh@fao.org::97378792-563d-4215-8a7f-500ab1c3c967" providerId="AD" clId="Web-{6B7A091C-D96D-D54E-5CDF-E9616B4B9695}" dt="2023-06-07T16:26:30.392" v="431"/>
          <ac:spMkLst>
            <pc:docMk/>
            <pc:sldMk cId="2432172795" sldId="257"/>
            <ac:spMk id="9" creationId="{98D926E3-3D27-B19D-0BD4-35DE6DFF5132}"/>
          </ac:spMkLst>
        </pc:spChg>
        <pc:spChg chg="del">
          <ac:chgData name="Najeh, Fadhila (OCS)" userId="S::fadhila.najeh@fao.org::97378792-563d-4215-8a7f-500ab1c3c967" providerId="AD" clId="Web-{6B7A091C-D96D-D54E-5CDF-E9616B4B9695}" dt="2023-06-07T16:26:30.392" v="430"/>
          <ac:spMkLst>
            <pc:docMk/>
            <pc:sldMk cId="2432172795" sldId="257"/>
            <ac:spMk id="10" creationId="{16392B11-0F2D-ABBB-4844-E8DFA7CEAC3D}"/>
          </ac:spMkLst>
        </pc:spChg>
        <pc:spChg chg="del">
          <ac:chgData name="Najeh, Fadhila (OCS)" userId="S::fadhila.najeh@fao.org::97378792-563d-4215-8a7f-500ab1c3c967" providerId="AD" clId="Web-{6B7A091C-D96D-D54E-5CDF-E9616B4B9695}" dt="2023-06-07T16:26:30.392" v="429"/>
          <ac:spMkLst>
            <pc:docMk/>
            <pc:sldMk cId="2432172795" sldId="257"/>
            <ac:spMk id="11" creationId="{DE9BB2CD-4F4A-1099-978C-67DAFE1C6AD4}"/>
          </ac:spMkLst>
        </pc:spChg>
        <pc:spChg chg="del">
          <ac:chgData name="Najeh, Fadhila (OCS)" userId="S::fadhila.najeh@fao.org::97378792-563d-4215-8a7f-500ab1c3c967" providerId="AD" clId="Web-{6B7A091C-D96D-D54E-5CDF-E9616B4B9695}" dt="2023-06-07T16:26:30.392" v="428"/>
          <ac:spMkLst>
            <pc:docMk/>
            <pc:sldMk cId="2432172795" sldId="257"/>
            <ac:spMk id="12" creationId="{1DA1E5E0-7534-1D4E-3611-404A041E8226}"/>
          </ac:spMkLst>
        </pc:spChg>
        <pc:spChg chg="del">
          <ac:chgData name="Najeh, Fadhila (OCS)" userId="S::fadhila.najeh@fao.org::97378792-563d-4215-8a7f-500ab1c3c967" providerId="AD" clId="Web-{6B7A091C-D96D-D54E-5CDF-E9616B4B9695}" dt="2023-06-07T16:26:30.392" v="427"/>
          <ac:spMkLst>
            <pc:docMk/>
            <pc:sldMk cId="2432172795" sldId="257"/>
            <ac:spMk id="13" creationId="{82A1CE73-97E0-AE7B-C669-C22C1BF3E8E9}"/>
          </ac:spMkLst>
        </pc:spChg>
        <pc:spChg chg="add mod">
          <ac:chgData name="Najeh, Fadhila (OCS)" userId="S::fadhila.najeh@fao.org::97378792-563d-4215-8a7f-500ab1c3c967" providerId="AD" clId="Web-{6B7A091C-D96D-D54E-5CDF-E9616B4B9695}" dt="2023-06-07T14:57:11.615" v="257" actId="20577"/>
          <ac:spMkLst>
            <pc:docMk/>
            <pc:sldMk cId="2432172795" sldId="257"/>
            <ac:spMk id="15" creationId="{D8830C3A-4901-BFC6-C981-A36BDF212C7C}"/>
          </ac:spMkLst>
        </pc:spChg>
        <pc:spChg chg="add">
          <ac:chgData name="Najeh, Fadhila (OCS)" userId="S::fadhila.najeh@fao.org::97378792-563d-4215-8a7f-500ab1c3c967" providerId="AD" clId="Web-{6B7A091C-D96D-D54E-5CDF-E9616B4B9695}" dt="2023-06-07T14:57:05.381" v="250"/>
          <ac:spMkLst>
            <pc:docMk/>
            <pc:sldMk cId="2432172795" sldId="257"/>
            <ac:spMk id="19" creationId="{CC359DE2-9BB2-DF89-5A2A-5BF051F929C8}"/>
          </ac:spMkLst>
        </pc:spChg>
        <pc:picChg chg="add del mod">
          <ac:chgData name="Najeh, Fadhila (OCS)" userId="S::fadhila.najeh@fao.org::97378792-563d-4215-8a7f-500ab1c3c967" providerId="AD" clId="Web-{6B7A091C-D96D-D54E-5CDF-E9616B4B9695}" dt="2023-06-07T16:26:42.971" v="438"/>
          <ac:picMkLst>
            <pc:docMk/>
            <pc:sldMk cId="2432172795" sldId="257"/>
            <ac:picMk id="2" creationId="{C594423D-DF46-F5B4-471A-27D674313A52}"/>
          </ac:picMkLst>
        </pc:picChg>
        <pc:picChg chg="add">
          <ac:chgData name="Najeh, Fadhila (OCS)" userId="S::fadhila.najeh@fao.org::97378792-563d-4215-8a7f-500ab1c3c967" providerId="AD" clId="Web-{6B7A091C-D96D-D54E-5CDF-E9616B4B9695}" dt="2023-06-07T14:57:05.350" v="249"/>
          <ac:picMkLst>
            <pc:docMk/>
            <pc:sldMk cId="2432172795" sldId="257"/>
            <ac:picMk id="17" creationId="{9D09778A-54B3-63E7-B4F6-E121F2E48189}"/>
          </ac:picMkLst>
        </pc:picChg>
        <pc:cxnChg chg="del mod">
          <ac:chgData name="Najeh, Fadhila (OCS)" userId="S::fadhila.najeh@fao.org::97378792-563d-4215-8a7f-500ab1c3c967" providerId="AD" clId="Web-{6B7A091C-D96D-D54E-5CDF-E9616B4B9695}" dt="2023-06-07T16:26:30.392" v="426"/>
          <ac:cxnSpMkLst>
            <pc:docMk/>
            <pc:sldMk cId="2432172795" sldId="257"/>
            <ac:cxnSpMk id="24" creationId="{6CFB2906-843B-D532-2612-DFFCB3E646E4}"/>
          </ac:cxnSpMkLst>
        </pc:cxnChg>
        <pc:cxnChg chg="del mod">
          <ac:chgData name="Najeh, Fadhila (OCS)" userId="S::fadhila.najeh@fao.org::97378792-563d-4215-8a7f-500ab1c3c967" providerId="AD" clId="Web-{6B7A091C-D96D-D54E-5CDF-E9616B4B9695}" dt="2023-06-07T16:26:30.392" v="425"/>
          <ac:cxnSpMkLst>
            <pc:docMk/>
            <pc:sldMk cId="2432172795" sldId="257"/>
            <ac:cxnSpMk id="27" creationId="{3FC9FD89-F969-43ED-F979-ACCEBCD576D7}"/>
          </ac:cxnSpMkLst>
        </pc:cxnChg>
        <pc:cxnChg chg="del mod">
          <ac:chgData name="Najeh, Fadhila (OCS)" userId="S::fadhila.najeh@fao.org::97378792-563d-4215-8a7f-500ab1c3c967" providerId="AD" clId="Web-{6B7A091C-D96D-D54E-5CDF-E9616B4B9695}" dt="2023-06-07T16:26:30.392" v="424"/>
          <ac:cxnSpMkLst>
            <pc:docMk/>
            <pc:sldMk cId="2432172795" sldId="257"/>
            <ac:cxnSpMk id="29" creationId="{0FBAFDF3-0F56-552A-1B8E-EE8564BA6626}"/>
          </ac:cxnSpMkLst>
        </pc:cxnChg>
        <pc:cxnChg chg="del mod">
          <ac:chgData name="Najeh, Fadhila (OCS)" userId="S::fadhila.najeh@fao.org::97378792-563d-4215-8a7f-500ab1c3c967" providerId="AD" clId="Web-{6B7A091C-D96D-D54E-5CDF-E9616B4B9695}" dt="2023-06-07T16:26:30.392" v="423"/>
          <ac:cxnSpMkLst>
            <pc:docMk/>
            <pc:sldMk cId="2432172795" sldId="257"/>
            <ac:cxnSpMk id="31" creationId="{D39E47F9-AD86-C18E-1268-3AE9E328A7AE}"/>
          </ac:cxnSpMkLst>
        </pc:cxnChg>
        <pc:cxnChg chg="del mod">
          <ac:chgData name="Najeh, Fadhila (OCS)" userId="S::fadhila.najeh@fao.org::97378792-563d-4215-8a7f-500ab1c3c967" providerId="AD" clId="Web-{6B7A091C-D96D-D54E-5CDF-E9616B4B9695}" dt="2023-06-07T16:26:30.392" v="422"/>
          <ac:cxnSpMkLst>
            <pc:docMk/>
            <pc:sldMk cId="2432172795" sldId="257"/>
            <ac:cxnSpMk id="36" creationId="{D4692F20-6714-8A12-5638-53CF4847126A}"/>
          </ac:cxnSpMkLst>
        </pc:cxnChg>
        <pc:cxnChg chg="del mod">
          <ac:chgData name="Najeh, Fadhila (OCS)" userId="S::fadhila.najeh@fao.org::97378792-563d-4215-8a7f-500ab1c3c967" providerId="AD" clId="Web-{6B7A091C-D96D-D54E-5CDF-E9616B4B9695}" dt="2023-06-07T16:26:30.392" v="421"/>
          <ac:cxnSpMkLst>
            <pc:docMk/>
            <pc:sldMk cId="2432172795" sldId="257"/>
            <ac:cxnSpMk id="40" creationId="{47EC7A01-BB6D-0155-0D34-9488A5150C9A}"/>
          </ac:cxnSpMkLst>
        </pc:cxnChg>
        <pc:cxnChg chg="del mod">
          <ac:chgData name="Najeh, Fadhila (OCS)" userId="S::fadhila.najeh@fao.org::97378792-563d-4215-8a7f-500ab1c3c967" providerId="AD" clId="Web-{6B7A091C-D96D-D54E-5CDF-E9616B4B9695}" dt="2023-06-07T16:26:30.392" v="420"/>
          <ac:cxnSpMkLst>
            <pc:docMk/>
            <pc:sldMk cId="2432172795" sldId="257"/>
            <ac:cxnSpMk id="44" creationId="{FDAA3733-1551-7D0E-5A50-28E7747C73FE}"/>
          </ac:cxnSpMkLst>
        </pc:cxnChg>
        <pc:cxnChg chg="del mod">
          <ac:chgData name="Najeh, Fadhila (OCS)" userId="S::fadhila.najeh@fao.org::97378792-563d-4215-8a7f-500ab1c3c967" providerId="AD" clId="Web-{6B7A091C-D96D-D54E-5CDF-E9616B4B9695}" dt="2023-06-07T16:26:30.392" v="419"/>
          <ac:cxnSpMkLst>
            <pc:docMk/>
            <pc:sldMk cId="2432172795" sldId="257"/>
            <ac:cxnSpMk id="50" creationId="{FF6C35AB-69AB-641E-901C-1BDBE86DB2BD}"/>
          </ac:cxnSpMkLst>
        </pc:cxnChg>
        <pc:cxnChg chg="del mod">
          <ac:chgData name="Najeh, Fadhila (OCS)" userId="S::fadhila.najeh@fao.org::97378792-563d-4215-8a7f-500ab1c3c967" providerId="AD" clId="Web-{6B7A091C-D96D-D54E-5CDF-E9616B4B9695}" dt="2023-06-07T16:26:30.392" v="418"/>
          <ac:cxnSpMkLst>
            <pc:docMk/>
            <pc:sldMk cId="2432172795" sldId="257"/>
            <ac:cxnSpMk id="53" creationId="{F9602BA7-D32C-4B3E-FA60-B64470D9BF16}"/>
          </ac:cxnSpMkLst>
        </pc:cxnChg>
        <pc:cxnChg chg="del mod">
          <ac:chgData name="Najeh, Fadhila (OCS)" userId="S::fadhila.najeh@fao.org::97378792-563d-4215-8a7f-500ab1c3c967" providerId="AD" clId="Web-{6B7A091C-D96D-D54E-5CDF-E9616B4B9695}" dt="2023-06-07T16:26:30.392" v="417"/>
          <ac:cxnSpMkLst>
            <pc:docMk/>
            <pc:sldMk cId="2432172795" sldId="257"/>
            <ac:cxnSpMk id="57" creationId="{63A84EFD-1302-6766-3B86-9E6CE35A1719}"/>
          </ac:cxnSpMkLst>
        </pc:cxnChg>
      </pc:sldChg>
      <pc:sldChg chg="addSp delSp modSp del addAnim delAnim">
        <pc:chgData name="Najeh, Fadhila (OCS)" userId="S::fadhila.najeh@fao.org::97378792-563d-4215-8a7f-500ab1c3c967" providerId="AD" clId="Web-{6B7A091C-D96D-D54E-5CDF-E9616B4B9695}" dt="2023-06-07T16:02:15.764" v="416"/>
        <pc:sldMkLst>
          <pc:docMk/>
          <pc:sldMk cId="1359469699" sldId="259"/>
        </pc:sldMkLst>
        <pc:spChg chg="del mod">
          <ac:chgData name="Najeh, Fadhila (OCS)" userId="S::fadhila.najeh@fao.org::97378792-563d-4215-8a7f-500ab1c3c967" providerId="AD" clId="Web-{6B7A091C-D96D-D54E-5CDF-E9616B4B9695}" dt="2023-06-07T16:01:17.138" v="410"/>
          <ac:spMkLst>
            <pc:docMk/>
            <pc:sldMk cId="1359469699" sldId="259"/>
            <ac:spMk id="4" creationId="{2E4DC759-5DF5-65BC-42F7-4A2F1EA4CCF4}"/>
          </ac:spMkLst>
        </pc:spChg>
        <pc:spChg chg="del">
          <ac:chgData name="Najeh, Fadhila (OCS)" userId="S::fadhila.najeh@fao.org::97378792-563d-4215-8a7f-500ab1c3c967" providerId="AD" clId="Web-{6B7A091C-D96D-D54E-5CDF-E9616B4B9695}" dt="2023-06-07T16:01:17.138" v="409"/>
          <ac:spMkLst>
            <pc:docMk/>
            <pc:sldMk cId="1359469699" sldId="259"/>
            <ac:spMk id="5" creationId="{A7B49CF7-16A2-3A22-005D-C46AB722A3DB}"/>
          </ac:spMkLst>
        </pc:spChg>
        <pc:spChg chg="del mod">
          <ac:chgData name="Najeh, Fadhila (OCS)" userId="S::fadhila.najeh@fao.org::97378792-563d-4215-8a7f-500ab1c3c967" providerId="AD" clId="Web-{6B7A091C-D96D-D54E-5CDF-E9616B4B9695}" dt="2023-06-07T16:01:17.138" v="408"/>
          <ac:spMkLst>
            <pc:docMk/>
            <pc:sldMk cId="1359469699" sldId="259"/>
            <ac:spMk id="7" creationId="{C93B80AA-4691-DAC1-04DF-219413E582C3}"/>
          </ac:spMkLst>
        </pc:spChg>
        <pc:spChg chg="add del mod">
          <ac:chgData name="Najeh, Fadhila (OCS)" userId="S::fadhila.najeh@fao.org::97378792-563d-4215-8a7f-500ab1c3c967" providerId="AD" clId="Web-{6B7A091C-D96D-D54E-5CDF-E9616B4B9695}" dt="2023-06-07T15:19:48.108" v="328"/>
          <ac:spMkLst>
            <pc:docMk/>
            <pc:sldMk cId="1359469699" sldId="259"/>
            <ac:spMk id="8" creationId="{3A4C279F-19ED-DF72-AEF8-0284BD5B3A4A}"/>
          </ac:spMkLst>
        </pc:spChg>
        <pc:spChg chg="del">
          <ac:chgData name="Najeh, Fadhila (OCS)" userId="S::fadhila.najeh@fao.org::97378792-563d-4215-8a7f-500ab1c3c967" providerId="AD" clId="Web-{6B7A091C-D96D-D54E-5CDF-E9616B4B9695}" dt="2023-06-07T16:01:17.138" v="407"/>
          <ac:spMkLst>
            <pc:docMk/>
            <pc:sldMk cId="1359469699" sldId="259"/>
            <ac:spMk id="9" creationId="{1FAFB070-5499-7FEE-0C57-AB11838BAA29}"/>
          </ac:spMkLst>
        </pc:spChg>
        <pc:spChg chg="del">
          <ac:chgData name="Najeh, Fadhila (OCS)" userId="S::fadhila.najeh@fao.org::97378792-563d-4215-8a7f-500ab1c3c967" providerId="AD" clId="Web-{6B7A091C-D96D-D54E-5CDF-E9616B4B9695}" dt="2023-06-07T16:01:17.138" v="406"/>
          <ac:spMkLst>
            <pc:docMk/>
            <pc:sldMk cId="1359469699" sldId="259"/>
            <ac:spMk id="11" creationId="{E5FF7795-7F7C-EE28-A893-F16EA20858C1}"/>
          </ac:spMkLst>
        </pc:spChg>
        <pc:spChg chg="del">
          <ac:chgData name="Najeh, Fadhila (OCS)" userId="S::fadhila.najeh@fao.org::97378792-563d-4215-8a7f-500ab1c3c967" providerId="AD" clId="Web-{6B7A091C-D96D-D54E-5CDF-E9616B4B9695}" dt="2023-06-07T16:01:17.138" v="405"/>
          <ac:spMkLst>
            <pc:docMk/>
            <pc:sldMk cId="1359469699" sldId="259"/>
            <ac:spMk id="12" creationId="{05F7093F-5303-A3E1-CF11-1DDB4099D36C}"/>
          </ac:spMkLst>
        </pc:spChg>
        <pc:spChg chg="del">
          <ac:chgData name="Najeh, Fadhila (OCS)" userId="S::fadhila.najeh@fao.org::97378792-563d-4215-8a7f-500ab1c3c967" providerId="AD" clId="Web-{6B7A091C-D96D-D54E-5CDF-E9616B4B9695}" dt="2023-06-07T16:01:17.138" v="404"/>
          <ac:spMkLst>
            <pc:docMk/>
            <pc:sldMk cId="1359469699" sldId="259"/>
            <ac:spMk id="13" creationId="{4F57E5EA-0214-E8C1-51AE-6865176E93AD}"/>
          </ac:spMkLst>
        </pc:spChg>
        <pc:spChg chg="del">
          <ac:chgData name="Najeh, Fadhila (OCS)" userId="S::fadhila.najeh@fao.org::97378792-563d-4215-8a7f-500ab1c3c967" providerId="AD" clId="Web-{6B7A091C-D96D-D54E-5CDF-E9616B4B9695}" dt="2023-06-07T16:01:17.138" v="403"/>
          <ac:spMkLst>
            <pc:docMk/>
            <pc:sldMk cId="1359469699" sldId="259"/>
            <ac:spMk id="14" creationId="{B90A8B19-9B14-712E-4C02-22BA311A7100}"/>
          </ac:spMkLst>
        </pc:spChg>
        <pc:spChg chg="del">
          <ac:chgData name="Najeh, Fadhila (OCS)" userId="S::fadhila.najeh@fao.org::97378792-563d-4215-8a7f-500ab1c3c967" providerId="AD" clId="Web-{6B7A091C-D96D-D54E-5CDF-E9616B4B9695}" dt="2023-06-07T16:01:17.138" v="402"/>
          <ac:spMkLst>
            <pc:docMk/>
            <pc:sldMk cId="1359469699" sldId="259"/>
            <ac:spMk id="15" creationId="{9D7141D2-BFAF-8114-5DAE-F5F5A3C0027F}"/>
          </ac:spMkLst>
        </pc:spChg>
        <pc:spChg chg="del">
          <ac:chgData name="Najeh, Fadhila (OCS)" userId="S::fadhila.najeh@fao.org::97378792-563d-4215-8a7f-500ab1c3c967" providerId="AD" clId="Web-{6B7A091C-D96D-D54E-5CDF-E9616B4B9695}" dt="2023-06-07T16:01:17.138" v="401"/>
          <ac:spMkLst>
            <pc:docMk/>
            <pc:sldMk cId="1359469699" sldId="259"/>
            <ac:spMk id="16" creationId="{ECC86D5D-42CF-BB44-B866-550AB66B8CED}"/>
          </ac:spMkLst>
        </pc:spChg>
        <pc:spChg chg="add del">
          <ac:chgData name="Najeh, Fadhila (OCS)" userId="S::fadhila.najeh@fao.org::97378792-563d-4215-8a7f-500ab1c3c967" providerId="AD" clId="Web-{6B7A091C-D96D-D54E-5CDF-E9616B4B9695}" dt="2023-06-07T15:21:06.876" v="339"/>
          <ac:spMkLst>
            <pc:docMk/>
            <pc:sldMk cId="1359469699" sldId="259"/>
            <ac:spMk id="17" creationId="{F815AE8B-45E9-52EF-ACEB-A51C4A93A964}"/>
          </ac:spMkLst>
        </pc:spChg>
        <pc:spChg chg="add del mod">
          <ac:chgData name="Najeh, Fadhila (OCS)" userId="S::fadhila.najeh@fao.org::97378792-563d-4215-8a7f-500ab1c3c967" providerId="AD" clId="Web-{6B7A091C-D96D-D54E-5CDF-E9616B4B9695}" dt="2023-06-07T16:01:17.107" v="348"/>
          <ac:spMkLst>
            <pc:docMk/>
            <pc:sldMk cId="1359469699" sldId="259"/>
            <ac:spMk id="19" creationId="{DF00863E-923E-AE85-A2E9-BC364478889D}"/>
          </ac:spMkLst>
        </pc:spChg>
        <pc:spChg chg="del">
          <ac:chgData name="Najeh, Fadhila (OCS)" userId="S::fadhila.najeh@fao.org::97378792-563d-4215-8a7f-500ab1c3c967" providerId="AD" clId="Web-{6B7A091C-D96D-D54E-5CDF-E9616B4B9695}" dt="2023-06-07T16:01:17.138" v="395"/>
          <ac:spMkLst>
            <pc:docMk/>
            <pc:sldMk cId="1359469699" sldId="259"/>
            <ac:spMk id="32" creationId="{13045411-A2E5-9C68-DE31-4CDF5E2A1589}"/>
          </ac:spMkLst>
        </pc:spChg>
        <pc:spChg chg="del">
          <ac:chgData name="Najeh, Fadhila (OCS)" userId="S::fadhila.najeh@fao.org::97378792-563d-4215-8a7f-500ab1c3c967" providerId="AD" clId="Web-{6B7A091C-D96D-D54E-5CDF-E9616B4B9695}" dt="2023-06-07T16:01:17.138" v="393"/>
          <ac:spMkLst>
            <pc:docMk/>
            <pc:sldMk cId="1359469699" sldId="259"/>
            <ac:spMk id="35" creationId="{A193AC92-F4D8-9F6C-E893-69FE9D488D37}"/>
          </ac:spMkLst>
        </pc:spChg>
        <pc:spChg chg="del">
          <ac:chgData name="Najeh, Fadhila (OCS)" userId="S::fadhila.najeh@fao.org::97378792-563d-4215-8a7f-500ab1c3c967" providerId="AD" clId="Web-{6B7A091C-D96D-D54E-5CDF-E9616B4B9695}" dt="2023-06-07T16:01:17.138" v="392"/>
          <ac:spMkLst>
            <pc:docMk/>
            <pc:sldMk cId="1359469699" sldId="259"/>
            <ac:spMk id="41" creationId="{D18D3F26-C3DD-6015-5E1D-ACCAB66A4E07}"/>
          </ac:spMkLst>
        </pc:spChg>
        <pc:spChg chg="del">
          <ac:chgData name="Najeh, Fadhila (OCS)" userId="S::fadhila.najeh@fao.org::97378792-563d-4215-8a7f-500ab1c3c967" providerId="AD" clId="Web-{6B7A091C-D96D-D54E-5CDF-E9616B4B9695}" dt="2023-06-07T16:01:17.138" v="390"/>
          <ac:spMkLst>
            <pc:docMk/>
            <pc:sldMk cId="1359469699" sldId="259"/>
            <ac:spMk id="45" creationId="{A12B192B-D027-F597-506B-3B0114E6F268}"/>
          </ac:spMkLst>
        </pc:spChg>
        <pc:spChg chg="del">
          <ac:chgData name="Najeh, Fadhila (OCS)" userId="S::fadhila.najeh@fao.org::97378792-563d-4215-8a7f-500ab1c3c967" providerId="AD" clId="Web-{6B7A091C-D96D-D54E-5CDF-E9616B4B9695}" dt="2023-06-07T16:01:17.138" v="389"/>
          <ac:spMkLst>
            <pc:docMk/>
            <pc:sldMk cId="1359469699" sldId="259"/>
            <ac:spMk id="47" creationId="{30A68AE7-BCD1-4F6E-8837-3CB40FAF936B}"/>
          </ac:spMkLst>
        </pc:spChg>
        <pc:spChg chg="del">
          <ac:chgData name="Najeh, Fadhila (OCS)" userId="S::fadhila.najeh@fao.org::97378792-563d-4215-8a7f-500ab1c3c967" providerId="AD" clId="Web-{6B7A091C-D96D-D54E-5CDF-E9616B4B9695}" dt="2023-06-07T16:01:17.122" v="386"/>
          <ac:spMkLst>
            <pc:docMk/>
            <pc:sldMk cId="1359469699" sldId="259"/>
            <ac:spMk id="69" creationId="{3609337A-4FE7-A0D6-BE21-828A5C7DE95D}"/>
          </ac:spMkLst>
        </pc:spChg>
        <pc:spChg chg="del">
          <ac:chgData name="Najeh, Fadhila (OCS)" userId="S::fadhila.najeh@fao.org::97378792-563d-4215-8a7f-500ab1c3c967" providerId="AD" clId="Web-{6B7A091C-D96D-D54E-5CDF-E9616B4B9695}" dt="2023-06-07T16:01:17.122" v="385"/>
          <ac:spMkLst>
            <pc:docMk/>
            <pc:sldMk cId="1359469699" sldId="259"/>
            <ac:spMk id="80" creationId="{EA42F615-D9F4-AB85-296E-6965571D2D37}"/>
          </ac:spMkLst>
        </pc:spChg>
        <pc:spChg chg="del">
          <ac:chgData name="Najeh, Fadhila (OCS)" userId="S::fadhila.najeh@fao.org::97378792-563d-4215-8a7f-500ab1c3c967" providerId="AD" clId="Web-{6B7A091C-D96D-D54E-5CDF-E9616B4B9695}" dt="2023-06-07T16:01:17.122" v="384"/>
          <ac:spMkLst>
            <pc:docMk/>
            <pc:sldMk cId="1359469699" sldId="259"/>
            <ac:spMk id="81" creationId="{0087D0A0-C628-0807-C7A7-BDDB3E22116D}"/>
          </ac:spMkLst>
        </pc:spChg>
        <pc:spChg chg="del mod">
          <ac:chgData name="Najeh, Fadhila (OCS)" userId="S::fadhila.najeh@fao.org::97378792-563d-4215-8a7f-500ab1c3c967" providerId="AD" clId="Web-{6B7A091C-D96D-D54E-5CDF-E9616B4B9695}" dt="2023-06-07T16:01:17.122" v="383"/>
          <ac:spMkLst>
            <pc:docMk/>
            <pc:sldMk cId="1359469699" sldId="259"/>
            <ac:spMk id="82" creationId="{95CDEBFA-7982-14F2-356B-79A1C46CDB97}"/>
          </ac:spMkLst>
        </pc:spChg>
        <pc:spChg chg="del">
          <ac:chgData name="Najeh, Fadhila (OCS)" userId="S::fadhila.najeh@fao.org::97378792-563d-4215-8a7f-500ab1c3c967" providerId="AD" clId="Web-{6B7A091C-D96D-D54E-5CDF-E9616B4B9695}" dt="2023-06-07T16:01:17.122" v="380"/>
          <ac:spMkLst>
            <pc:docMk/>
            <pc:sldMk cId="1359469699" sldId="259"/>
            <ac:spMk id="97" creationId="{C771F605-B6B4-4F09-E351-1735DD2134D4}"/>
          </ac:spMkLst>
        </pc:spChg>
        <pc:spChg chg="del">
          <ac:chgData name="Najeh, Fadhila (OCS)" userId="S::fadhila.najeh@fao.org::97378792-563d-4215-8a7f-500ab1c3c967" providerId="AD" clId="Web-{6B7A091C-D96D-D54E-5CDF-E9616B4B9695}" dt="2023-06-07T16:01:17.122" v="379"/>
          <ac:spMkLst>
            <pc:docMk/>
            <pc:sldMk cId="1359469699" sldId="259"/>
            <ac:spMk id="98" creationId="{C25F443A-75F2-F845-261B-46B07D05CEC7}"/>
          </ac:spMkLst>
        </pc:spChg>
        <pc:spChg chg="del">
          <ac:chgData name="Najeh, Fadhila (OCS)" userId="S::fadhila.najeh@fao.org::97378792-563d-4215-8a7f-500ab1c3c967" providerId="AD" clId="Web-{6B7A091C-D96D-D54E-5CDF-E9616B4B9695}" dt="2023-06-07T16:01:17.122" v="378"/>
          <ac:spMkLst>
            <pc:docMk/>
            <pc:sldMk cId="1359469699" sldId="259"/>
            <ac:spMk id="99" creationId="{1D77AE04-E9BF-947D-04AA-431119773477}"/>
          </ac:spMkLst>
        </pc:spChg>
        <pc:spChg chg="del">
          <ac:chgData name="Najeh, Fadhila (OCS)" userId="S::fadhila.najeh@fao.org::97378792-563d-4215-8a7f-500ab1c3c967" providerId="AD" clId="Web-{6B7A091C-D96D-D54E-5CDF-E9616B4B9695}" dt="2023-06-07T16:01:17.122" v="377"/>
          <ac:spMkLst>
            <pc:docMk/>
            <pc:sldMk cId="1359469699" sldId="259"/>
            <ac:spMk id="100" creationId="{A61F134A-AD54-FFA2-7A42-08F65E10D157}"/>
          </ac:spMkLst>
        </pc:spChg>
        <pc:spChg chg="del">
          <ac:chgData name="Najeh, Fadhila (OCS)" userId="S::fadhila.najeh@fao.org::97378792-563d-4215-8a7f-500ab1c3c967" providerId="AD" clId="Web-{6B7A091C-D96D-D54E-5CDF-E9616B4B9695}" dt="2023-06-07T16:01:17.122" v="376"/>
          <ac:spMkLst>
            <pc:docMk/>
            <pc:sldMk cId="1359469699" sldId="259"/>
            <ac:spMk id="101" creationId="{5EE5D743-3DE8-9D8E-5F75-A7CC37A139EE}"/>
          </ac:spMkLst>
        </pc:spChg>
        <pc:spChg chg="del">
          <ac:chgData name="Najeh, Fadhila (OCS)" userId="S::fadhila.najeh@fao.org::97378792-563d-4215-8a7f-500ab1c3c967" providerId="AD" clId="Web-{6B7A091C-D96D-D54E-5CDF-E9616B4B9695}" dt="2023-06-07T16:01:17.122" v="375"/>
          <ac:spMkLst>
            <pc:docMk/>
            <pc:sldMk cId="1359469699" sldId="259"/>
            <ac:spMk id="102" creationId="{9544DCE2-1600-ED38-C740-AD5EF1FEF4FC}"/>
          </ac:spMkLst>
        </pc:spChg>
        <pc:spChg chg="del">
          <ac:chgData name="Najeh, Fadhila (OCS)" userId="S::fadhila.najeh@fao.org::97378792-563d-4215-8a7f-500ab1c3c967" providerId="AD" clId="Web-{6B7A091C-D96D-D54E-5CDF-E9616B4B9695}" dt="2023-06-07T16:01:17.122" v="374"/>
          <ac:spMkLst>
            <pc:docMk/>
            <pc:sldMk cId="1359469699" sldId="259"/>
            <ac:spMk id="103" creationId="{B8793926-C115-959A-BE64-9ABDE30F886B}"/>
          </ac:spMkLst>
        </pc:spChg>
        <pc:spChg chg="del">
          <ac:chgData name="Najeh, Fadhila (OCS)" userId="S::fadhila.najeh@fao.org::97378792-563d-4215-8a7f-500ab1c3c967" providerId="AD" clId="Web-{6B7A091C-D96D-D54E-5CDF-E9616B4B9695}" dt="2023-06-07T16:01:17.122" v="373"/>
          <ac:spMkLst>
            <pc:docMk/>
            <pc:sldMk cId="1359469699" sldId="259"/>
            <ac:spMk id="104" creationId="{B51318E8-F65C-1381-62C0-2D5C0F026FB1}"/>
          </ac:spMkLst>
        </pc:spChg>
        <pc:spChg chg="del">
          <ac:chgData name="Najeh, Fadhila (OCS)" userId="S::fadhila.najeh@fao.org::97378792-563d-4215-8a7f-500ab1c3c967" providerId="AD" clId="Web-{6B7A091C-D96D-D54E-5CDF-E9616B4B9695}" dt="2023-06-07T16:01:17.122" v="372"/>
          <ac:spMkLst>
            <pc:docMk/>
            <pc:sldMk cId="1359469699" sldId="259"/>
            <ac:spMk id="105" creationId="{F17F7FBF-1316-039E-9475-7A72999A4602}"/>
          </ac:spMkLst>
        </pc:spChg>
        <pc:spChg chg="del">
          <ac:chgData name="Najeh, Fadhila (OCS)" userId="S::fadhila.najeh@fao.org::97378792-563d-4215-8a7f-500ab1c3c967" providerId="AD" clId="Web-{6B7A091C-D96D-D54E-5CDF-E9616B4B9695}" dt="2023-06-07T16:01:17.122" v="369"/>
          <ac:spMkLst>
            <pc:docMk/>
            <pc:sldMk cId="1359469699" sldId="259"/>
            <ac:spMk id="110" creationId="{3CB68C69-1B01-834E-9E9F-8357B0AD2355}"/>
          </ac:spMkLst>
        </pc:spChg>
        <pc:spChg chg="del">
          <ac:chgData name="Najeh, Fadhila (OCS)" userId="S::fadhila.najeh@fao.org::97378792-563d-4215-8a7f-500ab1c3c967" providerId="AD" clId="Web-{6B7A091C-D96D-D54E-5CDF-E9616B4B9695}" dt="2023-06-07T16:01:17.122" v="360"/>
          <ac:spMkLst>
            <pc:docMk/>
            <pc:sldMk cId="1359469699" sldId="259"/>
            <ac:spMk id="128" creationId="{630B5E7E-91A6-4310-F235-905E27196FE1}"/>
          </ac:spMkLst>
        </pc:spChg>
        <pc:spChg chg="del">
          <ac:chgData name="Najeh, Fadhila (OCS)" userId="S::fadhila.najeh@fao.org::97378792-563d-4215-8a7f-500ab1c3c967" providerId="AD" clId="Web-{6B7A091C-D96D-D54E-5CDF-E9616B4B9695}" dt="2023-06-07T16:01:17.107" v="357"/>
          <ac:spMkLst>
            <pc:docMk/>
            <pc:sldMk cId="1359469699" sldId="259"/>
            <ac:spMk id="131" creationId="{241CA359-8F37-9EFB-BF5E-554D51E86A2E}"/>
          </ac:spMkLst>
        </pc:spChg>
        <pc:spChg chg="del">
          <ac:chgData name="Najeh, Fadhila (OCS)" userId="S::fadhila.najeh@fao.org::97378792-563d-4215-8a7f-500ab1c3c967" providerId="AD" clId="Web-{6B7A091C-D96D-D54E-5CDF-E9616B4B9695}" dt="2023-06-07T16:01:17.107" v="356"/>
          <ac:spMkLst>
            <pc:docMk/>
            <pc:sldMk cId="1359469699" sldId="259"/>
            <ac:spMk id="132" creationId="{15A0E65D-20E1-8DCF-FF66-5DE8DA692195}"/>
          </ac:spMkLst>
        </pc:spChg>
        <pc:spChg chg="del">
          <ac:chgData name="Najeh, Fadhila (OCS)" userId="S::fadhila.najeh@fao.org::97378792-563d-4215-8a7f-500ab1c3c967" providerId="AD" clId="Web-{6B7A091C-D96D-D54E-5CDF-E9616B4B9695}" dt="2023-06-07T16:01:17.107" v="355"/>
          <ac:spMkLst>
            <pc:docMk/>
            <pc:sldMk cId="1359469699" sldId="259"/>
            <ac:spMk id="134" creationId="{1F0564B9-AC70-1F0F-935C-170DEB3A35A0}"/>
          </ac:spMkLst>
        </pc:spChg>
        <pc:spChg chg="del">
          <ac:chgData name="Najeh, Fadhila (OCS)" userId="S::fadhila.najeh@fao.org::97378792-563d-4215-8a7f-500ab1c3c967" providerId="AD" clId="Web-{6B7A091C-D96D-D54E-5CDF-E9616B4B9695}" dt="2023-06-07T16:01:17.107" v="354"/>
          <ac:spMkLst>
            <pc:docMk/>
            <pc:sldMk cId="1359469699" sldId="259"/>
            <ac:spMk id="137" creationId="{31D64CBB-07B2-69C8-F6A8-A1BA7CCB8F75}"/>
          </ac:spMkLst>
        </pc:spChg>
        <pc:spChg chg="del">
          <ac:chgData name="Najeh, Fadhila (OCS)" userId="S::fadhila.najeh@fao.org::97378792-563d-4215-8a7f-500ab1c3c967" providerId="AD" clId="Web-{6B7A091C-D96D-D54E-5CDF-E9616B4B9695}" dt="2023-06-07T16:01:17.107" v="353"/>
          <ac:spMkLst>
            <pc:docMk/>
            <pc:sldMk cId="1359469699" sldId="259"/>
            <ac:spMk id="138" creationId="{483A08BD-E3C1-9463-7BA7-B9B8E49375A9}"/>
          </ac:spMkLst>
        </pc:spChg>
        <pc:spChg chg="del">
          <ac:chgData name="Najeh, Fadhila (OCS)" userId="S::fadhila.najeh@fao.org::97378792-563d-4215-8a7f-500ab1c3c967" providerId="AD" clId="Web-{6B7A091C-D96D-D54E-5CDF-E9616B4B9695}" dt="2023-06-07T16:01:17.107" v="352"/>
          <ac:spMkLst>
            <pc:docMk/>
            <pc:sldMk cId="1359469699" sldId="259"/>
            <ac:spMk id="139" creationId="{1D99C1BC-4F77-F1F6-ABA3-65EAFFFE608C}"/>
          </ac:spMkLst>
        </pc:spChg>
        <pc:spChg chg="del">
          <ac:chgData name="Najeh, Fadhila (OCS)" userId="S::fadhila.najeh@fao.org::97378792-563d-4215-8a7f-500ab1c3c967" providerId="AD" clId="Web-{6B7A091C-D96D-D54E-5CDF-E9616B4B9695}" dt="2023-06-07T16:01:17.107" v="351"/>
          <ac:spMkLst>
            <pc:docMk/>
            <pc:sldMk cId="1359469699" sldId="259"/>
            <ac:spMk id="140" creationId="{60EEC1A6-1045-5EF2-9F00-A506662EF6E5}"/>
          </ac:spMkLst>
        </pc:spChg>
        <pc:spChg chg="del">
          <ac:chgData name="Najeh, Fadhila (OCS)" userId="S::fadhila.najeh@fao.org::97378792-563d-4215-8a7f-500ab1c3c967" providerId="AD" clId="Web-{6B7A091C-D96D-D54E-5CDF-E9616B4B9695}" dt="2023-06-07T16:01:17.107" v="350"/>
          <ac:spMkLst>
            <pc:docMk/>
            <pc:sldMk cId="1359469699" sldId="259"/>
            <ac:spMk id="141" creationId="{AB9F31FB-2CB3-4AD2-68F1-A469F25A737C}"/>
          </ac:spMkLst>
        </pc:spChg>
        <pc:spChg chg="del">
          <ac:chgData name="Najeh, Fadhila (OCS)" userId="S::fadhila.najeh@fao.org::97378792-563d-4215-8a7f-500ab1c3c967" providerId="AD" clId="Web-{6B7A091C-D96D-D54E-5CDF-E9616B4B9695}" dt="2023-06-07T16:01:17.107" v="349"/>
          <ac:spMkLst>
            <pc:docMk/>
            <pc:sldMk cId="1359469699" sldId="259"/>
            <ac:spMk id="142" creationId="{C1545E77-DC90-407E-C2DC-62152D2683D6}"/>
          </ac:spMkLst>
        </pc:spChg>
        <pc:picChg chg="add del mod">
          <ac:chgData name="Najeh, Fadhila (OCS)" userId="S::fadhila.najeh@fao.org::97378792-563d-4215-8a7f-500ab1c3c967" providerId="AD" clId="Web-{6B7A091C-D96D-D54E-5CDF-E9616B4B9695}" dt="2023-06-07T16:01:28.544" v="412"/>
          <ac:picMkLst>
            <pc:docMk/>
            <pc:sldMk cId="1359469699" sldId="259"/>
            <ac:picMk id="2" creationId="{F6ACF74B-ED7B-254A-4007-2DA717B12304}"/>
          </ac:picMkLst>
        </pc:picChg>
        <pc:picChg chg="add del mod">
          <ac:chgData name="Najeh, Fadhila (OCS)" userId="S::fadhila.najeh@fao.org::97378792-563d-4215-8a7f-500ab1c3c967" providerId="AD" clId="Web-{6B7A091C-D96D-D54E-5CDF-E9616B4B9695}" dt="2023-06-07T16:01:34.138" v="414"/>
          <ac:picMkLst>
            <pc:docMk/>
            <pc:sldMk cId="1359469699" sldId="259"/>
            <ac:picMk id="3" creationId="{BEAB60AB-FD0B-7FA0-82FA-0A3032AC8580}"/>
          </ac:picMkLst>
        </pc:picChg>
        <pc:picChg chg="add del">
          <ac:chgData name="Najeh, Fadhila (OCS)" userId="S::fadhila.najeh@fao.org::97378792-563d-4215-8a7f-500ab1c3c967" providerId="AD" clId="Web-{6B7A091C-D96D-D54E-5CDF-E9616B4B9695}" dt="2023-06-07T15:19:43.514" v="326"/>
          <ac:picMkLst>
            <pc:docMk/>
            <pc:sldMk cId="1359469699" sldId="259"/>
            <ac:picMk id="3" creationId="{E5773197-D8B0-5348-D5C4-9F6EF9120C7D}"/>
          </ac:picMkLst>
        </pc:picChg>
        <pc:picChg chg="del">
          <ac:chgData name="Najeh, Fadhila (OCS)" userId="S::fadhila.najeh@fao.org::97378792-563d-4215-8a7f-500ab1c3c967" providerId="AD" clId="Web-{6B7A091C-D96D-D54E-5CDF-E9616B4B9695}" dt="2023-06-07T16:01:17.138" v="398"/>
          <ac:picMkLst>
            <pc:docMk/>
            <pc:sldMk cId="1359469699" sldId="259"/>
            <ac:picMk id="27" creationId="{009F7826-5247-921E-EC5C-2AB99A21A59F}"/>
          </ac:picMkLst>
        </pc:picChg>
        <pc:picChg chg="del">
          <ac:chgData name="Najeh, Fadhila (OCS)" userId="S::fadhila.najeh@fao.org::97378792-563d-4215-8a7f-500ab1c3c967" providerId="AD" clId="Web-{6B7A091C-D96D-D54E-5CDF-E9616B4B9695}" dt="2023-06-07T16:01:17.138" v="397"/>
          <ac:picMkLst>
            <pc:docMk/>
            <pc:sldMk cId="1359469699" sldId="259"/>
            <ac:picMk id="29" creationId="{9E9CFCBB-4E62-5000-B2F1-8370FC65A8EC}"/>
          </ac:picMkLst>
        </pc:picChg>
        <pc:picChg chg="del">
          <ac:chgData name="Najeh, Fadhila (OCS)" userId="S::fadhila.najeh@fao.org::97378792-563d-4215-8a7f-500ab1c3c967" providerId="AD" clId="Web-{6B7A091C-D96D-D54E-5CDF-E9616B4B9695}" dt="2023-06-07T16:01:17.138" v="396"/>
          <ac:picMkLst>
            <pc:docMk/>
            <pc:sldMk cId="1359469699" sldId="259"/>
            <ac:picMk id="31" creationId="{DDCE0D72-97E6-C2FB-512E-8EF71EBB7BA4}"/>
          </ac:picMkLst>
        </pc:picChg>
        <pc:picChg chg="del">
          <ac:chgData name="Najeh, Fadhila (OCS)" userId="S::fadhila.najeh@fao.org::97378792-563d-4215-8a7f-500ab1c3c967" providerId="AD" clId="Web-{6B7A091C-D96D-D54E-5CDF-E9616B4B9695}" dt="2023-06-07T16:01:17.107" v="359"/>
          <ac:picMkLst>
            <pc:docMk/>
            <pc:sldMk cId="1359469699" sldId="259"/>
            <ac:picMk id="129" creationId="{BE4C52EB-1BCA-71BD-582B-386F699036A9}"/>
          </ac:picMkLst>
        </pc:picChg>
        <pc:picChg chg="del">
          <ac:chgData name="Najeh, Fadhila (OCS)" userId="S::fadhila.najeh@fao.org::97378792-563d-4215-8a7f-500ab1c3c967" providerId="AD" clId="Web-{6B7A091C-D96D-D54E-5CDF-E9616B4B9695}" dt="2023-06-07T16:01:17.107" v="358"/>
          <ac:picMkLst>
            <pc:docMk/>
            <pc:sldMk cId="1359469699" sldId="259"/>
            <ac:picMk id="130" creationId="{893DBAB8-5705-4A16-FB5F-00AF05E704F4}"/>
          </ac:picMkLst>
        </pc:picChg>
        <pc:picChg chg="del">
          <ac:chgData name="Najeh, Fadhila (OCS)" userId="S::fadhila.najeh@fao.org::97378792-563d-4215-8a7f-500ab1c3c967" providerId="AD" clId="Web-{6B7A091C-D96D-D54E-5CDF-E9616B4B9695}" dt="2023-06-07T15:09:16.184" v="317"/>
          <ac:picMkLst>
            <pc:docMk/>
            <pc:sldMk cId="1359469699" sldId="259"/>
            <ac:picMk id="133" creationId="{6D98A714-DBF6-459D-6BB9-9860833C9886}"/>
          </ac:picMkLst>
        </pc:picChg>
        <pc:cxnChg chg="del mod">
          <ac:chgData name="Najeh, Fadhila (OCS)" userId="S::fadhila.najeh@fao.org::97378792-563d-4215-8a7f-500ab1c3c967" providerId="AD" clId="Web-{6B7A091C-D96D-D54E-5CDF-E9616B4B9695}" dt="2023-06-07T16:01:17.138" v="400"/>
          <ac:cxnSpMkLst>
            <pc:docMk/>
            <pc:sldMk cId="1359469699" sldId="259"/>
            <ac:cxnSpMk id="18" creationId="{EC5E63B9-EB08-707B-5C26-483D9F9D56CE}"/>
          </ac:cxnSpMkLst>
        </pc:cxnChg>
        <pc:cxnChg chg="del mod">
          <ac:chgData name="Najeh, Fadhila (OCS)" userId="S::fadhila.najeh@fao.org::97378792-563d-4215-8a7f-500ab1c3c967" providerId="AD" clId="Web-{6B7A091C-D96D-D54E-5CDF-E9616B4B9695}" dt="2023-06-07T16:01:17.138" v="399"/>
          <ac:cxnSpMkLst>
            <pc:docMk/>
            <pc:sldMk cId="1359469699" sldId="259"/>
            <ac:cxnSpMk id="23" creationId="{3DE0D4AD-6080-5713-0D59-BF54D71678EF}"/>
          </ac:cxnSpMkLst>
        </pc:cxnChg>
        <pc:cxnChg chg="del">
          <ac:chgData name="Najeh, Fadhila (OCS)" userId="S::fadhila.najeh@fao.org::97378792-563d-4215-8a7f-500ab1c3c967" providerId="AD" clId="Web-{6B7A091C-D96D-D54E-5CDF-E9616B4B9695}" dt="2023-06-07T16:01:17.138" v="394"/>
          <ac:cxnSpMkLst>
            <pc:docMk/>
            <pc:sldMk cId="1359469699" sldId="259"/>
            <ac:cxnSpMk id="34" creationId="{562F1C9D-08CC-6EC9-E1E6-6141F04F54DA}"/>
          </ac:cxnSpMkLst>
        </pc:cxnChg>
        <pc:cxnChg chg="del">
          <ac:chgData name="Najeh, Fadhila (OCS)" userId="S::fadhila.najeh@fao.org::97378792-563d-4215-8a7f-500ab1c3c967" providerId="AD" clId="Web-{6B7A091C-D96D-D54E-5CDF-E9616B4B9695}" dt="2023-06-07T16:01:17.138" v="391"/>
          <ac:cxnSpMkLst>
            <pc:docMk/>
            <pc:sldMk cId="1359469699" sldId="259"/>
            <ac:cxnSpMk id="43" creationId="{06F7B65D-CBF3-2176-58A1-1FA06BC610EF}"/>
          </ac:cxnSpMkLst>
        </pc:cxnChg>
        <pc:cxnChg chg="del mod">
          <ac:chgData name="Najeh, Fadhila (OCS)" userId="S::fadhila.najeh@fao.org::97378792-563d-4215-8a7f-500ab1c3c967" providerId="AD" clId="Web-{6B7A091C-D96D-D54E-5CDF-E9616B4B9695}" dt="2023-06-07T16:01:17.138" v="388"/>
          <ac:cxnSpMkLst>
            <pc:docMk/>
            <pc:sldMk cId="1359469699" sldId="259"/>
            <ac:cxnSpMk id="56" creationId="{C0265D69-21EA-E323-BF67-FF3A0F91E249}"/>
          </ac:cxnSpMkLst>
        </pc:cxnChg>
        <pc:cxnChg chg="del mod">
          <ac:chgData name="Najeh, Fadhila (OCS)" userId="S::fadhila.najeh@fao.org::97378792-563d-4215-8a7f-500ab1c3c967" providerId="AD" clId="Web-{6B7A091C-D96D-D54E-5CDF-E9616B4B9695}" dt="2023-06-07T16:01:17.138" v="387"/>
          <ac:cxnSpMkLst>
            <pc:docMk/>
            <pc:sldMk cId="1359469699" sldId="259"/>
            <ac:cxnSpMk id="61" creationId="{FE4F2A53-302A-2ABF-6C03-102D96329237}"/>
          </ac:cxnSpMkLst>
        </pc:cxnChg>
        <pc:cxnChg chg="del">
          <ac:chgData name="Najeh, Fadhila (OCS)" userId="S::fadhila.najeh@fao.org::97378792-563d-4215-8a7f-500ab1c3c967" providerId="AD" clId="Web-{6B7A091C-D96D-D54E-5CDF-E9616B4B9695}" dt="2023-06-07T16:01:17.122" v="382"/>
          <ac:cxnSpMkLst>
            <pc:docMk/>
            <pc:sldMk cId="1359469699" sldId="259"/>
            <ac:cxnSpMk id="90" creationId="{354448F4-EF91-0736-1DDE-A7D38EE724A7}"/>
          </ac:cxnSpMkLst>
        </pc:cxnChg>
        <pc:cxnChg chg="del mod">
          <ac:chgData name="Najeh, Fadhila (OCS)" userId="S::fadhila.najeh@fao.org::97378792-563d-4215-8a7f-500ab1c3c967" providerId="AD" clId="Web-{6B7A091C-D96D-D54E-5CDF-E9616B4B9695}" dt="2023-06-07T16:01:17.122" v="381"/>
          <ac:cxnSpMkLst>
            <pc:docMk/>
            <pc:sldMk cId="1359469699" sldId="259"/>
            <ac:cxnSpMk id="96" creationId="{DA4757EC-9F74-B20E-1860-C6CD093E0F91}"/>
          </ac:cxnSpMkLst>
        </pc:cxnChg>
        <pc:cxnChg chg="del">
          <ac:chgData name="Najeh, Fadhila (OCS)" userId="S::fadhila.najeh@fao.org::97378792-563d-4215-8a7f-500ab1c3c967" providerId="AD" clId="Web-{6B7A091C-D96D-D54E-5CDF-E9616B4B9695}" dt="2023-06-07T16:01:17.122" v="371"/>
          <ac:cxnSpMkLst>
            <pc:docMk/>
            <pc:sldMk cId="1359469699" sldId="259"/>
            <ac:cxnSpMk id="107" creationId="{535B180D-1893-43C6-6C31-17F27F33F26C}"/>
          </ac:cxnSpMkLst>
        </pc:cxnChg>
        <pc:cxnChg chg="del">
          <ac:chgData name="Najeh, Fadhila (OCS)" userId="S::fadhila.najeh@fao.org::97378792-563d-4215-8a7f-500ab1c3c967" providerId="AD" clId="Web-{6B7A091C-D96D-D54E-5CDF-E9616B4B9695}" dt="2023-06-07T16:01:17.122" v="370"/>
          <ac:cxnSpMkLst>
            <pc:docMk/>
            <pc:sldMk cId="1359469699" sldId="259"/>
            <ac:cxnSpMk id="109" creationId="{DE92FACC-2C8B-9AEB-5F46-7A3E2C7B2545}"/>
          </ac:cxnSpMkLst>
        </pc:cxnChg>
        <pc:cxnChg chg="del mod">
          <ac:chgData name="Najeh, Fadhila (OCS)" userId="S::fadhila.najeh@fao.org::97378792-563d-4215-8a7f-500ab1c3c967" providerId="AD" clId="Web-{6B7A091C-D96D-D54E-5CDF-E9616B4B9695}" dt="2023-06-07T16:01:17.122" v="368"/>
          <ac:cxnSpMkLst>
            <pc:docMk/>
            <pc:sldMk cId="1359469699" sldId="259"/>
            <ac:cxnSpMk id="112" creationId="{7B4AB384-9D12-5542-FD5C-59DF953863DB}"/>
          </ac:cxnSpMkLst>
        </pc:cxnChg>
        <pc:cxnChg chg="del mod">
          <ac:chgData name="Najeh, Fadhila (OCS)" userId="S::fadhila.najeh@fao.org::97378792-563d-4215-8a7f-500ab1c3c967" providerId="AD" clId="Web-{6B7A091C-D96D-D54E-5CDF-E9616B4B9695}" dt="2023-06-07T16:01:17.122" v="367"/>
          <ac:cxnSpMkLst>
            <pc:docMk/>
            <pc:sldMk cId="1359469699" sldId="259"/>
            <ac:cxnSpMk id="115" creationId="{38D0D2BE-17C3-D437-1DBB-A7EF2C2BE48B}"/>
          </ac:cxnSpMkLst>
        </pc:cxnChg>
        <pc:cxnChg chg="del mod">
          <ac:chgData name="Najeh, Fadhila (OCS)" userId="S::fadhila.najeh@fao.org::97378792-563d-4215-8a7f-500ab1c3c967" providerId="AD" clId="Web-{6B7A091C-D96D-D54E-5CDF-E9616B4B9695}" dt="2023-06-07T16:01:17.122" v="366"/>
          <ac:cxnSpMkLst>
            <pc:docMk/>
            <pc:sldMk cId="1359469699" sldId="259"/>
            <ac:cxnSpMk id="117" creationId="{71F1D7F4-AA6F-0352-2C25-DC9AC57B4D0D}"/>
          </ac:cxnSpMkLst>
        </pc:cxnChg>
        <pc:cxnChg chg="del mod">
          <ac:chgData name="Najeh, Fadhila (OCS)" userId="S::fadhila.najeh@fao.org::97378792-563d-4215-8a7f-500ab1c3c967" providerId="AD" clId="Web-{6B7A091C-D96D-D54E-5CDF-E9616B4B9695}" dt="2023-06-07T16:01:17.122" v="365"/>
          <ac:cxnSpMkLst>
            <pc:docMk/>
            <pc:sldMk cId="1359469699" sldId="259"/>
            <ac:cxnSpMk id="119" creationId="{173A0B40-D06C-9AD9-152B-652E92BC7092}"/>
          </ac:cxnSpMkLst>
        </pc:cxnChg>
        <pc:cxnChg chg="del mod">
          <ac:chgData name="Najeh, Fadhila (OCS)" userId="S::fadhila.najeh@fao.org::97378792-563d-4215-8a7f-500ab1c3c967" providerId="AD" clId="Web-{6B7A091C-D96D-D54E-5CDF-E9616B4B9695}" dt="2023-06-07T16:01:17.122" v="364"/>
          <ac:cxnSpMkLst>
            <pc:docMk/>
            <pc:sldMk cId="1359469699" sldId="259"/>
            <ac:cxnSpMk id="121" creationId="{B05223CE-737D-931A-236D-6FB3C9BDC36E}"/>
          </ac:cxnSpMkLst>
        </pc:cxnChg>
        <pc:cxnChg chg="del mod">
          <ac:chgData name="Najeh, Fadhila (OCS)" userId="S::fadhila.najeh@fao.org::97378792-563d-4215-8a7f-500ab1c3c967" providerId="AD" clId="Web-{6B7A091C-D96D-D54E-5CDF-E9616B4B9695}" dt="2023-06-07T16:01:17.122" v="363"/>
          <ac:cxnSpMkLst>
            <pc:docMk/>
            <pc:sldMk cId="1359469699" sldId="259"/>
            <ac:cxnSpMk id="123" creationId="{A283E9EB-0C08-7FB4-23A0-47D834FD5E05}"/>
          </ac:cxnSpMkLst>
        </pc:cxnChg>
        <pc:cxnChg chg="del mod">
          <ac:chgData name="Najeh, Fadhila (OCS)" userId="S::fadhila.najeh@fao.org::97378792-563d-4215-8a7f-500ab1c3c967" providerId="AD" clId="Web-{6B7A091C-D96D-D54E-5CDF-E9616B4B9695}" dt="2023-06-07T16:01:17.122" v="362"/>
          <ac:cxnSpMkLst>
            <pc:docMk/>
            <pc:sldMk cId="1359469699" sldId="259"/>
            <ac:cxnSpMk id="125" creationId="{3D3CE77C-A499-B8D8-A1E0-389AC7FC94DC}"/>
          </ac:cxnSpMkLst>
        </pc:cxnChg>
        <pc:cxnChg chg="del mod">
          <ac:chgData name="Najeh, Fadhila (OCS)" userId="S::fadhila.najeh@fao.org::97378792-563d-4215-8a7f-500ab1c3c967" providerId="AD" clId="Web-{6B7A091C-D96D-D54E-5CDF-E9616B4B9695}" dt="2023-06-07T16:01:17.122" v="361"/>
          <ac:cxnSpMkLst>
            <pc:docMk/>
            <pc:sldMk cId="1359469699" sldId="259"/>
            <ac:cxnSpMk id="127" creationId="{AA0B734F-1FB6-E527-D63C-7DD3FEF43CCE}"/>
          </ac:cxnSpMkLst>
        </pc:cxnChg>
      </pc:sldChg>
      <pc:sldChg chg="addSp delSp modSp">
        <pc:chgData name="Najeh, Fadhila (OCS)" userId="S::fadhila.najeh@fao.org::97378792-563d-4215-8a7f-500ab1c3c967" providerId="AD" clId="Web-{6B7A091C-D96D-D54E-5CDF-E9616B4B9695}" dt="2023-06-07T14:57:56.289" v="267" actId="20577"/>
        <pc:sldMkLst>
          <pc:docMk/>
          <pc:sldMk cId="265808501" sldId="260"/>
        </pc:sldMkLst>
        <pc:spChg chg="del">
          <ac:chgData name="Najeh, Fadhila (OCS)" userId="S::fadhila.najeh@fao.org::97378792-563d-4215-8a7f-500ab1c3c967" providerId="AD" clId="Web-{6B7A091C-D96D-D54E-5CDF-E9616B4B9695}" dt="2023-06-07T14:57:47.788" v="259"/>
          <ac:spMkLst>
            <pc:docMk/>
            <pc:sldMk cId="265808501" sldId="260"/>
            <ac:spMk id="4" creationId="{B06B4ABB-DC0E-93AC-4848-EA128560A3F8}"/>
          </ac:spMkLst>
        </pc:spChg>
        <pc:spChg chg="add mod">
          <ac:chgData name="Najeh, Fadhila (OCS)" userId="S::fadhila.najeh@fao.org::97378792-563d-4215-8a7f-500ab1c3c967" providerId="AD" clId="Web-{6B7A091C-D96D-D54E-5CDF-E9616B4B9695}" dt="2023-06-07T14:57:56.289" v="267" actId="20577"/>
          <ac:spMkLst>
            <pc:docMk/>
            <pc:sldMk cId="265808501" sldId="260"/>
            <ac:spMk id="6" creationId="{856C1DCB-55BD-BE6E-8637-1479A340AFD7}"/>
          </ac:spMkLst>
        </pc:spChg>
        <pc:spChg chg="add">
          <ac:chgData name="Najeh, Fadhila (OCS)" userId="S::fadhila.najeh@fao.org::97378792-563d-4215-8a7f-500ab1c3c967" providerId="AD" clId="Web-{6B7A091C-D96D-D54E-5CDF-E9616B4B9695}" dt="2023-06-07T14:57:48.898" v="262"/>
          <ac:spMkLst>
            <pc:docMk/>
            <pc:sldMk cId="265808501" sldId="260"/>
            <ac:spMk id="10" creationId="{288B1037-0251-A5BD-611A-F1757E5FE423}"/>
          </ac:spMkLst>
        </pc:spChg>
        <pc:picChg chg="add">
          <ac:chgData name="Najeh, Fadhila (OCS)" userId="S::fadhila.najeh@fao.org::97378792-563d-4215-8a7f-500ab1c3c967" providerId="AD" clId="Web-{6B7A091C-D96D-D54E-5CDF-E9616B4B9695}" dt="2023-06-07T14:57:48.866" v="261"/>
          <ac:picMkLst>
            <pc:docMk/>
            <pc:sldMk cId="265808501" sldId="260"/>
            <ac:picMk id="8" creationId="{FB1D4393-E3F8-AE5A-07D1-9016292F513B}"/>
          </ac:picMkLst>
        </pc:picChg>
      </pc:sldChg>
      <pc:sldChg chg="addSp delSp modSp">
        <pc:chgData name="Najeh, Fadhila (OCS)" userId="S::fadhila.najeh@fao.org::97378792-563d-4215-8a7f-500ab1c3c967" providerId="AD" clId="Web-{6B7A091C-D96D-D54E-5CDF-E9616B4B9695}" dt="2023-06-07T15:09:10.449" v="316" actId="20577"/>
        <pc:sldMkLst>
          <pc:docMk/>
          <pc:sldMk cId="132895253" sldId="261"/>
        </pc:sldMkLst>
        <pc:spChg chg="del">
          <ac:chgData name="Najeh, Fadhila (OCS)" userId="S::fadhila.najeh@fao.org::97378792-563d-4215-8a7f-500ab1c3c967" providerId="AD" clId="Web-{6B7A091C-D96D-D54E-5CDF-E9616B4B9695}" dt="2023-06-07T15:08:53.745" v="305"/>
          <ac:spMkLst>
            <pc:docMk/>
            <pc:sldMk cId="132895253" sldId="261"/>
            <ac:spMk id="4" creationId="{F6D31001-FDCB-1A0B-59E9-6E4829180B36}"/>
          </ac:spMkLst>
        </pc:spChg>
        <pc:spChg chg="add mod">
          <ac:chgData name="Najeh, Fadhila (OCS)" userId="S::fadhila.najeh@fao.org::97378792-563d-4215-8a7f-500ab1c3c967" providerId="AD" clId="Web-{6B7A091C-D96D-D54E-5CDF-E9616B4B9695}" dt="2023-06-07T15:09:10.449" v="316" actId="20577"/>
          <ac:spMkLst>
            <pc:docMk/>
            <pc:sldMk cId="132895253" sldId="261"/>
            <ac:spMk id="7" creationId="{777A7FDA-E577-7CC0-9B9F-37E69DE77D76}"/>
          </ac:spMkLst>
        </pc:spChg>
        <pc:picChg chg="add">
          <ac:chgData name="Najeh, Fadhila (OCS)" userId="S::fadhila.najeh@fao.org::97378792-563d-4215-8a7f-500ab1c3c967" providerId="AD" clId="Web-{6B7A091C-D96D-D54E-5CDF-E9616B4B9695}" dt="2023-06-07T15:08:54.652" v="306"/>
          <ac:picMkLst>
            <pc:docMk/>
            <pc:sldMk cId="132895253" sldId="261"/>
            <ac:picMk id="5" creationId="{5FE57F0A-8F7F-76D6-8BBE-EA0AA2D7ACD8}"/>
          </ac:picMkLst>
        </pc:picChg>
      </pc:sldChg>
      <pc:sldChg chg="addSp delSp modSp">
        <pc:chgData name="Najeh, Fadhila (OCS)" userId="S::fadhila.najeh@fao.org::97378792-563d-4215-8a7f-500ab1c3c967" providerId="AD" clId="Web-{6B7A091C-D96D-D54E-5CDF-E9616B4B9695}" dt="2023-06-07T16:28:03.160" v="447" actId="20577"/>
        <pc:sldMkLst>
          <pc:docMk/>
          <pc:sldMk cId="3794416357" sldId="492"/>
        </pc:sldMkLst>
        <pc:spChg chg="mod">
          <ac:chgData name="Najeh, Fadhila (OCS)" userId="S::fadhila.najeh@fao.org::97378792-563d-4215-8a7f-500ab1c3c967" providerId="AD" clId="Web-{6B7A091C-D96D-D54E-5CDF-E9616B4B9695}" dt="2023-06-07T14:23:20.175" v="40" actId="1076"/>
          <ac:spMkLst>
            <pc:docMk/>
            <pc:sldMk cId="3794416357" sldId="492"/>
            <ac:spMk id="4" creationId="{7BCEFC8D-03E5-252A-BEA7-5330365A30FC}"/>
          </ac:spMkLst>
        </pc:spChg>
        <pc:spChg chg="mod">
          <ac:chgData name="Najeh, Fadhila (OCS)" userId="S::fadhila.najeh@fao.org::97378792-563d-4215-8a7f-500ab1c3c967" providerId="AD" clId="Web-{6B7A091C-D96D-D54E-5CDF-E9616B4B9695}" dt="2023-06-07T16:28:03.160" v="447" actId="20577"/>
          <ac:spMkLst>
            <pc:docMk/>
            <pc:sldMk cId="3794416357" sldId="492"/>
            <ac:spMk id="5" creationId="{8B5B5ED4-EB30-7A68-CACE-BA2F323F7909}"/>
          </ac:spMkLst>
        </pc:spChg>
        <pc:spChg chg="add">
          <ac:chgData name="Najeh, Fadhila (OCS)" userId="S::fadhila.najeh@fao.org::97378792-563d-4215-8a7f-500ab1c3c967" providerId="AD" clId="Web-{6B7A091C-D96D-D54E-5CDF-E9616B4B9695}" dt="2023-06-07T14:23:12.471" v="39"/>
          <ac:spMkLst>
            <pc:docMk/>
            <pc:sldMk cId="3794416357" sldId="492"/>
            <ac:spMk id="11" creationId="{C244F942-51B3-5186-A11E-28903909A96A}"/>
          </ac:spMkLst>
        </pc:spChg>
        <pc:spChg chg="add del">
          <ac:chgData name="Najeh, Fadhila (OCS)" userId="S::fadhila.najeh@fao.org::97378792-563d-4215-8a7f-500ab1c3c967" providerId="AD" clId="Web-{6B7A091C-D96D-D54E-5CDF-E9616B4B9695}" dt="2023-06-07T14:56:35.567" v="246"/>
          <ac:spMkLst>
            <pc:docMk/>
            <pc:sldMk cId="3794416357" sldId="492"/>
            <ac:spMk id="18" creationId="{D06A837F-74D7-735E-8763-7AFF0BAA4671}"/>
          </ac:spMkLst>
        </pc:spChg>
        <pc:spChg chg="add mod">
          <ac:chgData name="Najeh, Fadhila (OCS)" userId="S::fadhila.najeh@fao.org::97378792-563d-4215-8a7f-500ab1c3c967" providerId="AD" clId="Web-{6B7A091C-D96D-D54E-5CDF-E9616B4B9695}" dt="2023-06-07T14:25:49.929" v="68"/>
          <ac:spMkLst>
            <pc:docMk/>
            <pc:sldMk cId="3794416357" sldId="492"/>
            <ac:spMk id="20" creationId="{ECFFF325-BDC6-30FB-2E47-E500B0B4CE55}"/>
          </ac:spMkLst>
        </pc:spChg>
        <pc:spChg chg="add mod">
          <ac:chgData name="Najeh, Fadhila (OCS)" userId="S::fadhila.najeh@fao.org::97378792-563d-4215-8a7f-500ab1c3c967" providerId="AD" clId="Web-{6B7A091C-D96D-D54E-5CDF-E9616B4B9695}" dt="2023-06-07T14:26:34.414" v="75" actId="1076"/>
          <ac:spMkLst>
            <pc:docMk/>
            <pc:sldMk cId="3794416357" sldId="492"/>
            <ac:spMk id="22" creationId="{4121E16F-01B4-10A4-2CBD-062EF735F880}"/>
          </ac:spMkLst>
        </pc:spChg>
        <pc:spChg chg="mod">
          <ac:chgData name="Najeh, Fadhila (OCS)" userId="S::fadhila.najeh@fao.org::97378792-563d-4215-8a7f-500ab1c3c967" providerId="AD" clId="Web-{6B7A091C-D96D-D54E-5CDF-E9616B4B9695}" dt="2023-06-07T14:26:48.852" v="77" actId="14100"/>
          <ac:spMkLst>
            <pc:docMk/>
            <pc:sldMk cId="3794416357" sldId="492"/>
            <ac:spMk id="38" creationId="{B0A40317-13A8-EE0E-270D-716CBB57AFFF}"/>
          </ac:spMkLst>
        </pc:spChg>
        <pc:spChg chg="mod">
          <ac:chgData name="Najeh, Fadhila (OCS)" userId="S::fadhila.najeh@fao.org::97378792-563d-4215-8a7f-500ab1c3c967" providerId="AD" clId="Web-{6B7A091C-D96D-D54E-5CDF-E9616B4B9695}" dt="2023-06-07T14:26:17.195" v="71" actId="1076"/>
          <ac:spMkLst>
            <pc:docMk/>
            <pc:sldMk cId="3794416357" sldId="492"/>
            <ac:spMk id="46" creationId="{EDE1782C-DE1E-CBD6-2209-2E48D5183003}"/>
          </ac:spMkLst>
        </pc:spChg>
        <pc:picChg chg="add">
          <ac:chgData name="Najeh, Fadhila (OCS)" userId="S::fadhila.najeh@fao.org::97378792-563d-4215-8a7f-500ab1c3c967" providerId="AD" clId="Web-{6B7A091C-D96D-D54E-5CDF-E9616B4B9695}" dt="2023-06-07T14:23:12.440" v="38"/>
          <ac:picMkLst>
            <pc:docMk/>
            <pc:sldMk cId="3794416357" sldId="492"/>
            <ac:picMk id="3" creationId="{4BE5FFF0-ABA1-4570-C461-F95E12AA4DD1}"/>
          </ac:picMkLst>
        </pc:picChg>
      </pc:sldChg>
      <pc:sldChg chg="addSp modSp">
        <pc:chgData name="Najeh, Fadhila (OCS)" userId="S::fadhila.najeh@fao.org::97378792-563d-4215-8a7f-500ab1c3c967" providerId="AD" clId="Web-{6B7A091C-D96D-D54E-5CDF-E9616B4B9695}" dt="2023-06-07T14:22:13.110" v="33" actId="1076"/>
        <pc:sldMkLst>
          <pc:docMk/>
          <pc:sldMk cId="3621214278" sldId="493"/>
        </pc:sldMkLst>
        <pc:spChg chg="add mod">
          <ac:chgData name="Najeh, Fadhila (OCS)" userId="S::fadhila.najeh@fao.org::97378792-563d-4215-8a7f-500ab1c3c967" providerId="AD" clId="Web-{6B7A091C-D96D-D54E-5CDF-E9616B4B9695}" dt="2023-06-07T14:22:13.110" v="33" actId="1076"/>
          <ac:spMkLst>
            <pc:docMk/>
            <pc:sldMk cId="3621214278" sldId="493"/>
            <ac:spMk id="4" creationId="{D255CB97-6BD7-B677-8F73-8B77B9AF211B}"/>
          </ac:spMkLst>
        </pc:spChg>
      </pc:sldChg>
      <pc:sldChg chg="addSp delSp modSp">
        <pc:chgData name="Najeh, Fadhila (OCS)" userId="S::fadhila.najeh@fao.org::97378792-563d-4215-8a7f-500ab1c3c967" providerId="AD" clId="Web-{6B7A091C-D96D-D54E-5CDF-E9616B4B9695}" dt="2023-06-07T14:22:29.095" v="35"/>
        <pc:sldMkLst>
          <pc:docMk/>
          <pc:sldMk cId="3205777526" sldId="494"/>
        </pc:sldMkLst>
        <pc:spChg chg="add del mod">
          <ac:chgData name="Najeh, Fadhila (OCS)" userId="S::fadhila.najeh@fao.org::97378792-563d-4215-8a7f-500ab1c3c967" providerId="AD" clId="Web-{6B7A091C-D96D-D54E-5CDF-E9616B4B9695}" dt="2023-06-07T14:22:28.157" v="34"/>
          <ac:spMkLst>
            <pc:docMk/>
            <pc:sldMk cId="3205777526" sldId="494"/>
            <ac:spMk id="5" creationId="{20A2F3C0-4753-904B-3D7E-3C508D25B27F}"/>
          </ac:spMkLst>
        </pc:spChg>
        <pc:spChg chg="add">
          <ac:chgData name="Najeh, Fadhila (OCS)" userId="S::fadhila.najeh@fao.org::97378792-563d-4215-8a7f-500ab1c3c967" providerId="AD" clId="Web-{6B7A091C-D96D-D54E-5CDF-E9616B4B9695}" dt="2023-06-07T14:22:29.095" v="35"/>
          <ac:spMkLst>
            <pc:docMk/>
            <pc:sldMk cId="3205777526" sldId="494"/>
            <ac:spMk id="9" creationId="{5D002D61-E427-A5D3-E365-95DBE65A6160}"/>
          </ac:spMkLst>
        </pc:spChg>
      </pc:sldChg>
      <pc:sldChg chg="addSp delSp modSp">
        <pc:chgData name="Najeh, Fadhila (OCS)" userId="S::fadhila.najeh@fao.org::97378792-563d-4215-8a7f-500ab1c3c967" providerId="AD" clId="Web-{6B7A091C-D96D-D54E-5CDF-E9616B4B9695}" dt="2023-06-07T16:28:48.755" v="453" actId="1076"/>
        <pc:sldMkLst>
          <pc:docMk/>
          <pc:sldMk cId="2497685941" sldId="508"/>
        </pc:sldMkLst>
        <pc:spChg chg="mod">
          <ac:chgData name="Najeh, Fadhila (OCS)" userId="S::fadhila.najeh@fao.org::97378792-563d-4215-8a7f-500ab1c3c967" providerId="AD" clId="Web-{6B7A091C-D96D-D54E-5CDF-E9616B4B9695}" dt="2023-06-07T16:28:48.755" v="453" actId="1076"/>
          <ac:spMkLst>
            <pc:docMk/>
            <pc:sldMk cId="2497685941" sldId="508"/>
            <ac:spMk id="2" creationId="{00000000-0000-0000-0000-000000000000}"/>
          </ac:spMkLst>
        </pc:spChg>
        <pc:spChg chg="del">
          <ac:chgData name="Najeh, Fadhila (OCS)" userId="S::fadhila.najeh@fao.org::97378792-563d-4215-8a7f-500ab1c3c967" providerId="AD" clId="Web-{6B7A091C-D96D-D54E-5CDF-E9616B4B9695}" dt="2023-06-07T15:01:12.029" v="294"/>
          <ac:spMkLst>
            <pc:docMk/>
            <pc:sldMk cId="2497685941" sldId="508"/>
            <ac:spMk id="3" creationId="{00000000-0000-0000-0000-000000000000}"/>
          </ac:spMkLst>
        </pc:spChg>
        <pc:spChg chg="add del mod">
          <ac:chgData name="Najeh, Fadhila (OCS)" userId="S::fadhila.najeh@fao.org::97378792-563d-4215-8a7f-500ab1c3c967" providerId="AD" clId="Web-{6B7A091C-D96D-D54E-5CDF-E9616B4B9695}" dt="2023-06-07T15:01:24.189" v="295"/>
          <ac:spMkLst>
            <pc:docMk/>
            <pc:sldMk cId="2497685941" sldId="508"/>
            <ac:spMk id="5" creationId="{0B888F61-47F6-796F-6DFB-188BA4F308CD}"/>
          </ac:spMkLst>
        </pc:spChg>
        <pc:spChg chg="del">
          <ac:chgData name="Najeh, Fadhila (OCS)" userId="S::fadhila.najeh@fao.org::97378792-563d-4215-8a7f-500ab1c3c967" providerId="AD" clId="Web-{6B7A091C-D96D-D54E-5CDF-E9616B4B9695}" dt="2023-06-07T16:28:26.552" v="448"/>
          <ac:spMkLst>
            <pc:docMk/>
            <pc:sldMk cId="2497685941" sldId="508"/>
            <ac:spMk id="8" creationId="{00000000-0000-0000-0000-000000000000}"/>
          </ac:spMkLst>
        </pc:spChg>
        <pc:spChg chg="add mod">
          <ac:chgData name="Najeh, Fadhila (OCS)" userId="S::fadhila.najeh@fao.org::97378792-563d-4215-8a7f-500ab1c3c967" providerId="AD" clId="Web-{6B7A091C-D96D-D54E-5CDF-E9616B4B9695}" dt="2023-06-07T15:01:43.998" v="304" actId="1076"/>
          <ac:spMkLst>
            <pc:docMk/>
            <pc:sldMk cId="2497685941" sldId="508"/>
            <ac:spMk id="12" creationId="{28271500-7264-14FD-25C6-71F36B2EB15B}"/>
          </ac:spMkLst>
        </pc:spChg>
        <pc:spChg chg="mod">
          <ac:chgData name="Najeh, Fadhila (OCS)" userId="S::fadhila.najeh@fao.org::97378792-563d-4215-8a7f-500ab1c3c967" providerId="AD" clId="Web-{6B7A091C-D96D-D54E-5CDF-E9616B4B9695}" dt="2023-06-07T16:28:39.411" v="451" actId="1076"/>
          <ac:spMkLst>
            <pc:docMk/>
            <pc:sldMk cId="2497685941" sldId="508"/>
            <ac:spMk id="18" creationId="{00000000-0000-0000-0000-000000000000}"/>
          </ac:spMkLst>
        </pc:spChg>
        <pc:picChg chg="add">
          <ac:chgData name="Najeh, Fadhila (OCS)" userId="S::fadhila.najeh@fao.org::97378792-563d-4215-8a7f-500ab1c3c967" providerId="AD" clId="Web-{6B7A091C-D96D-D54E-5CDF-E9616B4B9695}" dt="2023-06-07T15:01:26.513" v="296"/>
          <ac:picMkLst>
            <pc:docMk/>
            <pc:sldMk cId="2497685941" sldId="508"/>
            <ac:picMk id="7" creationId="{B5461144-0AD0-E460-4DBD-8F06126D06A5}"/>
          </ac:picMkLst>
        </pc:picChg>
        <pc:picChg chg="mod">
          <ac:chgData name="Najeh, Fadhila (OCS)" userId="S::fadhila.najeh@fao.org::97378792-563d-4215-8a7f-500ab1c3c967" providerId="AD" clId="Web-{6B7A091C-D96D-D54E-5CDF-E9616B4B9695}" dt="2023-06-07T16:28:33.614" v="450" actId="1076"/>
          <ac:picMkLst>
            <pc:docMk/>
            <pc:sldMk cId="2497685941" sldId="508"/>
            <ac:picMk id="13" creationId="{00000000-0000-0000-0000-000000000000}"/>
          </ac:picMkLst>
        </pc:picChg>
      </pc:sldChg>
      <pc:sldChg chg="addSp delSp modSp new">
        <pc:chgData name="Najeh, Fadhila (OCS)" userId="S::fadhila.najeh@fao.org::97378792-563d-4215-8a7f-500ab1c3c967" providerId="AD" clId="Web-{6B7A091C-D96D-D54E-5CDF-E9616B4B9695}" dt="2023-06-07T15:01:05.622" v="293" actId="20577"/>
        <pc:sldMkLst>
          <pc:docMk/>
          <pc:sldMk cId="3983262317" sldId="510"/>
        </pc:sldMkLst>
        <pc:spChg chg="del">
          <ac:chgData name="Najeh, Fadhila (OCS)" userId="S::fadhila.najeh@fao.org::97378792-563d-4215-8a7f-500ab1c3c967" providerId="AD" clId="Web-{6B7A091C-D96D-D54E-5CDF-E9616B4B9695}" dt="2023-06-07T14:27:27.400" v="78"/>
          <ac:spMkLst>
            <pc:docMk/>
            <pc:sldMk cId="3983262317" sldId="510"/>
            <ac:spMk id="2" creationId="{EC450AA9-37A8-C9BB-FE47-4F7A50FF6477}"/>
          </ac:spMkLst>
        </pc:spChg>
        <pc:spChg chg="mod">
          <ac:chgData name="Najeh, Fadhila (OCS)" userId="S::fadhila.najeh@fao.org::97378792-563d-4215-8a7f-500ab1c3c967" providerId="AD" clId="Web-{6B7A091C-D96D-D54E-5CDF-E9616B4B9695}" dt="2023-06-07T15:01:05.622" v="293" actId="20577"/>
          <ac:spMkLst>
            <pc:docMk/>
            <pc:sldMk cId="3983262317" sldId="510"/>
            <ac:spMk id="3" creationId="{AA658BBC-7986-785F-D6C2-518D118C6AA1}"/>
          </ac:spMkLst>
        </pc:spChg>
        <pc:spChg chg="add mod">
          <ac:chgData name="Najeh, Fadhila (OCS)" userId="S::fadhila.najeh@fao.org::97378792-563d-4215-8a7f-500ab1c3c967" providerId="AD" clId="Web-{6B7A091C-D96D-D54E-5CDF-E9616B4B9695}" dt="2023-06-07T14:58:10.510" v="279" actId="20577"/>
          <ac:spMkLst>
            <pc:docMk/>
            <pc:sldMk cId="3983262317" sldId="510"/>
            <ac:spMk id="4" creationId="{3FF51B79-FD40-7E52-6188-BCC972113B47}"/>
          </ac:spMkLst>
        </pc:spChg>
        <pc:spChg chg="add del mod">
          <ac:chgData name="Najeh, Fadhila (OCS)" userId="S::fadhila.najeh@fao.org::97378792-563d-4215-8a7f-500ab1c3c967" providerId="AD" clId="Web-{6B7A091C-D96D-D54E-5CDF-E9616B4B9695}" dt="2023-06-07T14:58:03.273" v="268"/>
          <ac:spMkLst>
            <pc:docMk/>
            <pc:sldMk cId="3983262317" sldId="510"/>
            <ac:spMk id="5" creationId="{E4951A6C-36F7-CD45-2EB3-2FD935A4557C}"/>
          </ac:spMkLst>
        </pc:spChg>
        <pc:spChg chg="add">
          <ac:chgData name="Najeh, Fadhila (OCS)" userId="S::fadhila.najeh@fao.org::97378792-563d-4215-8a7f-500ab1c3c967" providerId="AD" clId="Web-{6B7A091C-D96D-D54E-5CDF-E9616B4B9695}" dt="2023-06-07T14:58:04.070" v="271"/>
          <ac:spMkLst>
            <pc:docMk/>
            <pc:sldMk cId="3983262317" sldId="510"/>
            <ac:spMk id="9" creationId="{F09C1EC8-79F8-8507-12EA-92434302B68E}"/>
          </ac:spMkLst>
        </pc:spChg>
        <pc:picChg chg="add">
          <ac:chgData name="Najeh, Fadhila (OCS)" userId="S::fadhila.najeh@fao.org::97378792-563d-4215-8a7f-500ab1c3c967" providerId="AD" clId="Web-{6B7A091C-D96D-D54E-5CDF-E9616B4B9695}" dt="2023-06-07T14:58:04.039" v="270"/>
          <ac:picMkLst>
            <pc:docMk/>
            <pc:sldMk cId="3983262317" sldId="510"/>
            <ac:picMk id="7" creationId="{0222FC3E-D6BE-661E-115E-F42A4DCAA87C}"/>
          </ac:picMkLst>
        </pc:picChg>
      </pc:sldChg>
      <pc:sldChg chg="add">
        <pc:chgData name="Najeh, Fadhila (OCS)" userId="S::fadhila.najeh@fao.org::97378792-563d-4215-8a7f-500ab1c3c967" providerId="AD" clId="Web-{6B7A091C-D96D-D54E-5CDF-E9616B4B9695}" dt="2023-06-07T16:02:09.561" v="415"/>
        <pc:sldMkLst>
          <pc:docMk/>
          <pc:sldMk cId="2611967326" sldId="511"/>
        </pc:sldMkLst>
      </pc:sldChg>
      <pc:sldChg chg="addSp modSp add ord">
        <pc:chgData name="Najeh, Fadhila (OCS)" userId="S::fadhila.najeh@fao.org::97378792-563d-4215-8a7f-500ab1c3c967" providerId="AD" clId="Web-{6B7A091C-D96D-D54E-5CDF-E9616B4B9695}" dt="2023-06-07T16:29:37.678" v="457" actId="1076"/>
        <pc:sldMkLst>
          <pc:docMk/>
          <pc:sldMk cId="1265384680" sldId="512"/>
        </pc:sldMkLst>
        <pc:spChg chg="add">
          <ac:chgData name="Najeh, Fadhila (OCS)" userId="S::fadhila.najeh@fao.org::97378792-563d-4215-8a7f-500ab1c3c967" providerId="AD" clId="Web-{6B7A091C-D96D-D54E-5CDF-E9616B4B9695}" dt="2023-06-07T16:27:10.721" v="440"/>
          <ac:spMkLst>
            <pc:docMk/>
            <pc:sldMk cId="1265384680" sldId="512"/>
            <ac:spMk id="3" creationId="{12763B86-D1A3-E1B7-CDD9-56DC88FC1303}"/>
          </ac:spMkLst>
        </pc:spChg>
        <pc:spChg chg="add">
          <ac:chgData name="Najeh, Fadhila (OCS)" userId="S::fadhila.najeh@fao.org::97378792-563d-4215-8a7f-500ab1c3c967" providerId="AD" clId="Web-{6B7A091C-D96D-D54E-5CDF-E9616B4B9695}" dt="2023-06-07T16:27:10.784" v="442"/>
          <ac:spMkLst>
            <pc:docMk/>
            <pc:sldMk cId="1265384680" sldId="512"/>
            <ac:spMk id="16" creationId="{10C5D15E-4493-2FF7-5431-01F8B340BCDF}"/>
          </ac:spMkLst>
        </pc:spChg>
        <pc:spChg chg="mod">
          <ac:chgData name="Najeh, Fadhila (OCS)" userId="S::fadhila.najeh@fao.org::97378792-563d-4215-8a7f-500ab1c3c967" providerId="AD" clId="Web-{6B7A091C-D96D-D54E-5CDF-E9616B4B9695}" dt="2023-06-07T16:29:37.678" v="457" actId="1076"/>
          <ac:spMkLst>
            <pc:docMk/>
            <pc:sldMk cId="1265384680" sldId="512"/>
            <ac:spMk id="21" creationId="{7CEF284A-994F-713E-8B02-823195F99D15}"/>
          </ac:spMkLst>
        </pc:spChg>
        <pc:picChg chg="add">
          <ac:chgData name="Najeh, Fadhila (OCS)" userId="S::fadhila.najeh@fao.org::97378792-563d-4215-8a7f-500ab1c3c967" providerId="AD" clId="Web-{6B7A091C-D96D-D54E-5CDF-E9616B4B9695}" dt="2023-06-07T16:27:10.753" v="441"/>
          <ac:picMkLst>
            <pc:docMk/>
            <pc:sldMk cId="1265384680" sldId="512"/>
            <ac:picMk id="14" creationId="{958DD4D0-8291-041D-AE4D-470A81760B3F}"/>
          </ac:picMkLst>
        </pc:picChg>
      </pc:sldChg>
    </pc:docChg>
  </pc:docChgLst>
  <pc:docChgLst>
    <pc:chgData name="Najeh, Fadhila (OCS)" userId="S::fadhila.najeh@fao.org::97378792-563d-4215-8a7f-500ab1c3c967" providerId="AD" clId="Web-{65BA2191-22BA-91A5-6110-1B2AB71A1175}"/>
    <pc:docChg chg="modSld">
      <pc:chgData name="Najeh, Fadhila (OCS)" userId="S::fadhila.najeh@fao.org::97378792-563d-4215-8a7f-500ab1c3c967" providerId="AD" clId="Web-{65BA2191-22BA-91A5-6110-1B2AB71A1175}" dt="2023-06-13T20:37:46.701" v="36"/>
      <pc:docMkLst>
        <pc:docMk/>
      </pc:docMkLst>
      <pc:sldChg chg="modSp">
        <pc:chgData name="Najeh, Fadhila (OCS)" userId="S::fadhila.najeh@fao.org::97378792-563d-4215-8a7f-500ab1c3c967" providerId="AD" clId="Web-{65BA2191-22BA-91A5-6110-1B2AB71A1175}" dt="2023-06-11T14:04:07.433" v="24" actId="20577"/>
        <pc:sldMkLst>
          <pc:docMk/>
          <pc:sldMk cId="132895253" sldId="261"/>
        </pc:sldMkLst>
        <pc:spChg chg="mod">
          <ac:chgData name="Najeh, Fadhila (OCS)" userId="S::fadhila.najeh@fao.org::97378792-563d-4215-8a7f-500ab1c3c967" providerId="AD" clId="Web-{65BA2191-22BA-91A5-6110-1B2AB71A1175}" dt="2023-06-11T14:04:07.433" v="24" actId="20577"/>
          <ac:spMkLst>
            <pc:docMk/>
            <pc:sldMk cId="132895253" sldId="261"/>
            <ac:spMk id="3" creationId="{1086D5BA-EFA2-F6AF-68CB-55F613B28D0A}"/>
          </ac:spMkLst>
        </pc:spChg>
      </pc:sldChg>
      <pc:sldChg chg="delSp modSp delAnim">
        <pc:chgData name="Najeh, Fadhila (OCS)" userId="S::fadhila.najeh@fao.org::97378792-563d-4215-8a7f-500ab1c3c967" providerId="AD" clId="Web-{65BA2191-22BA-91A5-6110-1B2AB71A1175}" dt="2023-06-13T20:37:46.701" v="36"/>
        <pc:sldMkLst>
          <pc:docMk/>
          <pc:sldMk cId="1265384680" sldId="512"/>
        </pc:sldMkLst>
        <pc:spChg chg="mod">
          <ac:chgData name="Najeh, Fadhila (OCS)" userId="S::fadhila.najeh@fao.org::97378792-563d-4215-8a7f-500ab1c3c967" providerId="AD" clId="Web-{65BA2191-22BA-91A5-6110-1B2AB71A1175}" dt="2023-06-13T20:37:44.279" v="35" actId="1076"/>
          <ac:spMkLst>
            <pc:docMk/>
            <pc:sldMk cId="1265384680" sldId="512"/>
            <ac:spMk id="9" creationId="{98D926E3-3D27-B19D-0BD4-35DE6DFF5132}"/>
          </ac:spMkLst>
        </pc:spChg>
        <pc:spChg chg="mod">
          <ac:chgData name="Najeh, Fadhila (OCS)" userId="S::fadhila.najeh@fao.org::97378792-563d-4215-8a7f-500ab1c3c967" providerId="AD" clId="Web-{65BA2191-22BA-91A5-6110-1B2AB71A1175}" dt="2023-06-13T20:36:23.101" v="33" actId="1076"/>
          <ac:spMkLst>
            <pc:docMk/>
            <pc:sldMk cId="1265384680" sldId="512"/>
            <ac:spMk id="18" creationId="{00E6F094-B561-30AC-D7D3-984251EF1EC9}"/>
          </ac:spMkLst>
        </pc:spChg>
        <pc:spChg chg="mod">
          <ac:chgData name="Najeh, Fadhila (OCS)" userId="S::fadhila.najeh@fao.org::97378792-563d-4215-8a7f-500ab1c3c967" providerId="AD" clId="Web-{65BA2191-22BA-91A5-6110-1B2AB71A1175}" dt="2023-06-13T20:36:19.147" v="32" actId="1076"/>
          <ac:spMkLst>
            <pc:docMk/>
            <pc:sldMk cId="1265384680" sldId="512"/>
            <ac:spMk id="39" creationId="{E4E8FFF4-2205-FDF7-4435-6209F1686B7A}"/>
          </ac:spMkLst>
        </pc:spChg>
        <pc:cxnChg chg="del mod">
          <ac:chgData name="Najeh, Fadhila (OCS)" userId="S::fadhila.najeh@fao.org::97378792-563d-4215-8a7f-500ab1c3c967" providerId="AD" clId="Web-{65BA2191-22BA-91A5-6110-1B2AB71A1175}" dt="2023-06-13T20:37:46.701" v="36"/>
          <ac:cxnSpMkLst>
            <pc:docMk/>
            <pc:sldMk cId="1265384680" sldId="512"/>
            <ac:cxnSpMk id="36" creationId="{D4692F20-6714-8A12-5638-53CF4847126A}"/>
          </ac:cxnSpMkLst>
        </pc:cxnChg>
        <pc:cxnChg chg="mod">
          <ac:chgData name="Najeh, Fadhila (OCS)" userId="S::fadhila.najeh@fao.org::97378792-563d-4215-8a7f-500ab1c3c967" providerId="AD" clId="Web-{65BA2191-22BA-91A5-6110-1B2AB71A1175}" dt="2023-06-13T20:37:44.279" v="35" actId="1076"/>
          <ac:cxnSpMkLst>
            <pc:docMk/>
            <pc:sldMk cId="1265384680" sldId="512"/>
            <ac:cxnSpMk id="40" creationId="{47EC7A01-BB6D-0155-0D34-9488A5150C9A}"/>
          </ac:cxnSpMkLst>
        </pc:cxnChg>
      </pc:sldChg>
      <pc:sldChg chg="modSp">
        <pc:chgData name="Najeh, Fadhila (OCS)" userId="S::fadhila.najeh@fao.org::97378792-563d-4215-8a7f-500ab1c3c967" providerId="AD" clId="Web-{65BA2191-22BA-91A5-6110-1B2AB71A1175}" dt="2023-06-13T19:51:03.310" v="30" actId="20577"/>
        <pc:sldMkLst>
          <pc:docMk/>
          <pc:sldMk cId="17675123" sldId="516"/>
        </pc:sldMkLst>
        <pc:spChg chg="mod">
          <ac:chgData name="Najeh, Fadhila (OCS)" userId="S::fadhila.najeh@fao.org::97378792-563d-4215-8a7f-500ab1c3c967" providerId="AD" clId="Web-{65BA2191-22BA-91A5-6110-1B2AB71A1175}" dt="2023-06-13T19:51:03.310" v="30" actId="20577"/>
          <ac:spMkLst>
            <pc:docMk/>
            <pc:sldMk cId="17675123" sldId="516"/>
            <ac:spMk id="2" creationId="{2AB59C8E-964E-E042-B46C-22BE4D5D17FD}"/>
          </ac:spMkLst>
        </pc:spChg>
      </pc:sldChg>
    </pc:docChg>
  </pc:docChgLst>
  <pc:docChgLst>
    <pc:chgData name="Charef, Aymen (OCS)" userId="6037eab9-669e-4f79-8f14-e59a1060e245" providerId="ADAL" clId="{531E3B8D-F7E6-431F-8947-2AF0EC8D7C84}"/>
    <pc:docChg chg="undo custSel addSld delSld modSld sldOrd">
      <pc:chgData name="Charef, Aymen (OCS)" userId="6037eab9-669e-4f79-8f14-e59a1060e245" providerId="ADAL" clId="{531E3B8D-F7E6-431F-8947-2AF0EC8D7C84}" dt="2023-06-14T10:22:20.909" v="3529" actId="20577"/>
      <pc:docMkLst>
        <pc:docMk/>
      </pc:docMkLst>
      <pc:sldChg chg="delSp modSp del mod ord">
        <pc:chgData name="Charef, Aymen (OCS)" userId="6037eab9-669e-4f79-8f14-e59a1060e245" providerId="ADAL" clId="{531E3B8D-F7E6-431F-8947-2AF0EC8D7C84}" dt="2023-06-07T22:16:48.918" v="819" actId="47"/>
        <pc:sldMkLst>
          <pc:docMk/>
          <pc:sldMk cId="1394651280" sldId="256"/>
        </pc:sldMkLst>
        <pc:spChg chg="mod">
          <ac:chgData name="Charef, Aymen (OCS)" userId="6037eab9-669e-4f79-8f14-e59a1060e245" providerId="ADAL" clId="{531E3B8D-F7E6-431F-8947-2AF0EC8D7C84}" dt="2023-06-06T21:31:48.016" v="1" actId="20577"/>
          <ac:spMkLst>
            <pc:docMk/>
            <pc:sldMk cId="1394651280" sldId="256"/>
            <ac:spMk id="5" creationId="{7425DE76-B04E-D66B-F525-94C36962F5B9}"/>
          </ac:spMkLst>
        </pc:spChg>
        <pc:spChg chg="del mod">
          <ac:chgData name="Charef, Aymen (OCS)" userId="6037eab9-669e-4f79-8f14-e59a1060e245" providerId="ADAL" clId="{531E3B8D-F7E6-431F-8947-2AF0EC8D7C84}" dt="2023-06-07T21:51:43.511" v="476" actId="478"/>
          <ac:spMkLst>
            <pc:docMk/>
            <pc:sldMk cId="1394651280" sldId="256"/>
            <ac:spMk id="10" creationId="{2DD3B8B6-1E1E-23D1-C45C-8AD9D78DA49F}"/>
          </ac:spMkLst>
        </pc:spChg>
        <pc:picChg chg="mod">
          <ac:chgData name="Charef, Aymen (OCS)" userId="6037eab9-669e-4f79-8f14-e59a1060e245" providerId="ADAL" clId="{531E3B8D-F7E6-431F-8947-2AF0EC8D7C84}" dt="2023-06-06T21:31:56.946" v="4" actId="1076"/>
          <ac:picMkLst>
            <pc:docMk/>
            <pc:sldMk cId="1394651280" sldId="256"/>
            <ac:picMk id="4" creationId="{158D3AED-BEAC-54BD-6B3D-32716F724BFF}"/>
          </ac:picMkLst>
        </pc:picChg>
        <pc:picChg chg="mod">
          <ac:chgData name="Charef, Aymen (OCS)" userId="6037eab9-669e-4f79-8f14-e59a1060e245" providerId="ADAL" clId="{531E3B8D-F7E6-431F-8947-2AF0EC8D7C84}" dt="2023-06-07T21:51:38.836" v="474" actId="1076"/>
          <ac:picMkLst>
            <pc:docMk/>
            <pc:sldMk cId="1394651280" sldId="256"/>
            <ac:picMk id="7" creationId="{4F1137E2-C942-EBC8-4D3B-9DBBF70750A6}"/>
          </ac:picMkLst>
        </pc:picChg>
      </pc:sldChg>
      <pc:sldChg chg="delSp modSp mod">
        <pc:chgData name="Charef, Aymen (OCS)" userId="6037eab9-669e-4f79-8f14-e59a1060e245" providerId="ADAL" clId="{531E3B8D-F7E6-431F-8947-2AF0EC8D7C84}" dt="2023-06-07T22:03:25.595" v="780" actId="20577"/>
        <pc:sldMkLst>
          <pc:docMk/>
          <pc:sldMk cId="265808501" sldId="260"/>
        </pc:sldMkLst>
        <pc:spChg chg="mod">
          <ac:chgData name="Charef, Aymen (OCS)" userId="6037eab9-669e-4f79-8f14-e59a1060e245" providerId="ADAL" clId="{531E3B8D-F7E6-431F-8947-2AF0EC8D7C84}" dt="2023-06-07T22:03:25.595" v="780" actId="20577"/>
          <ac:spMkLst>
            <pc:docMk/>
            <pc:sldMk cId="265808501" sldId="260"/>
            <ac:spMk id="3" creationId="{36523CD0-5F37-24B5-48AD-8F75CC9CBAA0}"/>
          </ac:spMkLst>
        </pc:spChg>
        <pc:spChg chg="del">
          <ac:chgData name="Charef, Aymen (OCS)" userId="6037eab9-669e-4f79-8f14-e59a1060e245" providerId="ADAL" clId="{531E3B8D-F7E6-431F-8947-2AF0EC8D7C84}" dt="2023-06-07T21:52:13.388" v="481" actId="478"/>
          <ac:spMkLst>
            <pc:docMk/>
            <pc:sldMk cId="265808501" sldId="260"/>
            <ac:spMk id="10" creationId="{288B1037-0251-A5BD-611A-F1757E5FE423}"/>
          </ac:spMkLst>
        </pc:spChg>
      </pc:sldChg>
      <pc:sldChg chg="modSp mod">
        <pc:chgData name="Charef, Aymen (OCS)" userId="6037eab9-669e-4f79-8f14-e59a1060e245" providerId="ADAL" clId="{531E3B8D-F7E6-431F-8947-2AF0EC8D7C84}" dt="2023-06-14T10:18:56.878" v="3512" actId="404"/>
        <pc:sldMkLst>
          <pc:docMk/>
          <pc:sldMk cId="132895253" sldId="261"/>
        </pc:sldMkLst>
        <pc:spChg chg="mod">
          <ac:chgData name="Charef, Aymen (OCS)" userId="6037eab9-669e-4f79-8f14-e59a1060e245" providerId="ADAL" clId="{531E3B8D-F7E6-431F-8947-2AF0EC8D7C84}" dt="2023-06-14T10:18:56.878" v="3512" actId="404"/>
          <ac:spMkLst>
            <pc:docMk/>
            <pc:sldMk cId="132895253" sldId="261"/>
            <ac:spMk id="7" creationId="{777A7FDA-E577-7CC0-9B9F-37E69DE77D76}"/>
          </ac:spMkLst>
        </pc:spChg>
      </pc:sldChg>
      <pc:sldChg chg="modSp add ord">
        <pc:chgData name="Charef, Aymen (OCS)" userId="6037eab9-669e-4f79-8f14-e59a1060e245" providerId="ADAL" clId="{531E3B8D-F7E6-431F-8947-2AF0EC8D7C84}" dt="2023-06-06T21:34:50.868" v="23"/>
        <pc:sldMkLst>
          <pc:docMk/>
          <pc:sldMk cId="940931923" sldId="463"/>
        </pc:sldMkLst>
        <pc:spChg chg="mod">
          <ac:chgData name="Charef, Aymen (OCS)" userId="6037eab9-669e-4f79-8f14-e59a1060e245" providerId="ADAL" clId="{531E3B8D-F7E6-431F-8947-2AF0EC8D7C84}" dt="2023-06-06T21:33:01.433" v="5"/>
          <ac:spMkLst>
            <pc:docMk/>
            <pc:sldMk cId="940931923" sldId="463"/>
            <ac:spMk id="4" creationId="{00000000-0000-0000-0000-000000000000}"/>
          </ac:spMkLst>
        </pc:spChg>
      </pc:sldChg>
      <pc:sldChg chg="modSp add">
        <pc:chgData name="Charef, Aymen (OCS)" userId="6037eab9-669e-4f79-8f14-e59a1060e245" providerId="ADAL" clId="{531E3B8D-F7E6-431F-8947-2AF0EC8D7C84}" dt="2023-06-06T21:33:01.433" v="5"/>
        <pc:sldMkLst>
          <pc:docMk/>
          <pc:sldMk cId="1463320182" sldId="464"/>
        </pc:sldMkLst>
        <pc:spChg chg="mod">
          <ac:chgData name="Charef, Aymen (OCS)" userId="6037eab9-669e-4f79-8f14-e59a1060e245" providerId="ADAL" clId="{531E3B8D-F7E6-431F-8947-2AF0EC8D7C84}" dt="2023-06-06T21:33:01.433" v="5"/>
          <ac:spMkLst>
            <pc:docMk/>
            <pc:sldMk cId="1463320182" sldId="464"/>
            <ac:spMk id="4" creationId="{00000000-0000-0000-0000-000000000000}"/>
          </ac:spMkLst>
        </pc:spChg>
      </pc:sldChg>
      <pc:sldChg chg="modSp new mod ord">
        <pc:chgData name="Charef, Aymen (OCS)" userId="6037eab9-669e-4f79-8f14-e59a1060e245" providerId="ADAL" clId="{531E3B8D-F7E6-431F-8947-2AF0EC8D7C84}" dt="2023-06-06T23:55:12.244" v="26"/>
        <pc:sldMkLst>
          <pc:docMk/>
          <pc:sldMk cId="459212204" sldId="465"/>
        </pc:sldMkLst>
        <pc:spChg chg="mod">
          <ac:chgData name="Charef, Aymen (OCS)" userId="6037eab9-669e-4f79-8f14-e59a1060e245" providerId="ADAL" clId="{531E3B8D-F7E6-431F-8947-2AF0EC8D7C84}" dt="2023-06-06T23:30:20.021" v="24"/>
          <ac:spMkLst>
            <pc:docMk/>
            <pc:sldMk cId="459212204" sldId="465"/>
            <ac:spMk id="3" creationId="{B675242E-3A38-1A49-98ED-DD8DED0ADC77}"/>
          </ac:spMkLst>
        </pc:spChg>
      </pc:sldChg>
      <pc:sldChg chg="modSp new mod ord">
        <pc:chgData name="Charef, Aymen (OCS)" userId="6037eab9-669e-4f79-8f14-e59a1060e245" providerId="ADAL" clId="{531E3B8D-F7E6-431F-8947-2AF0EC8D7C84}" dt="2023-06-06T21:34:48.268" v="21"/>
        <pc:sldMkLst>
          <pc:docMk/>
          <pc:sldMk cId="4258842635" sldId="466"/>
        </pc:sldMkLst>
        <pc:spChg chg="mod">
          <ac:chgData name="Charef, Aymen (OCS)" userId="6037eab9-669e-4f79-8f14-e59a1060e245" providerId="ADAL" clId="{531E3B8D-F7E6-431F-8947-2AF0EC8D7C84}" dt="2023-06-06T21:34:33.580" v="19" actId="403"/>
          <ac:spMkLst>
            <pc:docMk/>
            <pc:sldMk cId="4258842635" sldId="466"/>
            <ac:spMk id="2" creationId="{42704665-0210-8DA7-1956-2ECB972E9237}"/>
          </ac:spMkLst>
        </pc:spChg>
      </pc:sldChg>
      <pc:sldChg chg="modSp new mod">
        <pc:chgData name="Charef, Aymen (OCS)" userId="6037eab9-669e-4f79-8f14-e59a1060e245" providerId="ADAL" clId="{531E3B8D-F7E6-431F-8947-2AF0EC8D7C84}" dt="2023-06-06T23:56:10.810" v="212" actId="20577"/>
        <pc:sldMkLst>
          <pc:docMk/>
          <pc:sldMk cId="1728417545" sldId="467"/>
        </pc:sldMkLst>
        <pc:spChg chg="mod">
          <ac:chgData name="Charef, Aymen (OCS)" userId="6037eab9-669e-4f79-8f14-e59a1060e245" providerId="ADAL" clId="{531E3B8D-F7E6-431F-8947-2AF0EC8D7C84}" dt="2023-06-06T23:56:10.810" v="212" actId="20577"/>
          <ac:spMkLst>
            <pc:docMk/>
            <pc:sldMk cId="1728417545" sldId="467"/>
            <ac:spMk id="3" creationId="{316187B4-7C72-BD16-E1B9-A2555F3D738E}"/>
          </ac:spMkLst>
        </pc:spChg>
      </pc:sldChg>
      <pc:sldChg chg="modSp new mod">
        <pc:chgData name="Charef, Aymen (OCS)" userId="6037eab9-669e-4f79-8f14-e59a1060e245" providerId="ADAL" clId="{531E3B8D-F7E6-431F-8947-2AF0EC8D7C84}" dt="2023-06-06T23:58:10.128" v="295" actId="20577"/>
        <pc:sldMkLst>
          <pc:docMk/>
          <pc:sldMk cId="1019402210" sldId="468"/>
        </pc:sldMkLst>
        <pc:spChg chg="mod">
          <ac:chgData name="Charef, Aymen (OCS)" userId="6037eab9-669e-4f79-8f14-e59a1060e245" providerId="ADAL" clId="{531E3B8D-F7E6-431F-8947-2AF0EC8D7C84}" dt="2023-06-06T23:58:10.128" v="295" actId="20577"/>
          <ac:spMkLst>
            <pc:docMk/>
            <pc:sldMk cId="1019402210" sldId="468"/>
            <ac:spMk id="2" creationId="{7FA430DF-95D6-2B73-FA4D-F64AB0A69DCA}"/>
          </ac:spMkLst>
        </pc:spChg>
        <pc:spChg chg="mod">
          <ac:chgData name="Charef, Aymen (OCS)" userId="6037eab9-669e-4f79-8f14-e59a1060e245" providerId="ADAL" clId="{531E3B8D-F7E6-431F-8947-2AF0EC8D7C84}" dt="2023-06-06T23:58:01.012" v="285" actId="313"/>
          <ac:spMkLst>
            <pc:docMk/>
            <pc:sldMk cId="1019402210" sldId="468"/>
            <ac:spMk id="3" creationId="{9B21D024-F061-1C5C-F491-884F5E80DED8}"/>
          </ac:spMkLst>
        </pc:spChg>
      </pc:sldChg>
      <pc:sldChg chg="modSp new mod">
        <pc:chgData name="Charef, Aymen (OCS)" userId="6037eab9-669e-4f79-8f14-e59a1060e245" providerId="ADAL" clId="{531E3B8D-F7E6-431F-8947-2AF0EC8D7C84}" dt="2023-06-06T23:59:31.090" v="472" actId="20577"/>
        <pc:sldMkLst>
          <pc:docMk/>
          <pc:sldMk cId="4214657624" sldId="469"/>
        </pc:sldMkLst>
        <pc:spChg chg="mod">
          <ac:chgData name="Charef, Aymen (OCS)" userId="6037eab9-669e-4f79-8f14-e59a1060e245" providerId="ADAL" clId="{531E3B8D-F7E6-431F-8947-2AF0EC8D7C84}" dt="2023-06-06T23:58:57.638" v="392" actId="20577"/>
          <ac:spMkLst>
            <pc:docMk/>
            <pc:sldMk cId="4214657624" sldId="469"/>
            <ac:spMk id="2" creationId="{2090160C-A15B-B54B-D386-0D5C34B2DBDD}"/>
          </ac:spMkLst>
        </pc:spChg>
        <pc:spChg chg="mod">
          <ac:chgData name="Charef, Aymen (OCS)" userId="6037eab9-669e-4f79-8f14-e59a1060e245" providerId="ADAL" clId="{531E3B8D-F7E6-431F-8947-2AF0EC8D7C84}" dt="2023-06-06T23:59:31.090" v="472" actId="20577"/>
          <ac:spMkLst>
            <pc:docMk/>
            <pc:sldMk cId="4214657624" sldId="469"/>
            <ac:spMk id="3" creationId="{87B839F2-375A-D0A5-B7F9-0F76E3D93B3A}"/>
          </ac:spMkLst>
        </pc:spChg>
      </pc:sldChg>
      <pc:sldChg chg="modSp add del mod">
        <pc:chgData name="Charef, Aymen (OCS)" userId="6037eab9-669e-4f79-8f14-e59a1060e245" providerId="ADAL" clId="{531E3B8D-F7E6-431F-8947-2AF0EC8D7C84}" dt="2023-06-14T10:18:23.020" v="3509"/>
        <pc:sldMkLst>
          <pc:docMk/>
          <pc:sldMk cId="1130304978" sldId="472"/>
        </pc:sldMkLst>
        <pc:spChg chg="mod">
          <ac:chgData name="Charef, Aymen (OCS)" userId="6037eab9-669e-4f79-8f14-e59a1060e245" providerId="ADAL" clId="{531E3B8D-F7E6-431F-8947-2AF0EC8D7C84}" dt="2023-06-12T20:01:20.607" v="2487" actId="20577"/>
          <ac:spMkLst>
            <pc:docMk/>
            <pc:sldMk cId="1130304978" sldId="472"/>
            <ac:spMk id="5" creationId="{00000000-0000-0000-0000-000000000000}"/>
          </ac:spMkLst>
        </pc:spChg>
      </pc:sldChg>
      <pc:sldChg chg="addSp delSp modSp add del">
        <pc:chgData name="Charef, Aymen (OCS)" userId="6037eab9-669e-4f79-8f14-e59a1060e245" providerId="ADAL" clId="{531E3B8D-F7E6-431F-8947-2AF0EC8D7C84}" dt="2023-06-14T10:18:23.020" v="3509"/>
        <pc:sldMkLst>
          <pc:docMk/>
          <pc:sldMk cId="4105314553" sldId="473"/>
        </pc:sldMkLst>
        <pc:spChg chg="add del mod">
          <ac:chgData name="Charef, Aymen (OCS)" userId="6037eab9-669e-4f79-8f14-e59a1060e245" providerId="ADAL" clId="{531E3B8D-F7E6-431F-8947-2AF0EC8D7C84}" dt="2023-06-07T23:20:16.876" v="838"/>
          <ac:spMkLst>
            <pc:docMk/>
            <pc:sldMk cId="4105314553" sldId="473"/>
            <ac:spMk id="3" creationId="{800D928F-B3A9-E3B4-D5AE-5D604B2D257E}"/>
          </ac:spMkLst>
        </pc:spChg>
        <pc:spChg chg="add del mod">
          <ac:chgData name="Charef, Aymen (OCS)" userId="6037eab9-669e-4f79-8f14-e59a1060e245" providerId="ADAL" clId="{531E3B8D-F7E6-431F-8947-2AF0EC8D7C84}" dt="2023-06-07T23:20:16.876" v="838"/>
          <ac:spMkLst>
            <pc:docMk/>
            <pc:sldMk cId="4105314553" sldId="473"/>
            <ac:spMk id="6" creationId="{776A3D8A-A36E-7864-6444-E56F2E05E8CB}"/>
          </ac:spMkLst>
        </pc:spChg>
        <pc:spChg chg="add del mod">
          <ac:chgData name="Charef, Aymen (OCS)" userId="6037eab9-669e-4f79-8f14-e59a1060e245" providerId="ADAL" clId="{531E3B8D-F7E6-431F-8947-2AF0EC8D7C84}" dt="2023-06-07T23:20:16.876" v="838"/>
          <ac:spMkLst>
            <pc:docMk/>
            <pc:sldMk cId="4105314553" sldId="473"/>
            <ac:spMk id="8" creationId="{40C0E7C2-2D06-8CB8-665A-680B9E053166}"/>
          </ac:spMkLst>
        </pc:spChg>
        <pc:spChg chg="add del mod">
          <ac:chgData name="Charef, Aymen (OCS)" userId="6037eab9-669e-4f79-8f14-e59a1060e245" providerId="ADAL" clId="{531E3B8D-F7E6-431F-8947-2AF0EC8D7C84}" dt="2023-06-07T23:20:16.876" v="838"/>
          <ac:spMkLst>
            <pc:docMk/>
            <pc:sldMk cId="4105314553" sldId="473"/>
            <ac:spMk id="9" creationId="{5AAB0A99-3F46-92E0-6EBF-E20A726869F4}"/>
          </ac:spMkLst>
        </pc:spChg>
        <pc:spChg chg="add del mod">
          <ac:chgData name="Charef, Aymen (OCS)" userId="6037eab9-669e-4f79-8f14-e59a1060e245" providerId="ADAL" clId="{531E3B8D-F7E6-431F-8947-2AF0EC8D7C84}" dt="2023-06-07T23:20:16.876" v="838"/>
          <ac:spMkLst>
            <pc:docMk/>
            <pc:sldMk cId="4105314553" sldId="473"/>
            <ac:spMk id="11" creationId="{4A8125AA-A56A-7C35-7CD6-9915FD12394F}"/>
          </ac:spMkLst>
        </pc:spChg>
        <pc:spChg chg="add del mod">
          <ac:chgData name="Charef, Aymen (OCS)" userId="6037eab9-669e-4f79-8f14-e59a1060e245" providerId="ADAL" clId="{531E3B8D-F7E6-431F-8947-2AF0EC8D7C84}" dt="2023-06-07T23:20:16.876" v="838"/>
          <ac:spMkLst>
            <pc:docMk/>
            <pc:sldMk cId="4105314553" sldId="473"/>
            <ac:spMk id="12" creationId="{2F8FCB97-8420-4F87-F51E-5BA9DC167BA0}"/>
          </ac:spMkLst>
        </pc:spChg>
        <pc:spChg chg="add del mod">
          <ac:chgData name="Charef, Aymen (OCS)" userId="6037eab9-669e-4f79-8f14-e59a1060e245" providerId="ADAL" clId="{531E3B8D-F7E6-431F-8947-2AF0EC8D7C84}" dt="2023-06-07T23:20:16.876" v="838"/>
          <ac:spMkLst>
            <pc:docMk/>
            <pc:sldMk cId="4105314553" sldId="473"/>
            <ac:spMk id="14" creationId="{9E3401CF-AA9F-A571-AA7A-0EE9E0CEE514}"/>
          </ac:spMkLst>
        </pc:spChg>
        <pc:spChg chg="add del mod">
          <ac:chgData name="Charef, Aymen (OCS)" userId="6037eab9-669e-4f79-8f14-e59a1060e245" providerId="ADAL" clId="{531E3B8D-F7E6-431F-8947-2AF0EC8D7C84}" dt="2023-06-07T23:20:16.876" v="838"/>
          <ac:spMkLst>
            <pc:docMk/>
            <pc:sldMk cId="4105314553" sldId="473"/>
            <ac:spMk id="15" creationId="{FB49EEE9-D6EE-4FF5-F377-6972B1717410}"/>
          </ac:spMkLst>
        </pc:spChg>
        <pc:spChg chg="add del mod">
          <ac:chgData name="Charef, Aymen (OCS)" userId="6037eab9-669e-4f79-8f14-e59a1060e245" providerId="ADAL" clId="{531E3B8D-F7E6-431F-8947-2AF0EC8D7C84}" dt="2023-06-07T23:20:16.876" v="838"/>
          <ac:spMkLst>
            <pc:docMk/>
            <pc:sldMk cId="4105314553" sldId="473"/>
            <ac:spMk id="17" creationId="{CE94ACD8-B025-793A-7167-D18EC1D64279}"/>
          </ac:spMkLst>
        </pc:spChg>
        <pc:spChg chg="add del mod">
          <ac:chgData name="Charef, Aymen (OCS)" userId="6037eab9-669e-4f79-8f14-e59a1060e245" providerId="ADAL" clId="{531E3B8D-F7E6-431F-8947-2AF0EC8D7C84}" dt="2023-06-07T23:20:16.876" v="838"/>
          <ac:spMkLst>
            <pc:docMk/>
            <pc:sldMk cId="4105314553" sldId="473"/>
            <ac:spMk id="18" creationId="{9B31D05D-B6BD-0452-C8DB-563D25050D22}"/>
          </ac:spMkLst>
        </pc:spChg>
        <pc:spChg chg="add del mod">
          <ac:chgData name="Charef, Aymen (OCS)" userId="6037eab9-669e-4f79-8f14-e59a1060e245" providerId="ADAL" clId="{531E3B8D-F7E6-431F-8947-2AF0EC8D7C84}" dt="2023-06-07T23:20:16.876" v="838"/>
          <ac:spMkLst>
            <pc:docMk/>
            <pc:sldMk cId="4105314553" sldId="473"/>
            <ac:spMk id="19" creationId="{38108B86-756F-D34A-FC3F-C4D857FDF762}"/>
          </ac:spMkLst>
        </pc:spChg>
        <pc:spChg chg="add del mod">
          <ac:chgData name="Charef, Aymen (OCS)" userId="6037eab9-669e-4f79-8f14-e59a1060e245" providerId="ADAL" clId="{531E3B8D-F7E6-431F-8947-2AF0EC8D7C84}" dt="2023-06-07T23:20:16.876" v="838"/>
          <ac:spMkLst>
            <pc:docMk/>
            <pc:sldMk cId="4105314553" sldId="473"/>
            <ac:spMk id="20" creationId="{23D23E1A-AFBD-DF9A-608F-E93A9577149D}"/>
          </ac:spMkLst>
        </pc:spChg>
        <pc:spChg chg="add del mod">
          <ac:chgData name="Charef, Aymen (OCS)" userId="6037eab9-669e-4f79-8f14-e59a1060e245" providerId="ADAL" clId="{531E3B8D-F7E6-431F-8947-2AF0EC8D7C84}" dt="2023-06-07T23:20:16.876" v="838"/>
          <ac:spMkLst>
            <pc:docMk/>
            <pc:sldMk cId="4105314553" sldId="473"/>
            <ac:spMk id="21" creationId="{9DEABBEF-9634-FDD1-71D2-81E887C1A7B0}"/>
          </ac:spMkLst>
        </pc:spChg>
        <pc:spChg chg="add del mod">
          <ac:chgData name="Charef, Aymen (OCS)" userId="6037eab9-669e-4f79-8f14-e59a1060e245" providerId="ADAL" clId="{531E3B8D-F7E6-431F-8947-2AF0EC8D7C84}" dt="2023-06-07T23:20:16.876" v="838"/>
          <ac:spMkLst>
            <pc:docMk/>
            <pc:sldMk cId="4105314553" sldId="473"/>
            <ac:spMk id="22" creationId="{6D6B9C7D-8F20-3EBE-1D1A-65FEDCE51562}"/>
          </ac:spMkLst>
        </pc:spChg>
        <pc:spChg chg="add del mod">
          <ac:chgData name="Charef, Aymen (OCS)" userId="6037eab9-669e-4f79-8f14-e59a1060e245" providerId="ADAL" clId="{531E3B8D-F7E6-431F-8947-2AF0EC8D7C84}" dt="2023-06-07T23:20:16.876" v="838"/>
          <ac:spMkLst>
            <pc:docMk/>
            <pc:sldMk cId="4105314553" sldId="473"/>
            <ac:spMk id="23" creationId="{34858AA3-FDFF-EB75-4AB2-EEA87DCD6907}"/>
          </ac:spMkLst>
        </pc:spChg>
        <pc:picChg chg="add del mod">
          <ac:chgData name="Charef, Aymen (OCS)" userId="6037eab9-669e-4f79-8f14-e59a1060e245" providerId="ADAL" clId="{531E3B8D-F7E6-431F-8947-2AF0EC8D7C84}" dt="2023-06-07T23:20:16.876" v="838"/>
          <ac:picMkLst>
            <pc:docMk/>
            <pc:sldMk cId="4105314553" sldId="473"/>
            <ac:picMk id="5" creationId="{FAA4DC53-2C14-689F-5989-527714CC889D}"/>
          </ac:picMkLst>
        </pc:picChg>
      </pc:sldChg>
      <pc:sldChg chg="addSp delSp modSp add del mod">
        <pc:chgData name="Charef, Aymen (OCS)" userId="6037eab9-669e-4f79-8f14-e59a1060e245" providerId="ADAL" clId="{531E3B8D-F7E6-431F-8947-2AF0EC8D7C84}" dt="2023-06-14T10:22:20.909" v="3529" actId="20577"/>
        <pc:sldMkLst>
          <pc:docMk/>
          <pc:sldMk cId="1728675458" sldId="474"/>
        </pc:sldMkLst>
        <pc:spChg chg="mod">
          <ac:chgData name="Charef, Aymen (OCS)" userId="6037eab9-669e-4f79-8f14-e59a1060e245" providerId="ADAL" clId="{531E3B8D-F7E6-431F-8947-2AF0EC8D7C84}" dt="2023-06-14T10:20:58.424" v="3515" actId="14100"/>
          <ac:spMkLst>
            <pc:docMk/>
            <pc:sldMk cId="1728675458" sldId="474"/>
            <ac:spMk id="29" creationId="{854EC277-FC6E-EC40-9A4A-5F1636352DF1}"/>
          </ac:spMkLst>
        </pc:spChg>
        <pc:spChg chg="add del mod">
          <ac:chgData name="Charef, Aymen (OCS)" userId="6037eab9-669e-4f79-8f14-e59a1060e245" providerId="ADAL" clId="{531E3B8D-F7E6-431F-8947-2AF0EC8D7C84}" dt="2023-06-14T10:20:50.395" v="3514" actId="14100"/>
          <ac:spMkLst>
            <pc:docMk/>
            <pc:sldMk cId="1728675458" sldId="474"/>
            <ac:spMk id="30" creationId="{8E778762-4EE6-764A-A119-87844E57ABCD}"/>
          </ac:spMkLst>
        </pc:spChg>
        <pc:spChg chg="mod">
          <ac:chgData name="Charef, Aymen (OCS)" userId="6037eab9-669e-4f79-8f14-e59a1060e245" providerId="ADAL" clId="{531E3B8D-F7E6-431F-8947-2AF0EC8D7C84}" dt="2023-06-14T10:22:20.909" v="3529" actId="20577"/>
          <ac:spMkLst>
            <pc:docMk/>
            <pc:sldMk cId="1728675458" sldId="474"/>
            <ac:spMk id="41" creationId="{00000000-0000-0000-0000-000000000000}"/>
          </ac:spMkLst>
        </pc:spChg>
        <pc:grpChg chg="mod">
          <ac:chgData name="Charef, Aymen (OCS)" userId="6037eab9-669e-4f79-8f14-e59a1060e245" providerId="ADAL" clId="{531E3B8D-F7E6-431F-8947-2AF0EC8D7C84}" dt="2023-06-10T23:02:47.715" v="1350" actId="14100"/>
          <ac:grpSpMkLst>
            <pc:docMk/>
            <pc:sldMk cId="1728675458" sldId="474"/>
            <ac:grpSpMk id="20" creationId="{4658E8FF-B035-044D-BB14-EF87194AF82C}"/>
          </ac:grpSpMkLst>
        </pc:grpChg>
      </pc:sldChg>
      <pc:sldChg chg="addSp delSp modSp del mod modShow">
        <pc:chgData name="Charef, Aymen (OCS)" userId="6037eab9-669e-4f79-8f14-e59a1060e245" providerId="ADAL" clId="{531E3B8D-F7E6-431F-8947-2AF0EC8D7C84}" dt="2023-06-12T23:25:17.488" v="3321" actId="47"/>
        <pc:sldMkLst>
          <pc:docMk/>
          <pc:sldMk cId="690169377" sldId="475"/>
        </pc:sldMkLst>
        <pc:spChg chg="mod">
          <ac:chgData name="Charef, Aymen (OCS)" userId="6037eab9-669e-4f79-8f14-e59a1060e245" providerId="ADAL" clId="{531E3B8D-F7E6-431F-8947-2AF0EC8D7C84}" dt="2023-06-10T23:04:26.203" v="1384"/>
          <ac:spMkLst>
            <pc:docMk/>
            <pc:sldMk cId="690169377" sldId="475"/>
            <ac:spMk id="4" creationId="{CC7B77A0-03A0-9D8C-D1F0-52FDEAD72657}"/>
          </ac:spMkLst>
        </pc:spChg>
        <pc:spChg chg="mod">
          <ac:chgData name="Charef, Aymen (OCS)" userId="6037eab9-669e-4f79-8f14-e59a1060e245" providerId="ADAL" clId="{531E3B8D-F7E6-431F-8947-2AF0EC8D7C84}" dt="2023-06-10T23:04:26.203" v="1384"/>
          <ac:spMkLst>
            <pc:docMk/>
            <pc:sldMk cId="690169377" sldId="475"/>
            <ac:spMk id="5" creationId="{E19CE34A-1BBF-FEFA-5CA5-F5C5E85FA50B}"/>
          </ac:spMkLst>
        </pc:spChg>
        <pc:spChg chg="mod">
          <ac:chgData name="Charef, Aymen (OCS)" userId="6037eab9-669e-4f79-8f14-e59a1060e245" providerId="ADAL" clId="{531E3B8D-F7E6-431F-8947-2AF0EC8D7C84}" dt="2023-06-10T23:04:49.168" v="1389" actId="403"/>
          <ac:spMkLst>
            <pc:docMk/>
            <pc:sldMk cId="690169377" sldId="475"/>
            <ac:spMk id="6" creationId="{D37320CA-E487-F6FC-0E08-FD94A174FDFE}"/>
          </ac:spMkLst>
        </pc:spChg>
        <pc:spChg chg="del">
          <ac:chgData name="Charef, Aymen (OCS)" userId="6037eab9-669e-4f79-8f14-e59a1060e245" providerId="ADAL" clId="{531E3B8D-F7E6-431F-8947-2AF0EC8D7C84}" dt="2023-06-10T23:04:21.712" v="1382" actId="478"/>
          <ac:spMkLst>
            <pc:docMk/>
            <pc:sldMk cId="690169377" sldId="475"/>
            <ac:spMk id="30" creationId="{8E778762-4EE6-764A-A119-87844E57ABCD}"/>
          </ac:spMkLst>
        </pc:spChg>
        <pc:spChg chg="mod">
          <ac:chgData name="Charef, Aymen (OCS)" userId="6037eab9-669e-4f79-8f14-e59a1060e245" providerId="ADAL" clId="{531E3B8D-F7E6-431F-8947-2AF0EC8D7C84}" dt="2023-06-10T23:04:43.481" v="1388" actId="1076"/>
          <ac:spMkLst>
            <pc:docMk/>
            <pc:sldMk cId="690169377" sldId="475"/>
            <ac:spMk id="41" creationId="{00000000-0000-0000-0000-000000000000}"/>
          </ac:spMkLst>
        </pc:spChg>
        <pc:grpChg chg="add mod">
          <ac:chgData name="Charef, Aymen (OCS)" userId="6037eab9-669e-4f79-8f14-e59a1060e245" providerId="ADAL" clId="{531E3B8D-F7E6-431F-8947-2AF0EC8D7C84}" dt="2023-06-10T23:06:24.305" v="1402" actId="14100"/>
          <ac:grpSpMkLst>
            <pc:docMk/>
            <pc:sldMk cId="690169377" sldId="475"/>
            <ac:grpSpMk id="3" creationId="{672CF54C-9368-7602-6A9B-F967CFF08AA9}"/>
          </ac:grpSpMkLst>
        </pc:grpChg>
        <pc:grpChg chg="del">
          <ac:chgData name="Charef, Aymen (OCS)" userId="6037eab9-669e-4f79-8f14-e59a1060e245" providerId="ADAL" clId="{531E3B8D-F7E6-431F-8947-2AF0EC8D7C84}" dt="2023-06-10T23:04:24.491" v="1383" actId="478"/>
          <ac:grpSpMkLst>
            <pc:docMk/>
            <pc:sldMk cId="690169377" sldId="475"/>
            <ac:grpSpMk id="20" creationId="{4658E8FF-B035-044D-BB14-EF87194AF82C}"/>
          </ac:grpSpMkLst>
        </pc:grpChg>
      </pc:sldChg>
      <pc:sldChg chg="modSp del mod">
        <pc:chgData name="Charef, Aymen (OCS)" userId="6037eab9-669e-4f79-8f14-e59a1060e245" providerId="ADAL" clId="{531E3B8D-F7E6-431F-8947-2AF0EC8D7C84}" dt="2023-06-12T20:06:47.259" v="2561" actId="47"/>
        <pc:sldMkLst>
          <pc:docMk/>
          <pc:sldMk cId="1646558327" sldId="482"/>
        </pc:sldMkLst>
        <pc:spChg chg="mod">
          <ac:chgData name="Charef, Aymen (OCS)" userId="6037eab9-669e-4f79-8f14-e59a1060e245" providerId="ADAL" clId="{531E3B8D-F7E6-431F-8947-2AF0EC8D7C84}" dt="2023-06-07T22:16:41.130" v="818" actId="404"/>
          <ac:spMkLst>
            <pc:docMk/>
            <pc:sldMk cId="1646558327" sldId="482"/>
            <ac:spMk id="13" creationId="{3804164F-07BC-B646-A27F-D5F06B2BD45A}"/>
          </ac:spMkLst>
        </pc:spChg>
      </pc:sldChg>
      <pc:sldChg chg="add del">
        <pc:chgData name="Charef, Aymen (OCS)" userId="6037eab9-669e-4f79-8f14-e59a1060e245" providerId="ADAL" clId="{531E3B8D-F7E6-431F-8947-2AF0EC8D7C84}" dt="2023-06-14T10:18:23.020" v="3509"/>
        <pc:sldMkLst>
          <pc:docMk/>
          <pc:sldMk cId="612810174" sldId="483"/>
        </pc:sldMkLst>
      </pc:sldChg>
      <pc:sldChg chg="delSp add del mod ord">
        <pc:chgData name="Charef, Aymen (OCS)" userId="6037eab9-669e-4f79-8f14-e59a1060e245" providerId="ADAL" clId="{531E3B8D-F7E6-431F-8947-2AF0EC8D7C84}" dt="2023-06-14T10:18:23.020" v="3509"/>
        <pc:sldMkLst>
          <pc:docMk/>
          <pc:sldMk cId="3861052138" sldId="484"/>
        </pc:sldMkLst>
        <pc:spChg chg="del">
          <ac:chgData name="Charef, Aymen (OCS)" userId="6037eab9-669e-4f79-8f14-e59a1060e245" providerId="ADAL" clId="{531E3B8D-F7E6-431F-8947-2AF0EC8D7C84}" dt="2023-06-12T20:02:49.513" v="2488" actId="478"/>
          <ac:spMkLst>
            <pc:docMk/>
            <pc:sldMk cId="3861052138" sldId="484"/>
            <ac:spMk id="29" creationId="{8CC71B3C-0363-304C-B7A9-7FCCB9D7EA96}"/>
          </ac:spMkLst>
        </pc:spChg>
      </pc:sldChg>
      <pc:sldChg chg="modSp add del mod">
        <pc:chgData name="Charef, Aymen (OCS)" userId="6037eab9-669e-4f79-8f14-e59a1060e245" providerId="ADAL" clId="{531E3B8D-F7E6-431F-8947-2AF0EC8D7C84}" dt="2023-06-14T10:18:23.020" v="3509"/>
        <pc:sldMkLst>
          <pc:docMk/>
          <pc:sldMk cId="2831876713" sldId="485"/>
        </pc:sldMkLst>
        <pc:spChg chg="mod">
          <ac:chgData name="Charef, Aymen (OCS)" userId="6037eab9-669e-4f79-8f14-e59a1060e245" providerId="ADAL" clId="{531E3B8D-F7E6-431F-8947-2AF0EC8D7C84}" dt="2023-06-12T23:11:55.960" v="3222" actId="20578"/>
          <ac:spMkLst>
            <pc:docMk/>
            <pc:sldMk cId="2831876713" sldId="485"/>
            <ac:spMk id="33" creationId="{00000000-0000-0000-0000-000000000000}"/>
          </ac:spMkLst>
        </pc:spChg>
      </pc:sldChg>
      <pc:sldChg chg="addSp delSp modSp add del mod modNotesTx">
        <pc:chgData name="Charef, Aymen (OCS)" userId="6037eab9-669e-4f79-8f14-e59a1060e245" providerId="ADAL" clId="{531E3B8D-F7E6-431F-8947-2AF0EC8D7C84}" dt="2023-06-14T10:18:23.020" v="3509"/>
        <pc:sldMkLst>
          <pc:docMk/>
          <pc:sldMk cId="4147615602" sldId="486"/>
        </pc:sldMkLst>
        <pc:spChg chg="mod">
          <ac:chgData name="Charef, Aymen (OCS)" userId="6037eab9-669e-4f79-8f14-e59a1060e245" providerId="ADAL" clId="{531E3B8D-F7E6-431F-8947-2AF0EC8D7C84}" dt="2023-06-07T23:15:37.760" v="827" actId="1076"/>
          <ac:spMkLst>
            <pc:docMk/>
            <pc:sldMk cId="4147615602" sldId="486"/>
            <ac:spMk id="2" creationId="{00000000-0000-0000-0000-000000000000}"/>
          </ac:spMkLst>
        </pc:spChg>
        <pc:spChg chg="mod">
          <ac:chgData name="Charef, Aymen (OCS)" userId="6037eab9-669e-4f79-8f14-e59a1060e245" providerId="ADAL" clId="{531E3B8D-F7E6-431F-8947-2AF0EC8D7C84}" dt="2023-06-07T23:16:16.162" v="836" actId="1035"/>
          <ac:spMkLst>
            <pc:docMk/>
            <pc:sldMk cId="4147615602" sldId="486"/>
            <ac:spMk id="27" creationId="{3804164F-07BC-B646-A27F-D5F06B2BD45A}"/>
          </ac:spMkLst>
        </pc:spChg>
        <pc:spChg chg="mod">
          <ac:chgData name="Charef, Aymen (OCS)" userId="6037eab9-669e-4f79-8f14-e59a1060e245" providerId="ADAL" clId="{531E3B8D-F7E6-431F-8947-2AF0EC8D7C84}" dt="2023-06-07T23:16:16.162" v="836" actId="1035"/>
          <ac:spMkLst>
            <pc:docMk/>
            <pc:sldMk cId="4147615602" sldId="486"/>
            <ac:spMk id="29" creationId="{3804164F-07BC-B646-A27F-D5F06B2BD45A}"/>
          </ac:spMkLst>
        </pc:spChg>
        <pc:spChg chg="mod">
          <ac:chgData name="Charef, Aymen (OCS)" userId="6037eab9-669e-4f79-8f14-e59a1060e245" providerId="ADAL" clId="{531E3B8D-F7E6-431F-8947-2AF0EC8D7C84}" dt="2023-06-07T23:16:16.162" v="836" actId="1035"/>
          <ac:spMkLst>
            <pc:docMk/>
            <pc:sldMk cId="4147615602" sldId="486"/>
            <ac:spMk id="40" creationId="{3804164F-07BC-B646-A27F-D5F06B2BD45A}"/>
          </ac:spMkLst>
        </pc:spChg>
        <pc:spChg chg="mod">
          <ac:chgData name="Charef, Aymen (OCS)" userId="6037eab9-669e-4f79-8f14-e59a1060e245" providerId="ADAL" clId="{531E3B8D-F7E6-431F-8947-2AF0EC8D7C84}" dt="2023-06-07T23:16:16.162" v="836" actId="1035"/>
          <ac:spMkLst>
            <pc:docMk/>
            <pc:sldMk cId="4147615602" sldId="486"/>
            <ac:spMk id="41" creationId="{3804164F-07BC-B646-A27F-D5F06B2BD45A}"/>
          </ac:spMkLst>
        </pc:spChg>
        <pc:spChg chg="mod">
          <ac:chgData name="Charef, Aymen (OCS)" userId="6037eab9-669e-4f79-8f14-e59a1060e245" providerId="ADAL" clId="{531E3B8D-F7E6-431F-8947-2AF0EC8D7C84}" dt="2023-06-07T23:16:16.162" v="836" actId="1035"/>
          <ac:spMkLst>
            <pc:docMk/>
            <pc:sldMk cId="4147615602" sldId="486"/>
            <ac:spMk id="43" creationId="{3804164F-07BC-B646-A27F-D5F06B2BD45A}"/>
          </ac:spMkLst>
        </pc:spChg>
        <pc:grpChg chg="mod">
          <ac:chgData name="Charef, Aymen (OCS)" userId="6037eab9-669e-4f79-8f14-e59a1060e245" providerId="ADAL" clId="{531E3B8D-F7E6-431F-8947-2AF0EC8D7C84}" dt="2023-06-07T23:16:16.162" v="836" actId="1035"/>
          <ac:grpSpMkLst>
            <pc:docMk/>
            <pc:sldMk cId="4147615602" sldId="486"/>
            <ac:grpSpMk id="28" creationId="{00000000-0000-0000-0000-000000000000}"/>
          </ac:grpSpMkLst>
        </pc:grpChg>
        <pc:picChg chg="add del mod ord">
          <ac:chgData name="Charef, Aymen (OCS)" userId="6037eab9-669e-4f79-8f14-e59a1060e245" providerId="ADAL" clId="{531E3B8D-F7E6-431F-8947-2AF0EC8D7C84}" dt="2023-06-07T23:15:21.212" v="824" actId="21"/>
          <ac:picMkLst>
            <pc:docMk/>
            <pc:sldMk cId="4147615602" sldId="486"/>
            <ac:picMk id="3" creationId="{D72FDD6B-2D9C-AC07-69BB-7D7855D9C82A}"/>
          </ac:picMkLst>
        </pc:picChg>
        <pc:picChg chg="add mod">
          <ac:chgData name="Charef, Aymen (OCS)" userId="6037eab9-669e-4f79-8f14-e59a1060e245" providerId="ADAL" clId="{531E3B8D-F7E6-431F-8947-2AF0EC8D7C84}" dt="2023-06-07T23:25:28.008" v="911" actId="1076"/>
          <ac:picMkLst>
            <pc:docMk/>
            <pc:sldMk cId="4147615602" sldId="486"/>
            <ac:picMk id="4" creationId="{2B8270E7-C53D-C419-8435-1463B8377BFA}"/>
          </ac:picMkLst>
        </pc:picChg>
        <pc:picChg chg="mod">
          <ac:chgData name="Charef, Aymen (OCS)" userId="6037eab9-669e-4f79-8f14-e59a1060e245" providerId="ADAL" clId="{531E3B8D-F7E6-431F-8947-2AF0EC8D7C84}" dt="2023-06-07T23:16:16.162" v="836" actId="1035"/>
          <ac:picMkLst>
            <pc:docMk/>
            <pc:sldMk cId="4147615602" sldId="486"/>
            <ac:picMk id="35" creationId="{7F12D150-77DB-4C1C-8CDC-0431562A1541}"/>
          </ac:picMkLst>
        </pc:picChg>
        <pc:picChg chg="mod">
          <ac:chgData name="Charef, Aymen (OCS)" userId="6037eab9-669e-4f79-8f14-e59a1060e245" providerId="ADAL" clId="{531E3B8D-F7E6-431F-8947-2AF0EC8D7C84}" dt="2023-06-07T23:16:16.162" v="836" actId="1035"/>
          <ac:picMkLst>
            <pc:docMk/>
            <pc:sldMk cId="4147615602" sldId="486"/>
            <ac:picMk id="36" creationId="{00000000-0000-0000-0000-000000000000}"/>
          </ac:picMkLst>
        </pc:picChg>
        <pc:picChg chg="mod">
          <ac:chgData name="Charef, Aymen (OCS)" userId="6037eab9-669e-4f79-8f14-e59a1060e245" providerId="ADAL" clId="{531E3B8D-F7E6-431F-8947-2AF0EC8D7C84}" dt="2023-06-07T23:16:16.162" v="836" actId="1035"/>
          <ac:picMkLst>
            <pc:docMk/>
            <pc:sldMk cId="4147615602" sldId="486"/>
            <ac:picMk id="37" creationId="{00000000-0000-0000-0000-000000000000}"/>
          </ac:picMkLst>
        </pc:picChg>
        <pc:picChg chg="mod">
          <ac:chgData name="Charef, Aymen (OCS)" userId="6037eab9-669e-4f79-8f14-e59a1060e245" providerId="ADAL" clId="{531E3B8D-F7E6-431F-8947-2AF0EC8D7C84}" dt="2023-06-07T23:16:16.162" v="836" actId="1035"/>
          <ac:picMkLst>
            <pc:docMk/>
            <pc:sldMk cId="4147615602" sldId="486"/>
            <ac:picMk id="38" creationId="{00000000-0000-0000-0000-000000000000}"/>
          </ac:picMkLst>
        </pc:picChg>
        <pc:picChg chg="mod">
          <ac:chgData name="Charef, Aymen (OCS)" userId="6037eab9-669e-4f79-8f14-e59a1060e245" providerId="ADAL" clId="{531E3B8D-F7E6-431F-8947-2AF0EC8D7C84}" dt="2023-06-07T23:16:16.162" v="836" actId="1035"/>
          <ac:picMkLst>
            <pc:docMk/>
            <pc:sldMk cId="4147615602" sldId="486"/>
            <ac:picMk id="39" creationId="{00000000-0000-0000-0000-000000000000}"/>
          </ac:picMkLst>
        </pc:picChg>
      </pc:sldChg>
      <pc:sldChg chg="del ord">
        <pc:chgData name="Charef, Aymen (OCS)" userId="6037eab9-669e-4f79-8f14-e59a1060e245" providerId="ADAL" clId="{531E3B8D-F7E6-431F-8947-2AF0EC8D7C84}" dt="2023-06-12T20:32:25.129" v="2699" actId="47"/>
        <pc:sldMkLst>
          <pc:docMk/>
          <pc:sldMk cId="487703458" sldId="488"/>
        </pc:sldMkLst>
      </pc:sldChg>
      <pc:sldChg chg="del ord">
        <pc:chgData name="Charef, Aymen (OCS)" userId="6037eab9-669e-4f79-8f14-e59a1060e245" providerId="ADAL" clId="{531E3B8D-F7E6-431F-8947-2AF0EC8D7C84}" dt="2023-06-12T20:05:56.557" v="2560" actId="47"/>
        <pc:sldMkLst>
          <pc:docMk/>
          <pc:sldMk cId="4033878732" sldId="490"/>
        </pc:sldMkLst>
      </pc:sldChg>
      <pc:sldChg chg="delSp modSp mod addCm delCm">
        <pc:chgData name="Charef, Aymen (OCS)" userId="6037eab9-669e-4f79-8f14-e59a1060e245" providerId="ADAL" clId="{531E3B8D-F7E6-431F-8947-2AF0EC8D7C84}" dt="2023-06-14T10:16:26.284" v="3507" actId="403"/>
        <pc:sldMkLst>
          <pc:docMk/>
          <pc:sldMk cId="3794416357" sldId="492"/>
        </pc:sldMkLst>
        <pc:spChg chg="mod">
          <ac:chgData name="Charef, Aymen (OCS)" userId="6037eab9-669e-4f79-8f14-e59a1060e245" providerId="ADAL" clId="{531E3B8D-F7E6-431F-8947-2AF0EC8D7C84}" dt="2023-06-14T10:16:26.284" v="3507" actId="403"/>
          <ac:spMkLst>
            <pc:docMk/>
            <pc:sldMk cId="3794416357" sldId="492"/>
            <ac:spMk id="2" creationId="{5855AC60-4256-FB7C-E977-5EA75D8EF113}"/>
          </ac:spMkLst>
        </pc:spChg>
        <pc:spChg chg="del">
          <ac:chgData name="Charef, Aymen (OCS)" userId="6037eab9-669e-4f79-8f14-e59a1060e245" providerId="ADAL" clId="{531E3B8D-F7E6-431F-8947-2AF0EC8D7C84}" dt="2023-06-07T21:52:07.822" v="480" actId="478"/>
          <ac:spMkLst>
            <pc:docMk/>
            <pc:sldMk cId="3794416357" sldId="492"/>
            <ac:spMk id="11" creationId="{C244F942-51B3-5186-A11E-28903909A96A}"/>
          </ac:spMkLst>
        </pc:spChg>
        <pc:spChg chg="mod">
          <ac:chgData name="Charef, Aymen (OCS)" userId="6037eab9-669e-4f79-8f14-e59a1060e245" providerId="ADAL" clId="{531E3B8D-F7E6-431F-8947-2AF0EC8D7C84}" dt="2023-06-09T21:09:21.209" v="1034" actId="1076"/>
          <ac:spMkLst>
            <pc:docMk/>
            <pc:sldMk cId="3794416357" sldId="492"/>
            <ac:spMk id="12" creationId="{4C88C66A-FD5F-7762-F119-6124374D06CB}"/>
          </ac:spMkLst>
        </pc:spChg>
        <pc:spChg chg="mod">
          <ac:chgData name="Charef, Aymen (OCS)" userId="6037eab9-669e-4f79-8f14-e59a1060e245" providerId="ADAL" clId="{531E3B8D-F7E6-431F-8947-2AF0EC8D7C84}" dt="2023-06-09T21:09:24.303" v="1035" actId="6549"/>
          <ac:spMkLst>
            <pc:docMk/>
            <pc:sldMk cId="3794416357" sldId="492"/>
            <ac:spMk id="14" creationId="{7BC449E9-E42D-8FE8-9E75-0E7E21226102}"/>
          </ac:spMkLst>
        </pc:spChg>
        <pc:extLst>
          <p:ext xmlns:p="http://schemas.openxmlformats.org/presentationml/2006/main" uri="{D6D511B9-2390-475A-947B-AFAB55BFBCF1}">
            <pc226:cmChg xmlns:pc226="http://schemas.microsoft.com/office/powerpoint/2022/06/main/command" chg="add del">
              <pc226:chgData name="Charef, Aymen (OCS)" userId="6037eab9-669e-4f79-8f14-e59a1060e245" providerId="ADAL" clId="{531E3B8D-F7E6-431F-8947-2AF0EC8D7C84}" dt="2023-06-13T10:01:55.780" v="3349"/>
              <pc2:cmMkLst xmlns:pc2="http://schemas.microsoft.com/office/powerpoint/2019/9/main/command">
                <pc:docMk/>
                <pc:sldMk cId="3794416357" sldId="492"/>
                <pc2:cmMk id="{C31FC2C0-8982-4A35-8D6C-12A127F1B154}"/>
              </pc2:cmMkLst>
            </pc226:cmChg>
          </p:ext>
        </pc:extLst>
      </pc:sldChg>
      <pc:sldChg chg="delSp modSp mod">
        <pc:chgData name="Charef, Aymen (OCS)" userId="6037eab9-669e-4f79-8f14-e59a1060e245" providerId="ADAL" clId="{531E3B8D-F7E6-431F-8947-2AF0EC8D7C84}" dt="2023-06-07T22:10:55.625" v="814" actId="6549"/>
        <pc:sldMkLst>
          <pc:docMk/>
          <pc:sldMk cId="3621214278" sldId="493"/>
        </pc:sldMkLst>
        <pc:spChg chg="del">
          <ac:chgData name="Charef, Aymen (OCS)" userId="6037eab9-669e-4f79-8f14-e59a1060e245" providerId="ADAL" clId="{531E3B8D-F7E6-431F-8947-2AF0EC8D7C84}" dt="2023-06-07T21:51:50" v="477" actId="478"/>
          <ac:spMkLst>
            <pc:docMk/>
            <pc:sldMk cId="3621214278" sldId="493"/>
            <ac:spMk id="4" creationId="{D255CB97-6BD7-B677-8F73-8B77B9AF211B}"/>
          </ac:spMkLst>
        </pc:spChg>
        <pc:spChg chg="mod">
          <ac:chgData name="Charef, Aymen (OCS)" userId="6037eab9-669e-4f79-8f14-e59a1060e245" providerId="ADAL" clId="{531E3B8D-F7E6-431F-8947-2AF0EC8D7C84}" dt="2023-06-07T22:09:30.202" v="790" actId="403"/>
          <ac:spMkLst>
            <pc:docMk/>
            <pc:sldMk cId="3621214278" sldId="493"/>
            <ac:spMk id="28" creationId="{B4809290-AB63-2949-A7C9-2C974A112BE2}"/>
          </ac:spMkLst>
        </pc:spChg>
        <pc:spChg chg="mod">
          <ac:chgData name="Charef, Aymen (OCS)" userId="6037eab9-669e-4f79-8f14-e59a1060e245" providerId="ADAL" clId="{531E3B8D-F7E6-431F-8947-2AF0EC8D7C84}" dt="2023-06-07T22:09:30.202" v="790" actId="403"/>
          <ac:spMkLst>
            <pc:docMk/>
            <pc:sldMk cId="3621214278" sldId="493"/>
            <ac:spMk id="29" creationId="{854EC277-FC6E-EC40-9A4A-5F1636352DF1}"/>
          </ac:spMkLst>
        </pc:spChg>
        <pc:spChg chg="mod">
          <ac:chgData name="Charef, Aymen (OCS)" userId="6037eab9-669e-4f79-8f14-e59a1060e245" providerId="ADAL" clId="{531E3B8D-F7E6-431F-8947-2AF0EC8D7C84}" dt="2023-06-07T22:10:55.625" v="814" actId="6549"/>
          <ac:spMkLst>
            <pc:docMk/>
            <pc:sldMk cId="3621214278" sldId="493"/>
            <ac:spMk id="30" creationId="{8E778762-4EE6-764A-A119-87844E57ABCD}"/>
          </ac:spMkLst>
        </pc:spChg>
        <pc:spChg chg="mod">
          <ac:chgData name="Charef, Aymen (OCS)" userId="6037eab9-669e-4f79-8f14-e59a1060e245" providerId="ADAL" clId="{531E3B8D-F7E6-431F-8947-2AF0EC8D7C84}" dt="2023-06-07T22:10:47.941" v="803" actId="1076"/>
          <ac:spMkLst>
            <pc:docMk/>
            <pc:sldMk cId="3621214278" sldId="493"/>
            <ac:spMk id="41" creationId="{00000000-0000-0000-0000-000000000000}"/>
          </ac:spMkLst>
        </pc:spChg>
        <pc:grpChg chg="mod">
          <ac:chgData name="Charef, Aymen (OCS)" userId="6037eab9-669e-4f79-8f14-e59a1060e245" providerId="ADAL" clId="{531E3B8D-F7E6-431F-8947-2AF0EC8D7C84}" dt="2023-06-07T22:09:56.015" v="796" actId="1076"/>
          <ac:grpSpMkLst>
            <pc:docMk/>
            <pc:sldMk cId="3621214278" sldId="493"/>
            <ac:grpSpMk id="20" creationId="{4658E8FF-B035-044D-BB14-EF87194AF82C}"/>
          </ac:grpSpMkLst>
        </pc:grpChg>
        <pc:picChg chg="mod">
          <ac:chgData name="Charef, Aymen (OCS)" userId="6037eab9-669e-4f79-8f14-e59a1060e245" providerId="ADAL" clId="{531E3B8D-F7E6-431F-8947-2AF0EC8D7C84}" dt="2023-06-07T22:10:08.701" v="798" actId="1076"/>
          <ac:picMkLst>
            <pc:docMk/>
            <pc:sldMk cId="3621214278" sldId="493"/>
            <ac:picMk id="17" creationId="{00000000-0000-0000-0000-000000000000}"/>
          </ac:picMkLst>
        </pc:picChg>
      </pc:sldChg>
      <pc:sldChg chg="delSp modSp add del mod">
        <pc:chgData name="Charef, Aymen (OCS)" userId="6037eab9-669e-4f79-8f14-e59a1060e245" providerId="ADAL" clId="{531E3B8D-F7E6-431F-8947-2AF0EC8D7C84}" dt="2023-06-07T22:09:20.768" v="788" actId="2710"/>
        <pc:sldMkLst>
          <pc:docMk/>
          <pc:sldMk cId="3205777526" sldId="494"/>
        </pc:sldMkLst>
        <pc:spChg chg="mod">
          <ac:chgData name="Charef, Aymen (OCS)" userId="6037eab9-669e-4f79-8f14-e59a1060e245" providerId="ADAL" clId="{531E3B8D-F7E6-431F-8947-2AF0EC8D7C84}" dt="2023-06-07T22:09:20.768" v="788" actId="2710"/>
          <ac:spMkLst>
            <pc:docMk/>
            <pc:sldMk cId="3205777526" sldId="494"/>
            <ac:spMk id="2" creationId="{00000000-0000-0000-0000-000000000000}"/>
          </ac:spMkLst>
        </pc:spChg>
        <pc:spChg chg="del">
          <ac:chgData name="Charef, Aymen (OCS)" userId="6037eab9-669e-4f79-8f14-e59a1060e245" providerId="ADAL" clId="{531E3B8D-F7E6-431F-8947-2AF0EC8D7C84}" dt="2023-06-07T21:51:56.453" v="478" actId="478"/>
          <ac:spMkLst>
            <pc:docMk/>
            <pc:sldMk cId="3205777526" sldId="494"/>
            <ac:spMk id="9" creationId="{5D002D61-E427-A5D3-E365-95DBE65A6160}"/>
          </ac:spMkLst>
        </pc:spChg>
      </pc:sldChg>
      <pc:sldChg chg="modSp mod">
        <pc:chgData name="Charef, Aymen (OCS)" userId="6037eab9-669e-4f79-8f14-e59a1060e245" providerId="ADAL" clId="{531E3B8D-F7E6-431F-8947-2AF0EC8D7C84}" dt="2023-06-07T22:28:13.666" v="820"/>
        <pc:sldMkLst>
          <pc:docMk/>
          <pc:sldMk cId="2089023400" sldId="499"/>
        </pc:sldMkLst>
        <pc:spChg chg="mod">
          <ac:chgData name="Charef, Aymen (OCS)" userId="6037eab9-669e-4f79-8f14-e59a1060e245" providerId="ADAL" clId="{531E3B8D-F7E6-431F-8947-2AF0EC8D7C84}" dt="2023-06-07T22:28:13.666" v="820"/>
          <ac:spMkLst>
            <pc:docMk/>
            <pc:sldMk cId="2089023400" sldId="499"/>
            <ac:spMk id="3" creationId="{00000000-0000-0000-0000-000000000000}"/>
          </ac:spMkLst>
        </pc:spChg>
      </pc:sldChg>
      <pc:sldChg chg="addSp delSp modSp add del mod">
        <pc:chgData name="Charef, Aymen (OCS)" userId="6037eab9-669e-4f79-8f14-e59a1060e245" providerId="ADAL" clId="{531E3B8D-F7E6-431F-8947-2AF0EC8D7C84}" dt="2023-06-14T10:18:23.020" v="3509"/>
        <pc:sldMkLst>
          <pc:docMk/>
          <pc:sldMk cId="1264744888" sldId="500"/>
        </pc:sldMkLst>
        <pc:spChg chg="add del mod">
          <ac:chgData name="Charef, Aymen (OCS)" userId="6037eab9-669e-4f79-8f14-e59a1060e245" providerId="ADAL" clId="{531E3B8D-F7E6-431F-8947-2AF0EC8D7C84}" dt="2023-06-10T23:05:54.172" v="1395" actId="478"/>
          <ac:spMkLst>
            <pc:docMk/>
            <pc:sldMk cId="1264744888" sldId="500"/>
            <ac:spMk id="2" creationId="{B0EA4A2C-2F4B-B023-C1EF-BA9A5755A2D6}"/>
          </ac:spMkLst>
        </pc:spChg>
        <pc:spChg chg="mod">
          <ac:chgData name="Charef, Aymen (OCS)" userId="6037eab9-669e-4f79-8f14-e59a1060e245" providerId="ADAL" clId="{531E3B8D-F7E6-431F-8947-2AF0EC8D7C84}" dt="2023-06-12T10:26:00.249" v="2089" actId="20577"/>
          <ac:spMkLst>
            <pc:docMk/>
            <pc:sldMk cId="1264744888" sldId="500"/>
            <ac:spMk id="3" creationId="{00000000-0000-0000-0000-000000000000}"/>
          </ac:spMkLst>
        </pc:spChg>
        <pc:spChg chg="add del mod">
          <ac:chgData name="Charef, Aymen (OCS)" userId="6037eab9-669e-4f79-8f14-e59a1060e245" providerId="ADAL" clId="{531E3B8D-F7E6-431F-8947-2AF0EC8D7C84}" dt="2023-06-10T23:06:49.702" v="1410" actId="478"/>
          <ac:spMkLst>
            <pc:docMk/>
            <pc:sldMk cId="1264744888" sldId="500"/>
            <ac:spMk id="5" creationId="{62122F61-0E3B-517E-4E1D-8ED866A785A7}"/>
          </ac:spMkLst>
        </pc:spChg>
        <pc:spChg chg="add mod">
          <ac:chgData name="Charef, Aymen (OCS)" userId="6037eab9-669e-4f79-8f14-e59a1060e245" providerId="ADAL" clId="{531E3B8D-F7E6-431F-8947-2AF0EC8D7C84}" dt="2023-06-10T23:06:59.668" v="1426" actId="1036"/>
          <ac:spMkLst>
            <pc:docMk/>
            <pc:sldMk cId="1264744888" sldId="500"/>
            <ac:spMk id="6" creationId="{3DB65C90-DE07-21DC-534C-B64186CE0992}"/>
          </ac:spMkLst>
        </pc:spChg>
        <pc:spChg chg="add mod">
          <ac:chgData name="Charef, Aymen (OCS)" userId="6037eab9-669e-4f79-8f14-e59a1060e245" providerId="ADAL" clId="{531E3B8D-F7E6-431F-8947-2AF0EC8D7C84}" dt="2023-06-10T23:06:59.668" v="1426" actId="1036"/>
          <ac:spMkLst>
            <pc:docMk/>
            <pc:sldMk cId="1264744888" sldId="500"/>
            <ac:spMk id="7" creationId="{53AF5F55-ED32-3696-8ABD-1C3C8E053BCB}"/>
          </ac:spMkLst>
        </pc:spChg>
        <pc:spChg chg="del">
          <ac:chgData name="Charef, Aymen (OCS)" userId="6037eab9-669e-4f79-8f14-e59a1060e245" providerId="ADAL" clId="{531E3B8D-F7E6-431F-8947-2AF0EC8D7C84}" dt="2023-06-10T23:05:36.543" v="1393" actId="478"/>
          <ac:spMkLst>
            <pc:docMk/>
            <pc:sldMk cId="1264744888" sldId="500"/>
            <ac:spMk id="12" creationId="{3804164F-07BC-B646-A27F-D5F06B2BD45A}"/>
          </ac:spMkLst>
        </pc:spChg>
        <pc:spChg chg="mod">
          <ac:chgData name="Charef, Aymen (OCS)" userId="6037eab9-669e-4f79-8f14-e59a1060e245" providerId="ADAL" clId="{531E3B8D-F7E6-431F-8947-2AF0EC8D7C84}" dt="2023-06-10T23:06:39.375" v="1405" actId="21"/>
          <ac:spMkLst>
            <pc:docMk/>
            <pc:sldMk cId="1264744888" sldId="500"/>
            <ac:spMk id="30" creationId="{8E778762-4EE6-764A-A119-87844E57ABCD}"/>
          </ac:spMkLst>
        </pc:spChg>
        <pc:grpChg chg="del mod">
          <ac:chgData name="Charef, Aymen (OCS)" userId="6037eab9-669e-4f79-8f14-e59a1060e245" providerId="ADAL" clId="{531E3B8D-F7E6-431F-8947-2AF0EC8D7C84}" dt="2023-06-10T23:06:50.918" v="1411" actId="478"/>
          <ac:grpSpMkLst>
            <pc:docMk/>
            <pc:sldMk cId="1264744888" sldId="500"/>
            <ac:grpSpMk id="20" creationId="{4658E8FF-B035-044D-BB14-EF87194AF82C}"/>
          </ac:grpSpMkLst>
        </pc:grpChg>
      </pc:sldChg>
      <pc:sldChg chg="del">
        <pc:chgData name="Charef, Aymen (OCS)" userId="6037eab9-669e-4f79-8f14-e59a1060e245" providerId="ADAL" clId="{531E3B8D-F7E6-431F-8947-2AF0EC8D7C84}" dt="2023-06-10T23:09:18.553" v="1441" actId="2696"/>
        <pc:sldMkLst>
          <pc:docMk/>
          <pc:sldMk cId="1005097066" sldId="504"/>
        </pc:sldMkLst>
      </pc:sldChg>
      <pc:sldChg chg="add del">
        <pc:chgData name="Charef, Aymen (OCS)" userId="6037eab9-669e-4f79-8f14-e59a1060e245" providerId="ADAL" clId="{531E3B8D-F7E6-431F-8947-2AF0EC8D7C84}" dt="2023-06-14T10:18:23.020" v="3509"/>
        <pc:sldMkLst>
          <pc:docMk/>
          <pc:sldMk cId="3873379082" sldId="504"/>
        </pc:sldMkLst>
      </pc:sldChg>
      <pc:sldChg chg="modSp del mod">
        <pc:chgData name="Charef, Aymen (OCS)" userId="6037eab9-669e-4f79-8f14-e59a1060e245" providerId="ADAL" clId="{531E3B8D-F7E6-431F-8947-2AF0EC8D7C84}" dt="2023-06-10T23:09:18.553" v="1441" actId="2696"/>
        <pc:sldMkLst>
          <pc:docMk/>
          <pc:sldMk cId="2166042844" sldId="505"/>
        </pc:sldMkLst>
        <pc:spChg chg="mod">
          <ac:chgData name="Charef, Aymen (OCS)" userId="6037eab9-669e-4f79-8f14-e59a1060e245" providerId="ADAL" clId="{531E3B8D-F7E6-431F-8947-2AF0EC8D7C84}" dt="2023-06-10T23:07:51.196" v="1434" actId="14100"/>
          <ac:spMkLst>
            <pc:docMk/>
            <pc:sldMk cId="2166042844" sldId="505"/>
            <ac:spMk id="3" creationId="{B675242E-3A38-1A49-98ED-DD8DED0ADC77}"/>
          </ac:spMkLst>
        </pc:spChg>
        <pc:spChg chg="mod">
          <ac:chgData name="Charef, Aymen (OCS)" userId="6037eab9-669e-4f79-8f14-e59a1060e245" providerId="ADAL" clId="{531E3B8D-F7E6-431F-8947-2AF0EC8D7C84}" dt="2023-06-10T23:07:39.648" v="1431" actId="14100"/>
          <ac:spMkLst>
            <pc:docMk/>
            <pc:sldMk cId="2166042844" sldId="505"/>
            <ac:spMk id="4" creationId="{B4809290-AB63-2949-A7C9-2C974A112BE2}"/>
          </ac:spMkLst>
        </pc:spChg>
      </pc:sldChg>
      <pc:sldChg chg="modSp add del mod">
        <pc:chgData name="Charef, Aymen (OCS)" userId="6037eab9-669e-4f79-8f14-e59a1060e245" providerId="ADAL" clId="{531E3B8D-F7E6-431F-8947-2AF0EC8D7C84}" dt="2023-06-14T10:18:23.020" v="3509"/>
        <pc:sldMkLst>
          <pc:docMk/>
          <pc:sldMk cId="2751716480" sldId="505"/>
        </pc:sldMkLst>
        <pc:spChg chg="mod">
          <ac:chgData name="Charef, Aymen (OCS)" userId="6037eab9-669e-4f79-8f14-e59a1060e245" providerId="ADAL" clId="{531E3B8D-F7E6-431F-8947-2AF0EC8D7C84}" dt="2023-06-12T22:52:40.587" v="2918" actId="20577"/>
          <ac:spMkLst>
            <pc:docMk/>
            <pc:sldMk cId="2751716480" sldId="505"/>
            <ac:spMk id="3" creationId="{B675242E-3A38-1A49-98ED-DD8DED0ADC77}"/>
          </ac:spMkLst>
        </pc:spChg>
      </pc:sldChg>
      <pc:sldChg chg="delSp modSp mod modTransition">
        <pc:chgData name="Charef, Aymen (OCS)" userId="6037eab9-669e-4f79-8f14-e59a1060e245" providerId="ADAL" clId="{531E3B8D-F7E6-431F-8947-2AF0EC8D7C84}" dt="2023-06-07T22:00:59.804" v="764" actId="14861"/>
        <pc:sldMkLst>
          <pc:docMk/>
          <pc:sldMk cId="2497685941" sldId="508"/>
        </pc:sldMkLst>
        <pc:spChg chg="mod">
          <ac:chgData name="Charef, Aymen (OCS)" userId="6037eab9-669e-4f79-8f14-e59a1060e245" providerId="ADAL" clId="{531E3B8D-F7E6-431F-8947-2AF0EC8D7C84}" dt="2023-06-07T22:00:59.804" v="764" actId="14861"/>
          <ac:spMkLst>
            <pc:docMk/>
            <pc:sldMk cId="2497685941" sldId="508"/>
            <ac:spMk id="2" creationId="{00000000-0000-0000-0000-000000000000}"/>
          </ac:spMkLst>
        </pc:spChg>
        <pc:spChg chg="del mod">
          <ac:chgData name="Charef, Aymen (OCS)" userId="6037eab9-669e-4f79-8f14-e59a1060e245" providerId="ADAL" clId="{531E3B8D-F7E6-431F-8947-2AF0EC8D7C84}" dt="2023-06-07T21:53:04.053" v="487" actId="478"/>
          <ac:spMkLst>
            <pc:docMk/>
            <pc:sldMk cId="2497685941" sldId="508"/>
            <ac:spMk id="12" creationId="{28271500-7264-14FD-25C6-71F36B2EB15B}"/>
          </ac:spMkLst>
        </pc:spChg>
        <pc:spChg chg="mod">
          <ac:chgData name="Charef, Aymen (OCS)" userId="6037eab9-669e-4f79-8f14-e59a1060e245" providerId="ADAL" clId="{531E3B8D-F7E6-431F-8947-2AF0EC8D7C84}" dt="2023-06-07T21:53:35.272" v="497" actId="20577"/>
          <ac:spMkLst>
            <pc:docMk/>
            <pc:sldMk cId="2497685941" sldId="508"/>
            <ac:spMk id="17" creationId="{00000000-0000-0000-0000-000000000000}"/>
          </ac:spMkLst>
        </pc:spChg>
        <pc:spChg chg="mod">
          <ac:chgData name="Charef, Aymen (OCS)" userId="6037eab9-669e-4f79-8f14-e59a1060e245" providerId="ADAL" clId="{531E3B8D-F7E6-431F-8947-2AF0EC8D7C84}" dt="2023-06-07T21:54:53.564" v="511" actId="1076"/>
          <ac:spMkLst>
            <pc:docMk/>
            <pc:sldMk cId="2497685941" sldId="508"/>
            <ac:spMk id="18" creationId="{00000000-0000-0000-0000-000000000000}"/>
          </ac:spMkLst>
        </pc:spChg>
        <pc:spChg chg="mod">
          <ac:chgData name="Charef, Aymen (OCS)" userId="6037eab9-669e-4f79-8f14-e59a1060e245" providerId="ADAL" clId="{531E3B8D-F7E6-431F-8947-2AF0EC8D7C84}" dt="2023-06-07T21:55:01.357" v="512" actId="1076"/>
          <ac:spMkLst>
            <pc:docMk/>
            <pc:sldMk cId="2497685941" sldId="508"/>
            <ac:spMk id="19" creationId="{00000000-0000-0000-0000-000000000000}"/>
          </ac:spMkLst>
        </pc:spChg>
        <pc:picChg chg="mod">
          <ac:chgData name="Charef, Aymen (OCS)" userId="6037eab9-669e-4f79-8f14-e59a1060e245" providerId="ADAL" clId="{531E3B8D-F7E6-431F-8947-2AF0EC8D7C84}" dt="2023-06-07T21:58:17.148" v="587" actId="339"/>
          <ac:picMkLst>
            <pc:docMk/>
            <pc:sldMk cId="2497685941" sldId="508"/>
            <ac:picMk id="10" creationId="{00000000-0000-0000-0000-000000000000}"/>
          </ac:picMkLst>
        </pc:picChg>
        <pc:picChg chg="mod">
          <ac:chgData name="Charef, Aymen (OCS)" userId="6037eab9-669e-4f79-8f14-e59a1060e245" providerId="ADAL" clId="{531E3B8D-F7E6-431F-8947-2AF0EC8D7C84}" dt="2023-06-07T21:54:53.564" v="511" actId="1076"/>
          <ac:picMkLst>
            <pc:docMk/>
            <pc:sldMk cId="2497685941" sldId="508"/>
            <ac:picMk id="13" creationId="{00000000-0000-0000-0000-000000000000}"/>
          </ac:picMkLst>
        </pc:picChg>
        <pc:picChg chg="mod">
          <ac:chgData name="Charef, Aymen (OCS)" userId="6037eab9-669e-4f79-8f14-e59a1060e245" providerId="ADAL" clId="{531E3B8D-F7E6-431F-8947-2AF0EC8D7C84}" dt="2023-06-07T21:55:01.357" v="512" actId="1076"/>
          <ac:picMkLst>
            <pc:docMk/>
            <pc:sldMk cId="2497685941" sldId="508"/>
            <ac:picMk id="16" creationId="{00000000-0000-0000-0000-000000000000}"/>
          </ac:picMkLst>
        </pc:picChg>
      </pc:sldChg>
      <pc:sldChg chg="delSp modSp mod">
        <pc:chgData name="Charef, Aymen (OCS)" userId="6037eab9-669e-4f79-8f14-e59a1060e245" providerId="ADAL" clId="{531E3B8D-F7E6-431F-8947-2AF0EC8D7C84}" dt="2023-06-07T22:02:25.886" v="767" actId="20577"/>
        <pc:sldMkLst>
          <pc:docMk/>
          <pc:sldMk cId="3983262317" sldId="510"/>
        </pc:sldMkLst>
        <pc:spChg chg="mod">
          <ac:chgData name="Charef, Aymen (OCS)" userId="6037eab9-669e-4f79-8f14-e59a1060e245" providerId="ADAL" clId="{531E3B8D-F7E6-431F-8947-2AF0EC8D7C84}" dt="2023-06-07T22:02:25.886" v="767" actId="20577"/>
          <ac:spMkLst>
            <pc:docMk/>
            <pc:sldMk cId="3983262317" sldId="510"/>
            <ac:spMk id="3" creationId="{AA658BBC-7986-785F-D6C2-518D118C6AA1}"/>
          </ac:spMkLst>
        </pc:spChg>
        <pc:spChg chg="del">
          <ac:chgData name="Charef, Aymen (OCS)" userId="6037eab9-669e-4f79-8f14-e59a1060e245" providerId="ADAL" clId="{531E3B8D-F7E6-431F-8947-2AF0EC8D7C84}" dt="2023-06-07T21:52:18.137" v="482" actId="478"/>
          <ac:spMkLst>
            <pc:docMk/>
            <pc:sldMk cId="3983262317" sldId="510"/>
            <ac:spMk id="9" creationId="{F09C1EC8-79F8-8507-12EA-92434302B68E}"/>
          </ac:spMkLst>
        </pc:spChg>
      </pc:sldChg>
      <pc:sldChg chg="modSp mod">
        <pc:chgData name="Charef, Aymen (OCS)" userId="6037eab9-669e-4f79-8f14-e59a1060e245" providerId="ADAL" clId="{531E3B8D-F7E6-431F-8947-2AF0EC8D7C84}" dt="2023-06-13T10:02:41.119" v="3354" actId="6549"/>
        <pc:sldMkLst>
          <pc:docMk/>
          <pc:sldMk cId="2611967326" sldId="511"/>
        </pc:sldMkLst>
        <pc:spChg chg="mod">
          <ac:chgData name="Charef, Aymen (OCS)" userId="6037eab9-669e-4f79-8f14-e59a1060e245" providerId="ADAL" clId="{531E3B8D-F7E6-431F-8947-2AF0EC8D7C84}" dt="2023-06-09T21:08:32.336" v="1029" actId="6549"/>
          <ac:spMkLst>
            <pc:docMk/>
            <pc:sldMk cId="2611967326" sldId="511"/>
            <ac:spMk id="7" creationId="{C93B80AA-4691-DAC1-04DF-219413E582C3}"/>
          </ac:spMkLst>
        </pc:spChg>
        <pc:spChg chg="mod">
          <ac:chgData name="Charef, Aymen (OCS)" userId="6037eab9-669e-4f79-8f14-e59a1060e245" providerId="ADAL" clId="{531E3B8D-F7E6-431F-8947-2AF0EC8D7C84}" dt="2023-06-13T10:02:41.119" v="3354" actId="6549"/>
          <ac:spMkLst>
            <pc:docMk/>
            <pc:sldMk cId="2611967326" sldId="511"/>
            <ac:spMk id="9" creationId="{1FAFB070-5499-7FEE-0C57-AB11838BAA29}"/>
          </ac:spMkLst>
        </pc:spChg>
        <pc:spChg chg="mod">
          <ac:chgData name="Charef, Aymen (OCS)" userId="6037eab9-669e-4f79-8f14-e59a1060e245" providerId="ADAL" clId="{531E3B8D-F7E6-431F-8947-2AF0EC8D7C84}" dt="2023-06-09T21:11:14.272" v="1036" actId="1076"/>
          <ac:spMkLst>
            <pc:docMk/>
            <pc:sldMk cId="2611967326" sldId="511"/>
            <ac:spMk id="30" creationId="{327DEA14-83A4-AEE5-9282-B529D808100F}"/>
          </ac:spMkLst>
        </pc:spChg>
        <pc:spChg chg="mod">
          <ac:chgData name="Charef, Aymen (OCS)" userId="6037eab9-669e-4f79-8f14-e59a1060e245" providerId="ADAL" clId="{531E3B8D-F7E6-431F-8947-2AF0EC8D7C84}" dt="2023-06-09T21:11:59.870" v="1057" actId="1038"/>
          <ac:spMkLst>
            <pc:docMk/>
            <pc:sldMk cId="2611967326" sldId="511"/>
            <ac:spMk id="110" creationId="{3CB68C69-1B01-834E-9E9F-8357B0AD2355}"/>
          </ac:spMkLst>
        </pc:spChg>
      </pc:sldChg>
      <pc:sldChg chg="delSp mod">
        <pc:chgData name="Charef, Aymen (OCS)" userId="6037eab9-669e-4f79-8f14-e59a1060e245" providerId="ADAL" clId="{531E3B8D-F7E6-431F-8947-2AF0EC8D7C84}" dt="2023-06-07T21:52:02.338" v="479" actId="478"/>
        <pc:sldMkLst>
          <pc:docMk/>
          <pc:sldMk cId="1265384680" sldId="512"/>
        </pc:sldMkLst>
        <pc:spChg chg="del">
          <ac:chgData name="Charef, Aymen (OCS)" userId="6037eab9-669e-4f79-8f14-e59a1060e245" providerId="ADAL" clId="{531E3B8D-F7E6-431F-8947-2AF0EC8D7C84}" dt="2023-06-07T21:52:02.338" v="479" actId="478"/>
          <ac:spMkLst>
            <pc:docMk/>
            <pc:sldMk cId="1265384680" sldId="512"/>
            <ac:spMk id="16" creationId="{10C5D15E-4493-2FF7-5431-01F8B340BCDF}"/>
          </ac:spMkLst>
        </pc:spChg>
      </pc:sldChg>
      <pc:sldChg chg="addSp delSp modSp add del mod">
        <pc:chgData name="Charef, Aymen (OCS)" userId="6037eab9-669e-4f79-8f14-e59a1060e245" providerId="ADAL" clId="{531E3B8D-F7E6-431F-8947-2AF0EC8D7C84}" dt="2023-06-14T10:18:23.020" v="3509"/>
        <pc:sldMkLst>
          <pc:docMk/>
          <pc:sldMk cId="2162276762" sldId="513"/>
        </pc:sldMkLst>
        <pc:spChg chg="mod">
          <ac:chgData name="Charef, Aymen (OCS)" userId="6037eab9-669e-4f79-8f14-e59a1060e245" providerId="ADAL" clId="{531E3B8D-F7E6-431F-8947-2AF0EC8D7C84}" dt="2023-06-09T21:01:27.568" v="939" actId="255"/>
          <ac:spMkLst>
            <pc:docMk/>
            <pc:sldMk cId="2162276762" sldId="513"/>
            <ac:spMk id="3" creationId="{00000000-0000-0000-0000-000000000000}"/>
          </ac:spMkLst>
        </pc:spChg>
        <pc:spChg chg="add del">
          <ac:chgData name="Charef, Aymen (OCS)" userId="6037eab9-669e-4f79-8f14-e59a1060e245" providerId="ADAL" clId="{531E3B8D-F7E6-431F-8947-2AF0EC8D7C84}" dt="2023-06-09T20:51:16.503" v="930" actId="478"/>
          <ac:spMkLst>
            <pc:docMk/>
            <pc:sldMk cId="2162276762" sldId="513"/>
            <ac:spMk id="5" creationId="{CC76E4DD-5E5F-4784-84C7-D50D113E5267}"/>
          </ac:spMkLst>
        </pc:spChg>
        <pc:spChg chg="add mod">
          <ac:chgData name="Charef, Aymen (OCS)" userId="6037eab9-669e-4f79-8f14-e59a1060e245" providerId="ADAL" clId="{531E3B8D-F7E6-431F-8947-2AF0EC8D7C84}" dt="2023-06-09T21:03:58.436" v="949" actId="1582"/>
          <ac:spMkLst>
            <pc:docMk/>
            <pc:sldMk cId="2162276762" sldId="513"/>
            <ac:spMk id="11" creationId="{B0DA7F20-FFA9-20E2-3573-68FFD657F9E2}"/>
          </ac:spMkLst>
        </pc:spChg>
        <pc:picChg chg="add mod">
          <ac:chgData name="Charef, Aymen (OCS)" userId="6037eab9-669e-4f79-8f14-e59a1060e245" providerId="ADAL" clId="{531E3B8D-F7E6-431F-8947-2AF0EC8D7C84}" dt="2023-06-09T20:51:46.434" v="932" actId="1076"/>
          <ac:picMkLst>
            <pc:docMk/>
            <pc:sldMk cId="2162276762" sldId="513"/>
            <ac:picMk id="4" creationId="{476C796C-133C-FF70-6DC7-C61E7B282BF1}"/>
          </ac:picMkLst>
        </pc:picChg>
        <pc:picChg chg="mod">
          <ac:chgData name="Charef, Aymen (OCS)" userId="6037eab9-669e-4f79-8f14-e59a1060e245" providerId="ADAL" clId="{531E3B8D-F7E6-431F-8947-2AF0EC8D7C84}" dt="2023-06-09T21:00:46.366" v="934" actId="1076"/>
          <ac:picMkLst>
            <pc:docMk/>
            <pc:sldMk cId="2162276762" sldId="513"/>
            <ac:picMk id="9" creationId="{9BBE661C-CABF-03B2-DCB2-DC3A6DADDD27}"/>
          </ac:picMkLst>
        </pc:picChg>
        <pc:picChg chg="mod">
          <ac:chgData name="Charef, Aymen (OCS)" userId="6037eab9-669e-4f79-8f14-e59a1060e245" providerId="ADAL" clId="{531E3B8D-F7E6-431F-8947-2AF0EC8D7C84}" dt="2023-06-09T21:00:52.059" v="935" actId="1076"/>
          <ac:picMkLst>
            <pc:docMk/>
            <pc:sldMk cId="2162276762" sldId="513"/>
            <ac:picMk id="10" creationId="{D651FFD0-F51B-3A2C-8549-3D133FCB4A36}"/>
          </ac:picMkLst>
        </pc:picChg>
      </pc:sldChg>
      <pc:sldChg chg="addSp delSp modSp new add del mod">
        <pc:chgData name="Charef, Aymen (OCS)" userId="6037eab9-669e-4f79-8f14-e59a1060e245" providerId="ADAL" clId="{531E3B8D-F7E6-431F-8947-2AF0EC8D7C84}" dt="2023-06-14T10:18:23.020" v="3509"/>
        <pc:sldMkLst>
          <pc:docMk/>
          <pc:sldMk cId="3395287073" sldId="514"/>
        </pc:sldMkLst>
        <pc:spChg chg="add del mod">
          <ac:chgData name="Charef, Aymen (OCS)" userId="6037eab9-669e-4f79-8f14-e59a1060e245" providerId="ADAL" clId="{531E3B8D-F7E6-431F-8947-2AF0EC8D7C84}" dt="2023-06-07T23:20:35.628" v="841" actId="478"/>
          <ac:spMkLst>
            <pc:docMk/>
            <pc:sldMk cId="3395287073" sldId="514"/>
            <ac:spMk id="2" creationId="{141805F6-3A2F-10A6-038B-6E919CA5EDDB}"/>
          </ac:spMkLst>
        </pc:spChg>
        <pc:spChg chg="add del mod">
          <ac:chgData name="Charef, Aymen (OCS)" userId="6037eab9-669e-4f79-8f14-e59a1060e245" providerId="ADAL" clId="{531E3B8D-F7E6-431F-8947-2AF0EC8D7C84}" dt="2023-06-07T23:20:35.628" v="841" actId="478"/>
          <ac:spMkLst>
            <pc:docMk/>
            <pc:sldMk cId="3395287073" sldId="514"/>
            <ac:spMk id="4" creationId="{CB627947-DD29-D807-00EB-629C16AB4317}"/>
          </ac:spMkLst>
        </pc:spChg>
        <pc:spChg chg="add del mod">
          <ac:chgData name="Charef, Aymen (OCS)" userId="6037eab9-669e-4f79-8f14-e59a1060e245" providerId="ADAL" clId="{531E3B8D-F7E6-431F-8947-2AF0EC8D7C84}" dt="2023-06-07T23:20:35.628" v="841" actId="478"/>
          <ac:spMkLst>
            <pc:docMk/>
            <pc:sldMk cId="3395287073" sldId="514"/>
            <ac:spMk id="5" creationId="{138832F2-155D-9C1B-97D4-E8D49C2C2DBC}"/>
          </ac:spMkLst>
        </pc:spChg>
        <pc:spChg chg="add del mod">
          <ac:chgData name="Charef, Aymen (OCS)" userId="6037eab9-669e-4f79-8f14-e59a1060e245" providerId="ADAL" clId="{531E3B8D-F7E6-431F-8947-2AF0EC8D7C84}" dt="2023-06-07T23:20:35.628" v="841" actId="478"/>
          <ac:spMkLst>
            <pc:docMk/>
            <pc:sldMk cId="3395287073" sldId="514"/>
            <ac:spMk id="6" creationId="{0AAC3EE5-8C9F-0FCB-8B29-18747861D062}"/>
          </ac:spMkLst>
        </pc:spChg>
        <pc:spChg chg="add del mod">
          <ac:chgData name="Charef, Aymen (OCS)" userId="6037eab9-669e-4f79-8f14-e59a1060e245" providerId="ADAL" clId="{531E3B8D-F7E6-431F-8947-2AF0EC8D7C84}" dt="2023-06-07T23:20:35.628" v="841" actId="478"/>
          <ac:spMkLst>
            <pc:docMk/>
            <pc:sldMk cId="3395287073" sldId="514"/>
            <ac:spMk id="7" creationId="{943706EF-75D1-4CDA-8CCD-BABDCE04CC01}"/>
          </ac:spMkLst>
        </pc:spChg>
        <pc:spChg chg="add del mod">
          <ac:chgData name="Charef, Aymen (OCS)" userId="6037eab9-669e-4f79-8f14-e59a1060e245" providerId="ADAL" clId="{531E3B8D-F7E6-431F-8947-2AF0EC8D7C84}" dt="2023-06-07T23:20:35.628" v="841" actId="478"/>
          <ac:spMkLst>
            <pc:docMk/>
            <pc:sldMk cId="3395287073" sldId="514"/>
            <ac:spMk id="8" creationId="{58FDD99A-288E-E6C5-092B-1D3AE5F32989}"/>
          </ac:spMkLst>
        </pc:spChg>
        <pc:spChg chg="add del mod">
          <ac:chgData name="Charef, Aymen (OCS)" userId="6037eab9-669e-4f79-8f14-e59a1060e245" providerId="ADAL" clId="{531E3B8D-F7E6-431F-8947-2AF0EC8D7C84}" dt="2023-06-07T23:20:35.628" v="841" actId="478"/>
          <ac:spMkLst>
            <pc:docMk/>
            <pc:sldMk cId="3395287073" sldId="514"/>
            <ac:spMk id="9" creationId="{249FAAD8-6B31-E080-1FA7-E4D8AF89DCCE}"/>
          </ac:spMkLst>
        </pc:spChg>
        <pc:spChg chg="add del mod">
          <ac:chgData name="Charef, Aymen (OCS)" userId="6037eab9-669e-4f79-8f14-e59a1060e245" providerId="ADAL" clId="{531E3B8D-F7E6-431F-8947-2AF0EC8D7C84}" dt="2023-06-07T23:20:35.628" v="841" actId="478"/>
          <ac:spMkLst>
            <pc:docMk/>
            <pc:sldMk cId="3395287073" sldId="514"/>
            <ac:spMk id="10" creationId="{BAC9D4D4-9E3D-6C0E-ACEB-1C34B50557B6}"/>
          </ac:spMkLst>
        </pc:spChg>
        <pc:spChg chg="add del mod">
          <ac:chgData name="Charef, Aymen (OCS)" userId="6037eab9-669e-4f79-8f14-e59a1060e245" providerId="ADAL" clId="{531E3B8D-F7E6-431F-8947-2AF0EC8D7C84}" dt="2023-06-07T23:20:35.628" v="841" actId="478"/>
          <ac:spMkLst>
            <pc:docMk/>
            <pc:sldMk cId="3395287073" sldId="514"/>
            <ac:spMk id="11" creationId="{A0CEA246-4C1D-E132-6BCA-6F8176D43AEB}"/>
          </ac:spMkLst>
        </pc:spChg>
        <pc:spChg chg="add del mod">
          <ac:chgData name="Charef, Aymen (OCS)" userId="6037eab9-669e-4f79-8f14-e59a1060e245" providerId="ADAL" clId="{531E3B8D-F7E6-431F-8947-2AF0EC8D7C84}" dt="2023-06-07T23:20:35.628" v="841" actId="478"/>
          <ac:spMkLst>
            <pc:docMk/>
            <pc:sldMk cId="3395287073" sldId="514"/>
            <ac:spMk id="12" creationId="{041160E4-DC68-C40F-BD98-D18FD2EC762D}"/>
          </ac:spMkLst>
        </pc:spChg>
        <pc:spChg chg="add del mod">
          <ac:chgData name="Charef, Aymen (OCS)" userId="6037eab9-669e-4f79-8f14-e59a1060e245" providerId="ADAL" clId="{531E3B8D-F7E6-431F-8947-2AF0EC8D7C84}" dt="2023-06-07T23:20:35.628" v="841" actId="478"/>
          <ac:spMkLst>
            <pc:docMk/>
            <pc:sldMk cId="3395287073" sldId="514"/>
            <ac:spMk id="13" creationId="{59290AA2-EB3D-49F9-C5B9-577B4203ACC8}"/>
          </ac:spMkLst>
        </pc:spChg>
        <pc:spChg chg="add del mod">
          <ac:chgData name="Charef, Aymen (OCS)" userId="6037eab9-669e-4f79-8f14-e59a1060e245" providerId="ADAL" clId="{531E3B8D-F7E6-431F-8947-2AF0EC8D7C84}" dt="2023-06-07T23:20:35.628" v="841" actId="478"/>
          <ac:spMkLst>
            <pc:docMk/>
            <pc:sldMk cId="3395287073" sldId="514"/>
            <ac:spMk id="14" creationId="{C7934BDA-40C2-0153-F813-EE0A7BC2E50C}"/>
          </ac:spMkLst>
        </pc:spChg>
        <pc:spChg chg="add del mod">
          <ac:chgData name="Charef, Aymen (OCS)" userId="6037eab9-669e-4f79-8f14-e59a1060e245" providerId="ADAL" clId="{531E3B8D-F7E6-431F-8947-2AF0EC8D7C84}" dt="2023-06-07T23:20:35.628" v="841" actId="478"/>
          <ac:spMkLst>
            <pc:docMk/>
            <pc:sldMk cId="3395287073" sldId="514"/>
            <ac:spMk id="15" creationId="{494449A8-A11F-B22E-6E85-4CAECB10622F}"/>
          </ac:spMkLst>
        </pc:spChg>
        <pc:spChg chg="add del mod">
          <ac:chgData name="Charef, Aymen (OCS)" userId="6037eab9-669e-4f79-8f14-e59a1060e245" providerId="ADAL" clId="{531E3B8D-F7E6-431F-8947-2AF0EC8D7C84}" dt="2023-06-07T23:20:35.628" v="841" actId="478"/>
          <ac:spMkLst>
            <pc:docMk/>
            <pc:sldMk cId="3395287073" sldId="514"/>
            <ac:spMk id="16" creationId="{9A2D6BF5-AAB8-45BA-2F88-EB07B4ED78E0}"/>
          </ac:spMkLst>
        </pc:spChg>
        <pc:spChg chg="add del mod">
          <ac:chgData name="Charef, Aymen (OCS)" userId="6037eab9-669e-4f79-8f14-e59a1060e245" providerId="ADAL" clId="{531E3B8D-F7E6-431F-8947-2AF0EC8D7C84}" dt="2023-06-07T23:20:35.628" v="841" actId="478"/>
          <ac:spMkLst>
            <pc:docMk/>
            <pc:sldMk cId="3395287073" sldId="514"/>
            <ac:spMk id="17" creationId="{420F0D64-937F-58EA-5B11-F22EEEDDC284}"/>
          </ac:spMkLst>
        </pc:spChg>
        <pc:spChg chg="add mod">
          <ac:chgData name="Charef, Aymen (OCS)" userId="6037eab9-669e-4f79-8f14-e59a1060e245" providerId="ADAL" clId="{531E3B8D-F7E6-431F-8947-2AF0EC8D7C84}" dt="2023-06-07T23:20:36.519" v="842"/>
          <ac:spMkLst>
            <pc:docMk/>
            <pc:sldMk cId="3395287073" sldId="514"/>
            <ac:spMk id="18" creationId="{58247339-8D1E-B047-4092-722031159642}"/>
          </ac:spMkLst>
        </pc:spChg>
        <pc:spChg chg="add mod">
          <ac:chgData name="Charef, Aymen (OCS)" userId="6037eab9-669e-4f79-8f14-e59a1060e245" providerId="ADAL" clId="{531E3B8D-F7E6-431F-8947-2AF0EC8D7C84}" dt="2023-06-07T23:20:36.519" v="842"/>
          <ac:spMkLst>
            <pc:docMk/>
            <pc:sldMk cId="3395287073" sldId="514"/>
            <ac:spMk id="20" creationId="{CCA0C28C-B658-FA8C-06BE-A6FB22A95520}"/>
          </ac:spMkLst>
        </pc:spChg>
        <pc:spChg chg="add mod">
          <ac:chgData name="Charef, Aymen (OCS)" userId="6037eab9-669e-4f79-8f14-e59a1060e245" providerId="ADAL" clId="{531E3B8D-F7E6-431F-8947-2AF0EC8D7C84}" dt="2023-06-07T23:20:36.519" v="842"/>
          <ac:spMkLst>
            <pc:docMk/>
            <pc:sldMk cId="3395287073" sldId="514"/>
            <ac:spMk id="21" creationId="{7F567A42-3851-07BC-9A36-8D820835E5BA}"/>
          </ac:spMkLst>
        </pc:spChg>
        <pc:spChg chg="add mod">
          <ac:chgData name="Charef, Aymen (OCS)" userId="6037eab9-669e-4f79-8f14-e59a1060e245" providerId="ADAL" clId="{531E3B8D-F7E6-431F-8947-2AF0EC8D7C84}" dt="2023-06-07T23:21:13.535" v="864" actId="255"/>
          <ac:spMkLst>
            <pc:docMk/>
            <pc:sldMk cId="3395287073" sldId="514"/>
            <ac:spMk id="22" creationId="{6BD45539-3289-DAF5-A795-F8C89897D6FF}"/>
          </ac:spMkLst>
        </pc:spChg>
        <pc:spChg chg="add mod">
          <ac:chgData name="Charef, Aymen (OCS)" userId="6037eab9-669e-4f79-8f14-e59a1060e245" providerId="ADAL" clId="{531E3B8D-F7E6-431F-8947-2AF0EC8D7C84}" dt="2023-06-07T23:20:36.519" v="842"/>
          <ac:spMkLst>
            <pc:docMk/>
            <pc:sldMk cId="3395287073" sldId="514"/>
            <ac:spMk id="23" creationId="{1E276466-7E4E-357B-4D34-70BAA46C5127}"/>
          </ac:spMkLst>
        </pc:spChg>
        <pc:spChg chg="add mod">
          <ac:chgData name="Charef, Aymen (OCS)" userId="6037eab9-669e-4f79-8f14-e59a1060e245" providerId="ADAL" clId="{531E3B8D-F7E6-431F-8947-2AF0EC8D7C84}" dt="2023-06-07T23:20:36.519" v="842"/>
          <ac:spMkLst>
            <pc:docMk/>
            <pc:sldMk cId="3395287073" sldId="514"/>
            <ac:spMk id="24" creationId="{3A9FF225-7B36-6B12-C84A-D9D8D1F0D3E6}"/>
          </ac:spMkLst>
        </pc:spChg>
        <pc:spChg chg="add mod">
          <ac:chgData name="Charef, Aymen (OCS)" userId="6037eab9-669e-4f79-8f14-e59a1060e245" providerId="ADAL" clId="{531E3B8D-F7E6-431F-8947-2AF0EC8D7C84}" dt="2023-06-07T23:20:36.519" v="842"/>
          <ac:spMkLst>
            <pc:docMk/>
            <pc:sldMk cId="3395287073" sldId="514"/>
            <ac:spMk id="25" creationId="{5DE41F94-9ACA-2E8B-68AD-1D90429AC432}"/>
          </ac:spMkLst>
        </pc:spChg>
        <pc:spChg chg="add mod">
          <ac:chgData name="Charef, Aymen (OCS)" userId="6037eab9-669e-4f79-8f14-e59a1060e245" providerId="ADAL" clId="{531E3B8D-F7E6-431F-8947-2AF0EC8D7C84}" dt="2023-06-07T23:20:36.519" v="842"/>
          <ac:spMkLst>
            <pc:docMk/>
            <pc:sldMk cId="3395287073" sldId="514"/>
            <ac:spMk id="26" creationId="{4638B77F-AE87-EDF1-15B2-919A9DDC5F3D}"/>
          </ac:spMkLst>
        </pc:spChg>
        <pc:spChg chg="add mod">
          <ac:chgData name="Charef, Aymen (OCS)" userId="6037eab9-669e-4f79-8f14-e59a1060e245" providerId="ADAL" clId="{531E3B8D-F7E6-431F-8947-2AF0EC8D7C84}" dt="2023-06-07T23:20:36.519" v="842"/>
          <ac:spMkLst>
            <pc:docMk/>
            <pc:sldMk cId="3395287073" sldId="514"/>
            <ac:spMk id="27" creationId="{21B28BFA-0BF4-C9FE-644C-4082679607A8}"/>
          </ac:spMkLst>
        </pc:spChg>
        <pc:spChg chg="add mod">
          <ac:chgData name="Charef, Aymen (OCS)" userId="6037eab9-669e-4f79-8f14-e59a1060e245" providerId="ADAL" clId="{531E3B8D-F7E6-431F-8947-2AF0EC8D7C84}" dt="2023-06-07T23:20:36.519" v="842"/>
          <ac:spMkLst>
            <pc:docMk/>
            <pc:sldMk cId="3395287073" sldId="514"/>
            <ac:spMk id="28" creationId="{21CC6BE9-5621-3D29-0936-442C7705941D}"/>
          </ac:spMkLst>
        </pc:spChg>
        <pc:spChg chg="add mod">
          <ac:chgData name="Charef, Aymen (OCS)" userId="6037eab9-669e-4f79-8f14-e59a1060e245" providerId="ADAL" clId="{531E3B8D-F7E6-431F-8947-2AF0EC8D7C84}" dt="2023-06-07T23:20:36.519" v="842"/>
          <ac:spMkLst>
            <pc:docMk/>
            <pc:sldMk cId="3395287073" sldId="514"/>
            <ac:spMk id="29" creationId="{5D2907C3-72F7-2C20-0A02-B3CE139D4DB0}"/>
          </ac:spMkLst>
        </pc:spChg>
        <pc:spChg chg="add mod">
          <ac:chgData name="Charef, Aymen (OCS)" userId="6037eab9-669e-4f79-8f14-e59a1060e245" providerId="ADAL" clId="{531E3B8D-F7E6-431F-8947-2AF0EC8D7C84}" dt="2023-06-07T23:20:36.519" v="842"/>
          <ac:spMkLst>
            <pc:docMk/>
            <pc:sldMk cId="3395287073" sldId="514"/>
            <ac:spMk id="30" creationId="{C387923D-6854-2BCA-4E8F-478642832559}"/>
          </ac:spMkLst>
        </pc:spChg>
        <pc:spChg chg="add mod">
          <ac:chgData name="Charef, Aymen (OCS)" userId="6037eab9-669e-4f79-8f14-e59a1060e245" providerId="ADAL" clId="{531E3B8D-F7E6-431F-8947-2AF0EC8D7C84}" dt="2023-06-07T23:20:36.519" v="842"/>
          <ac:spMkLst>
            <pc:docMk/>
            <pc:sldMk cId="3395287073" sldId="514"/>
            <ac:spMk id="31" creationId="{5A3335B8-4D9F-68EC-23AB-B3789930360F}"/>
          </ac:spMkLst>
        </pc:spChg>
        <pc:spChg chg="add mod">
          <ac:chgData name="Charef, Aymen (OCS)" userId="6037eab9-669e-4f79-8f14-e59a1060e245" providerId="ADAL" clId="{531E3B8D-F7E6-431F-8947-2AF0EC8D7C84}" dt="2023-06-07T23:20:36.519" v="842"/>
          <ac:spMkLst>
            <pc:docMk/>
            <pc:sldMk cId="3395287073" sldId="514"/>
            <ac:spMk id="32" creationId="{BF608F4C-B408-F910-65C5-7B2C5675667A}"/>
          </ac:spMkLst>
        </pc:spChg>
        <pc:spChg chg="add mod">
          <ac:chgData name="Charef, Aymen (OCS)" userId="6037eab9-669e-4f79-8f14-e59a1060e245" providerId="ADAL" clId="{531E3B8D-F7E6-431F-8947-2AF0EC8D7C84}" dt="2023-06-07T23:20:36.519" v="842"/>
          <ac:spMkLst>
            <pc:docMk/>
            <pc:sldMk cId="3395287073" sldId="514"/>
            <ac:spMk id="34" creationId="{12D5991A-8EA2-790B-DAFB-396F87756EB6}"/>
          </ac:spMkLst>
        </pc:spChg>
        <pc:picChg chg="add del mod">
          <ac:chgData name="Charef, Aymen (OCS)" userId="6037eab9-669e-4f79-8f14-e59a1060e245" providerId="ADAL" clId="{531E3B8D-F7E6-431F-8947-2AF0EC8D7C84}" dt="2023-06-07T23:20:35.628" v="841" actId="478"/>
          <ac:picMkLst>
            <pc:docMk/>
            <pc:sldMk cId="3395287073" sldId="514"/>
            <ac:picMk id="3" creationId="{C303D06C-8F7B-4B82-EDAE-F59ADA962A24}"/>
          </ac:picMkLst>
        </pc:picChg>
        <pc:picChg chg="add mod">
          <ac:chgData name="Charef, Aymen (OCS)" userId="6037eab9-669e-4f79-8f14-e59a1060e245" providerId="ADAL" clId="{531E3B8D-F7E6-431F-8947-2AF0EC8D7C84}" dt="2023-06-07T23:20:36.519" v="842"/>
          <ac:picMkLst>
            <pc:docMk/>
            <pc:sldMk cId="3395287073" sldId="514"/>
            <ac:picMk id="19" creationId="{A680500E-CB93-284F-9F8E-73B5299506E0}"/>
          </ac:picMkLst>
        </pc:picChg>
        <pc:picChg chg="add mod">
          <ac:chgData name="Charef, Aymen (OCS)" userId="6037eab9-669e-4f79-8f14-e59a1060e245" providerId="ADAL" clId="{531E3B8D-F7E6-431F-8947-2AF0EC8D7C84}" dt="2023-06-07T23:20:36.519" v="842"/>
          <ac:picMkLst>
            <pc:docMk/>
            <pc:sldMk cId="3395287073" sldId="514"/>
            <ac:picMk id="33" creationId="{E7973639-C2E5-4B4A-B6A0-18B1BD339A34}"/>
          </ac:picMkLst>
        </pc:picChg>
      </pc:sldChg>
      <pc:sldChg chg="add del">
        <pc:chgData name="Charef, Aymen (OCS)" userId="6037eab9-669e-4f79-8f14-e59a1060e245" providerId="ADAL" clId="{531E3B8D-F7E6-431F-8947-2AF0EC8D7C84}" dt="2023-06-14T10:18:23.020" v="3509"/>
        <pc:sldMkLst>
          <pc:docMk/>
          <pc:sldMk cId="17675123" sldId="516"/>
        </pc:sldMkLst>
      </pc:sldChg>
      <pc:sldChg chg="add del">
        <pc:chgData name="Charef, Aymen (OCS)" userId="6037eab9-669e-4f79-8f14-e59a1060e245" providerId="ADAL" clId="{531E3B8D-F7E6-431F-8947-2AF0EC8D7C84}" dt="2023-06-14T10:18:23.020" v="3509"/>
        <pc:sldMkLst>
          <pc:docMk/>
          <pc:sldMk cId="1878903420" sldId="517"/>
        </pc:sldMkLst>
      </pc:sldChg>
      <pc:sldChg chg="addSp delSp modSp add del mod modNotesTx">
        <pc:chgData name="Charef, Aymen (OCS)" userId="6037eab9-669e-4f79-8f14-e59a1060e245" providerId="ADAL" clId="{531E3B8D-F7E6-431F-8947-2AF0EC8D7C84}" dt="2023-06-14T10:18:23.020" v="3509"/>
        <pc:sldMkLst>
          <pc:docMk/>
          <pc:sldMk cId="3890106950" sldId="519"/>
        </pc:sldMkLst>
        <pc:spChg chg="mod">
          <ac:chgData name="Charef, Aymen (OCS)" userId="6037eab9-669e-4f79-8f14-e59a1060e245" providerId="ADAL" clId="{531E3B8D-F7E6-431F-8947-2AF0EC8D7C84}" dt="2023-06-12T20:04:49.039" v="2543" actId="14100"/>
          <ac:spMkLst>
            <pc:docMk/>
            <pc:sldMk cId="3890106950" sldId="519"/>
            <ac:spMk id="4" creationId="{00000000-0000-0000-0000-000000000000}"/>
          </ac:spMkLst>
        </pc:spChg>
        <pc:spChg chg="mod">
          <ac:chgData name="Charef, Aymen (OCS)" userId="6037eab9-669e-4f79-8f14-e59a1060e245" providerId="ADAL" clId="{531E3B8D-F7E6-431F-8947-2AF0EC8D7C84}" dt="2023-06-12T20:29:40.386" v="2638" actId="1582"/>
          <ac:spMkLst>
            <pc:docMk/>
            <pc:sldMk cId="3890106950" sldId="519"/>
            <ac:spMk id="12" creationId="{00000000-0000-0000-0000-000000000000}"/>
          </ac:spMkLst>
        </pc:spChg>
        <pc:spChg chg="mod">
          <ac:chgData name="Charef, Aymen (OCS)" userId="6037eab9-669e-4f79-8f14-e59a1060e245" providerId="ADAL" clId="{531E3B8D-F7E6-431F-8947-2AF0EC8D7C84}" dt="2023-06-12T20:29:21.268" v="2636" actId="1582"/>
          <ac:spMkLst>
            <pc:docMk/>
            <pc:sldMk cId="3890106950" sldId="519"/>
            <ac:spMk id="19" creationId="{00000000-0000-0000-0000-000000000000}"/>
          </ac:spMkLst>
        </pc:spChg>
        <pc:spChg chg="mod">
          <ac:chgData name="Charef, Aymen (OCS)" userId="6037eab9-669e-4f79-8f14-e59a1060e245" providerId="ADAL" clId="{531E3B8D-F7E6-431F-8947-2AF0EC8D7C84}" dt="2023-06-10T23:40:08.974" v="1877" actId="20577"/>
          <ac:spMkLst>
            <pc:docMk/>
            <pc:sldMk cId="3890106950" sldId="519"/>
            <ac:spMk id="20" creationId="{00000000-0000-0000-0000-000000000000}"/>
          </ac:spMkLst>
        </pc:spChg>
        <pc:spChg chg="mod">
          <ac:chgData name="Charef, Aymen (OCS)" userId="6037eab9-669e-4f79-8f14-e59a1060e245" providerId="ADAL" clId="{531E3B8D-F7E6-431F-8947-2AF0EC8D7C84}" dt="2023-06-12T20:04:54.320" v="2544" actId="1076"/>
          <ac:spMkLst>
            <pc:docMk/>
            <pc:sldMk cId="3890106950" sldId="519"/>
            <ac:spMk id="21" creationId="{00000000-0000-0000-0000-000000000000}"/>
          </ac:spMkLst>
        </pc:spChg>
        <pc:spChg chg="add del mod">
          <ac:chgData name="Charef, Aymen (OCS)" userId="6037eab9-669e-4f79-8f14-e59a1060e245" providerId="ADAL" clId="{531E3B8D-F7E6-431F-8947-2AF0EC8D7C84}" dt="2023-06-12T10:27:02.177" v="2105"/>
          <ac:spMkLst>
            <pc:docMk/>
            <pc:sldMk cId="3890106950" sldId="519"/>
            <ac:spMk id="25" creationId="{B2A382AF-0E46-D190-D0A9-DE655905740C}"/>
          </ac:spMkLst>
        </pc:spChg>
        <pc:spChg chg="mod">
          <ac:chgData name="Charef, Aymen (OCS)" userId="6037eab9-669e-4f79-8f14-e59a1060e245" providerId="ADAL" clId="{531E3B8D-F7E6-431F-8947-2AF0EC8D7C84}" dt="2023-06-12T20:29:31.450" v="2637" actId="1582"/>
          <ac:spMkLst>
            <pc:docMk/>
            <pc:sldMk cId="3890106950" sldId="519"/>
            <ac:spMk id="37" creationId="{00000000-0000-0000-0000-000000000000}"/>
          </ac:spMkLst>
        </pc:spChg>
        <pc:spChg chg="mod">
          <ac:chgData name="Charef, Aymen (OCS)" userId="6037eab9-669e-4f79-8f14-e59a1060e245" providerId="ADAL" clId="{531E3B8D-F7E6-431F-8947-2AF0EC8D7C84}" dt="2023-06-12T20:05:05.806" v="2559" actId="1037"/>
          <ac:spMkLst>
            <pc:docMk/>
            <pc:sldMk cId="3890106950" sldId="519"/>
            <ac:spMk id="42" creationId="{544D78EC-CE91-C948-15DC-9ADC96B11D9C}"/>
          </ac:spMkLst>
        </pc:spChg>
        <pc:spChg chg="mod">
          <ac:chgData name="Charef, Aymen (OCS)" userId="6037eab9-669e-4f79-8f14-e59a1060e245" providerId="ADAL" clId="{531E3B8D-F7E6-431F-8947-2AF0EC8D7C84}" dt="2023-06-12T20:05:05.806" v="2559" actId="1037"/>
          <ac:spMkLst>
            <pc:docMk/>
            <pc:sldMk cId="3890106950" sldId="519"/>
            <ac:spMk id="43" creationId="{FF1303C4-B97C-96FA-90B0-CE4E0E8EDE74}"/>
          </ac:spMkLst>
        </pc:spChg>
        <pc:spChg chg="mod">
          <ac:chgData name="Charef, Aymen (OCS)" userId="6037eab9-669e-4f79-8f14-e59a1060e245" providerId="ADAL" clId="{531E3B8D-F7E6-431F-8947-2AF0EC8D7C84}" dt="2023-06-12T20:05:05.806" v="2559" actId="1037"/>
          <ac:spMkLst>
            <pc:docMk/>
            <pc:sldMk cId="3890106950" sldId="519"/>
            <ac:spMk id="45" creationId="{69281E3F-D27A-49C2-B33F-3B1180AC567C}"/>
          </ac:spMkLst>
        </pc:spChg>
        <pc:spChg chg="mod">
          <ac:chgData name="Charef, Aymen (OCS)" userId="6037eab9-669e-4f79-8f14-e59a1060e245" providerId="ADAL" clId="{531E3B8D-F7E6-431F-8947-2AF0EC8D7C84}" dt="2023-06-12T20:05:05.806" v="2559" actId="1037"/>
          <ac:spMkLst>
            <pc:docMk/>
            <pc:sldMk cId="3890106950" sldId="519"/>
            <ac:spMk id="46" creationId="{6A540D48-4804-085F-B3D3-1E33E75E5F55}"/>
          </ac:spMkLst>
        </pc:spChg>
        <pc:spChg chg="mod">
          <ac:chgData name="Charef, Aymen (OCS)" userId="6037eab9-669e-4f79-8f14-e59a1060e245" providerId="ADAL" clId="{531E3B8D-F7E6-431F-8947-2AF0EC8D7C84}" dt="2023-06-12T20:05:05.806" v="2559" actId="1037"/>
          <ac:spMkLst>
            <pc:docMk/>
            <pc:sldMk cId="3890106950" sldId="519"/>
            <ac:spMk id="47" creationId="{5B3ED62F-2440-2CE7-339C-EDCDEA5A1B72}"/>
          </ac:spMkLst>
        </pc:spChg>
        <pc:spChg chg="mod">
          <ac:chgData name="Charef, Aymen (OCS)" userId="6037eab9-669e-4f79-8f14-e59a1060e245" providerId="ADAL" clId="{531E3B8D-F7E6-431F-8947-2AF0EC8D7C84}" dt="2023-06-12T20:05:05.806" v="2559" actId="1037"/>
          <ac:spMkLst>
            <pc:docMk/>
            <pc:sldMk cId="3890106950" sldId="519"/>
            <ac:spMk id="50" creationId="{1202706F-2B4A-82AF-AB45-74D1487AFEBC}"/>
          </ac:spMkLst>
        </pc:spChg>
        <pc:spChg chg="mod">
          <ac:chgData name="Charef, Aymen (OCS)" userId="6037eab9-669e-4f79-8f14-e59a1060e245" providerId="ADAL" clId="{531E3B8D-F7E6-431F-8947-2AF0EC8D7C84}" dt="2023-06-12T20:05:05.806" v="2559" actId="1037"/>
          <ac:spMkLst>
            <pc:docMk/>
            <pc:sldMk cId="3890106950" sldId="519"/>
            <ac:spMk id="53" creationId="{77736B52-87C9-8ACB-60B0-89C6F1E2DC26}"/>
          </ac:spMkLst>
        </pc:spChg>
        <pc:spChg chg="mod">
          <ac:chgData name="Charef, Aymen (OCS)" userId="6037eab9-669e-4f79-8f14-e59a1060e245" providerId="ADAL" clId="{531E3B8D-F7E6-431F-8947-2AF0EC8D7C84}" dt="2023-06-10T23:38:55.575" v="1865" actId="20577"/>
          <ac:spMkLst>
            <pc:docMk/>
            <pc:sldMk cId="3890106950" sldId="519"/>
            <ac:spMk id="66" creationId="{00000000-0000-0000-0000-000000000000}"/>
          </ac:spMkLst>
        </pc:spChg>
        <pc:picChg chg="mod">
          <ac:chgData name="Charef, Aymen (OCS)" userId="6037eab9-669e-4f79-8f14-e59a1060e245" providerId="ADAL" clId="{531E3B8D-F7E6-431F-8947-2AF0EC8D7C84}" dt="2023-06-12T20:05:05.806" v="2559" actId="1037"/>
          <ac:picMkLst>
            <pc:docMk/>
            <pc:sldMk cId="3890106950" sldId="519"/>
            <ac:picMk id="48" creationId="{85A54C29-6089-3CB2-5A4E-7BE7421BD2AC}"/>
          </ac:picMkLst>
        </pc:picChg>
        <pc:picChg chg="mod">
          <ac:chgData name="Charef, Aymen (OCS)" userId="6037eab9-669e-4f79-8f14-e59a1060e245" providerId="ADAL" clId="{531E3B8D-F7E6-431F-8947-2AF0EC8D7C84}" dt="2023-06-12T20:05:05.806" v="2559" actId="1037"/>
          <ac:picMkLst>
            <pc:docMk/>
            <pc:sldMk cId="3890106950" sldId="519"/>
            <ac:picMk id="49" creationId="{CE5B7889-62C1-A0CE-EADB-B8E19057A517}"/>
          </ac:picMkLst>
        </pc:picChg>
        <pc:picChg chg="mod">
          <ac:chgData name="Charef, Aymen (OCS)" userId="6037eab9-669e-4f79-8f14-e59a1060e245" providerId="ADAL" clId="{531E3B8D-F7E6-431F-8947-2AF0EC8D7C84}" dt="2023-06-12T20:05:05.806" v="2559" actId="1037"/>
          <ac:picMkLst>
            <pc:docMk/>
            <pc:sldMk cId="3890106950" sldId="519"/>
            <ac:picMk id="51" creationId="{73EAB460-F17D-2ACD-604A-884BC4EFD4D3}"/>
          </ac:picMkLst>
        </pc:picChg>
        <pc:picChg chg="mod">
          <ac:chgData name="Charef, Aymen (OCS)" userId="6037eab9-669e-4f79-8f14-e59a1060e245" providerId="ADAL" clId="{531E3B8D-F7E6-431F-8947-2AF0EC8D7C84}" dt="2023-06-12T20:05:05.806" v="2559" actId="1037"/>
          <ac:picMkLst>
            <pc:docMk/>
            <pc:sldMk cId="3890106950" sldId="519"/>
            <ac:picMk id="52" creationId="{02CD0BDF-D3C8-B2C7-5BCF-DBCA33B8AD94}"/>
          </ac:picMkLst>
        </pc:picChg>
        <pc:picChg chg="add del">
          <ac:chgData name="Charef, Aymen (OCS)" userId="6037eab9-669e-4f79-8f14-e59a1060e245" providerId="ADAL" clId="{531E3B8D-F7E6-431F-8947-2AF0EC8D7C84}" dt="2023-06-12T10:22:51.695" v="2056" actId="478"/>
          <ac:picMkLst>
            <pc:docMk/>
            <pc:sldMk cId="3890106950" sldId="519"/>
            <ac:picMk id="1026" creationId="{D5099222-8D4A-CD76-1D1A-CB72C55B626F}"/>
          </ac:picMkLst>
        </pc:picChg>
        <pc:cxnChg chg="add mod">
          <ac:chgData name="Charef, Aymen (OCS)" userId="6037eab9-669e-4f79-8f14-e59a1060e245" providerId="ADAL" clId="{531E3B8D-F7E6-431F-8947-2AF0EC8D7C84}" dt="2023-06-10T23:39:46.476" v="1873" actId="14100"/>
          <ac:cxnSpMkLst>
            <pc:docMk/>
            <pc:sldMk cId="3890106950" sldId="519"/>
            <ac:cxnSpMk id="14" creationId="{68AA380E-B022-C6CC-37BE-10935B34061F}"/>
          </ac:cxnSpMkLst>
        </pc:cxnChg>
        <pc:cxnChg chg="mod">
          <ac:chgData name="Charef, Aymen (OCS)" userId="6037eab9-669e-4f79-8f14-e59a1060e245" providerId="ADAL" clId="{531E3B8D-F7E6-431F-8947-2AF0EC8D7C84}" dt="2023-06-12T20:04:30.261" v="2542" actId="14100"/>
          <ac:cxnSpMkLst>
            <pc:docMk/>
            <pc:sldMk cId="3890106950" sldId="519"/>
            <ac:cxnSpMk id="23" creationId="{00000000-0000-0000-0000-000000000000}"/>
          </ac:cxnSpMkLst>
        </pc:cxnChg>
        <pc:cxnChg chg="mod">
          <ac:chgData name="Charef, Aymen (OCS)" userId="6037eab9-669e-4f79-8f14-e59a1060e245" providerId="ADAL" clId="{531E3B8D-F7E6-431F-8947-2AF0EC8D7C84}" dt="2023-06-10T23:40:27.101" v="1879" actId="14100"/>
          <ac:cxnSpMkLst>
            <pc:docMk/>
            <pc:sldMk cId="3890106950" sldId="519"/>
            <ac:cxnSpMk id="26" creationId="{00000000-0000-0000-0000-000000000000}"/>
          </ac:cxnSpMkLst>
        </pc:cxnChg>
        <pc:cxnChg chg="mod">
          <ac:chgData name="Charef, Aymen (OCS)" userId="6037eab9-669e-4f79-8f14-e59a1060e245" providerId="ADAL" clId="{531E3B8D-F7E6-431F-8947-2AF0EC8D7C84}" dt="2023-06-10T23:39:49.999" v="1874" actId="14100"/>
          <ac:cxnSpMkLst>
            <pc:docMk/>
            <pc:sldMk cId="3890106950" sldId="519"/>
            <ac:cxnSpMk id="27" creationId="{00000000-0000-0000-0000-000000000000}"/>
          </ac:cxnSpMkLst>
        </pc:cxnChg>
        <pc:cxnChg chg="mod">
          <ac:chgData name="Charef, Aymen (OCS)" userId="6037eab9-669e-4f79-8f14-e59a1060e245" providerId="ADAL" clId="{531E3B8D-F7E6-431F-8947-2AF0EC8D7C84}" dt="2023-06-10T23:39:20.702" v="1870" actId="14100"/>
          <ac:cxnSpMkLst>
            <pc:docMk/>
            <pc:sldMk cId="3890106950" sldId="519"/>
            <ac:cxnSpMk id="59" creationId="{00000000-0000-0000-0000-000000000000}"/>
          </ac:cxnSpMkLst>
        </pc:cxnChg>
      </pc:sldChg>
      <pc:sldChg chg="addSp delSp modSp add del mod">
        <pc:chgData name="Charef, Aymen (OCS)" userId="6037eab9-669e-4f79-8f14-e59a1060e245" providerId="ADAL" clId="{531E3B8D-F7E6-431F-8947-2AF0EC8D7C84}" dt="2023-06-14T10:18:23.020" v="3509"/>
        <pc:sldMkLst>
          <pc:docMk/>
          <pc:sldMk cId="2764426293" sldId="520"/>
        </pc:sldMkLst>
        <pc:spChg chg="add mod">
          <ac:chgData name="Charef, Aymen (OCS)" userId="6037eab9-669e-4f79-8f14-e59a1060e245" providerId="ADAL" clId="{531E3B8D-F7E6-431F-8947-2AF0EC8D7C84}" dt="2023-06-12T10:41:08.227" v="2354" actId="403"/>
          <ac:spMkLst>
            <pc:docMk/>
            <pc:sldMk cId="2764426293" sldId="520"/>
            <ac:spMk id="2" creationId="{C4EDD795-81F2-9691-CCC5-649E64787BCE}"/>
          </ac:spMkLst>
        </pc:spChg>
        <pc:spChg chg="mod">
          <ac:chgData name="Charef, Aymen (OCS)" userId="6037eab9-669e-4f79-8f14-e59a1060e245" providerId="ADAL" clId="{531E3B8D-F7E6-431F-8947-2AF0EC8D7C84}" dt="2023-06-12T22:51:26.783" v="2884" actId="1076"/>
          <ac:spMkLst>
            <pc:docMk/>
            <pc:sldMk cId="2764426293" sldId="520"/>
            <ac:spMk id="3" creationId="{00000000-0000-0000-0000-000000000000}"/>
          </ac:spMkLst>
        </pc:spChg>
        <pc:spChg chg="del topLvl">
          <ac:chgData name="Charef, Aymen (OCS)" userId="6037eab9-669e-4f79-8f14-e59a1060e245" providerId="ADAL" clId="{531E3B8D-F7E6-431F-8947-2AF0EC8D7C84}" dt="2023-06-12T10:39:42.974" v="2348" actId="478"/>
          <ac:spMkLst>
            <pc:docMk/>
            <pc:sldMk cId="2764426293" sldId="520"/>
            <ac:spMk id="6" creationId="{F2AA3264-7168-F748-B229-26073730F126}"/>
          </ac:spMkLst>
        </pc:spChg>
        <pc:spChg chg="del mod topLvl">
          <ac:chgData name="Charef, Aymen (OCS)" userId="6037eab9-669e-4f79-8f14-e59a1060e245" providerId="ADAL" clId="{531E3B8D-F7E6-431F-8947-2AF0EC8D7C84}" dt="2023-06-12T10:39:22.603" v="2310" actId="21"/>
          <ac:spMkLst>
            <pc:docMk/>
            <pc:sldMk cId="2764426293" sldId="520"/>
            <ac:spMk id="7" creationId="{462E142D-2DBF-354F-99BD-8D222CFEE643}"/>
          </ac:spMkLst>
        </pc:spChg>
        <pc:grpChg chg="del">
          <ac:chgData name="Charef, Aymen (OCS)" userId="6037eab9-669e-4f79-8f14-e59a1060e245" providerId="ADAL" clId="{531E3B8D-F7E6-431F-8947-2AF0EC8D7C84}" dt="2023-06-12T10:39:22.603" v="2310" actId="21"/>
          <ac:grpSpMkLst>
            <pc:docMk/>
            <pc:sldMk cId="2764426293" sldId="520"/>
            <ac:grpSpMk id="5" creationId="{8732EEC2-EB23-024C-8728-7E8C9E5DD22C}"/>
          </ac:grpSpMkLst>
        </pc:grpChg>
      </pc:sldChg>
      <pc:sldChg chg="modSp del mod ord">
        <pc:chgData name="Charef, Aymen (OCS)" userId="6037eab9-669e-4f79-8f14-e59a1060e245" providerId="ADAL" clId="{531E3B8D-F7E6-431F-8947-2AF0EC8D7C84}" dt="2023-06-13T10:07:06.589" v="3370" actId="47"/>
        <pc:sldMkLst>
          <pc:docMk/>
          <pc:sldMk cId="2361300055" sldId="521"/>
        </pc:sldMkLst>
        <pc:spChg chg="mod">
          <ac:chgData name="Charef, Aymen (OCS)" userId="6037eab9-669e-4f79-8f14-e59a1060e245" providerId="ADAL" clId="{531E3B8D-F7E6-431F-8947-2AF0EC8D7C84}" dt="2023-06-13T10:06:55.668" v="3366" actId="21"/>
          <ac:spMkLst>
            <pc:docMk/>
            <pc:sldMk cId="2361300055" sldId="521"/>
            <ac:spMk id="3" creationId="{00000000-0000-0000-0000-000000000000}"/>
          </ac:spMkLst>
        </pc:spChg>
      </pc:sldChg>
      <pc:sldChg chg="addSp delSp modSp add del mod ord modNotesTx">
        <pc:chgData name="Charef, Aymen (OCS)" userId="6037eab9-669e-4f79-8f14-e59a1060e245" providerId="ADAL" clId="{531E3B8D-F7E6-431F-8947-2AF0EC8D7C84}" dt="2023-06-14T10:18:23.020" v="3509"/>
        <pc:sldMkLst>
          <pc:docMk/>
          <pc:sldMk cId="3693816788" sldId="522"/>
        </pc:sldMkLst>
        <pc:spChg chg="mod">
          <ac:chgData name="Charef, Aymen (OCS)" userId="6037eab9-669e-4f79-8f14-e59a1060e245" providerId="ADAL" clId="{531E3B8D-F7E6-431F-8947-2AF0EC8D7C84}" dt="2023-06-14T08:19:50.212" v="3447" actId="20577"/>
          <ac:spMkLst>
            <pc:docMk/>
            <pc:sldMk cId="3693816788" sldId="522"/>
            <ac:spMk id="3" creationId="{00000000-0000-0000-0000-000000000000}"/>
          </ac:spMkLst>
        </pc:spChg>
        <pc:spChg chg="mod">
          <ac:chgData name="Charef, Aymen (OCS)" userId="6037eab9-669e-4f79-8f14-e59a1060e245" providerId="ADAL" clId="{531E3B8D-F7E6-431F-8947-2AF0EC8D7C84}" dt="2023-06-13T10:07:18.045" v="3372"/>
          <ac:spMkLst>
            <pc:docMk/>
            <pc:sldMk cId="3693816788" sldId="522"/>
            <ac:spMk id="4" creationId="{A70331A0-B15D-C0B6-BB65-497BF553B1A9}"/>
          </ac:spMkLst>
        </pc:spChg>
        <pc:spChg chg="mod">
          <ac:chgData name="Charef, Aymen (OCS)" userId="6037eab9-669e-4f79-8f14-e59a1060e245" providerId="ADAL" clId="{531E3B8D-F7E6-431F-8947-2AF0EC8D7C84}" dt="2023-06-13T10:07:40.787" v="3379" actId="403"/>
          <ac:spMkLst>
            <pc:docMk/>
            <pc:sldMk cId="3693816788" sldId="522"/>
            <ac:spMk id="8" creationId="{4B62DE04-1F0E-D15B-F767-3AE1A8F875D7}"/>
          </ac:spMkLst>
        </pc:spChg>
        <pc:grpChg chg="add del mod">
          <ac:chgData name="Charef, Aymen (OCS)" userId="6037eab9-669e-4f79-8f14-e59a1060e245" providerId="ADAL" clId="{531E3B8D-F7E6-431F-8947-2AF0EC8D7C84}" dt="2023-06-13T10:07:50.136" v="3389" actId="1036"/>
          <ac:grpSpMkLst>
            <pc:docMk/>
            <pc:sldMk cId="3693816788" sldId="522"/>
            <ac:grpSpMk id="2" creationId="{648A30CD-A369-C081-731F-B77C3A3EB60A}"/>
          </ac:grpSpMkLst>
        </pc:grpChg>
        <pc:grpChg chg="del">
          <ac:chgData name="Charef, Aymen (OCS)" userId="6037eab9-669e-4f79-8f14-e59a1060e245" providerId="ADAL" clId="{531E3B8D-F7E6-431F-8947-2AF0EC8D7C84}" dt="2023-06-13T10:07:16.028" v="3371" actId="21"/>
          <ac:grpSpMkLst>
            <pc:docMk/>
            <pc:sldMk cId="3693816788" sldId="522"/>
            <ac:grpSpMk id="5" creationId="{8732EEC2-EB23-024C-8728-7E8C9E5DD22C}"/>
          </ac:grpSpMkLst>
        </pc:grpChg>
      </pc:sldChg>
      <pc:sldChg chg="new del">
        <pc:chgData name="Charef, Aymen (OCS)" userId="6037eab9-669e-4f79-8f14-e59a1060e245" providerId="ADAL" clId="{531E3B8D-F7E6-431F-8947-2AF0EC8D7C84}" dt="2023-06-10T23:33:52.777" v="1457" actId="47"/>
        <pc:sldMkLst>
          <pc:docMk/>
          <pc:sldMk cId="216903916" sldId="523"/>
        </pc:sldMkLst>
      </pc:sldChg>
      <pc:sldChg chg="addSp delSp modSp add del mod">
        <pc:chgData name="Charef, Aymen (OCS)" userId="6037eab9-669e-4f79-8f14-e59a1060e245" providerId="ADAL" clId="{531E3B8D-F7E6-431F-8947-2AF0EC8D7C84}" dt="2023-06-14T10:18:23.020" v="3509"/>
        <pc:sldMkLst>
          <pc:docMk/>
          <pc:sldMk cId="4135626105" sldId="523"/>
        </pc:sldMkLst>
        <pc:spChg chg="mod">
          <ac:chgData name="Charef, Aymen (OCS)" userId="6037eab9-669e-4f79-8f14-e59a1060e245" providerId="ADAL" clId="{531E3B8D-F7E6-431F-8947-2AF0EC8D7C84}" dt="2023-06-14T08:23:01.022" v="3506" actId="20577"/>
          <ac:spMkLst>
            <pc:docMk/>
            <pc:sldMk cId="4135626105" sldId="523"/>
            <ac:spMk id="3" creationId="{00000000-0000-0000-0000-000000000000}"/>
          </ac:spMkLst>
        </pc:spChg>
        <pc:spChg chg="add mod">
          <ac:chgData name="Charef, Aymen (OCS)" userId="6037eab9-669e-4f79-8f14-e59a1060e245" providerId="ADAL" clId="{531E3B8D-F7E6-431F-8947-2AF0EC8D7C84}" dt="2023-06-12T10:31:30.501" v="2305" actId="1076"/>
          <ac:spMkLst>
            <pc:docMk/>
            <pc:sldMk cId="4135626105" sldId="523"/>
            <ac:spMk id="5" creationId="{343285F1-085E-7432-64B6-5C7A19636A56}"/>
          </ac:spMkLst>
        </pc:spChg>
        <pc:spChg chg="del">
          <ac:chgData name="Charef, Aymen (OCS)" userId="6037eab9-669e-4f79-8f14-e59a1060e245" providerId="ADAL" clId="{531E3B8D-F7E6-431F-8947-2AF0EC8D7C84}" dt="2023-06-12T10:31:34.583" v="2307" actId="478"/>
          <ac:spMkLst>
            <pc:docMk/>
            <pc:sldMk cId="4135626105" sldId="523"/>
            <ac:spMk id="6" creationId="{3DB65C90-DE07-21DC-534C-B64186CE0992}"/>
          </ac:spMkLst>
        </pc:spChg>
        <pc:spChg chg="del mod">
          <ac:chgData name="Charef, Aymen (OCS)" userId="6037eab9-669e-4f79-8f14-e59a1060e245" providerId="ADAL" clId="{531E3B8D-F7E6-431F-8947-2AF0EC8D7C84}" dt="2023-06-12T10:31:33.600" v="2306" actId="478"/>
          <ac:spMkLst>
            <pc:docMk/>
            <pc:sldMk cId="4135626105" sldId="523"/>
            <ac:spMk id="7" creationId="{53AF5F55-ED32-3696-8ABD-1C3C8E053BCB}"/>
          </ac:spMkLst>
        </pc:spChg>
        <pc:spChg chg="del mod">
          <ac:chgData name="Charef, Aymen (OCS)" userId="6037eab9-669e-4f79-8f14-e59a1060e245" providerId="ADAL" clId="{531E3B8D-F7E6-431F-8947-2AF0EC8D7C84}" dt="2023-06-10T23:38:24.276" v="1841"/>
          <ac:spMkLst>
            <pc:docMk/>
            <pc:sldMk cId="4135626105" sldId="523"/>
            <ac:spMk id="41" creationId="{00000000-0000-0000-0000-000000000000}"/>
          </ac:spMkLst>
        </pc:spChg>
      </pc:sldChg>
    </pc:docChg>
  </pc:docChgLst>
  <pc:docChgLst>
    <pc:chgData name="Najeh, Fadhila (OCS)" userId="S::fadhila.najeh@fao.org::97378792-563d-4215-8a7f-500ab1c3c967" providerId="AD" clId="Web-{F8A85F0D-439B-0F54-1848-0F57EC82B570}"/>
    <pc:docChg chg="mod modSld">
      <pc:chgData name="Najeh, Fadhila (OCS)" userId="S::fadhila.najeh@fao.org::97378792-563d-4215-8a7f-500ab1c3c967" providerId="AD" clId="Web-{F8A85F0D-439B-0F54-1848-0F57EC82B570}" dt="2023-06-11T13:13:52.756" v="109" actId="20577"/>
      <pc:docMkLst>
        <pc:docMk/>
      </pc:docMkLst>
      <pc:sldChg chg="addSp delSp modSp">
        <pc:chgData name="Najeh, Fadhila (OCS)" userId="S::fadhila.najeh@fao.org::97378792-563d-4215-8a7f-500ab1c3c967" providerId="AD" clId="Web-{F8A85F0D-439B-0F54-1848-0F57EC82B570}" dt="2023-06-08T10:21:06.615" v="47"/>
        <pc:sldMkLst>
          <pc:docMk/>
          <pc:sldMk cId="265808501" sldId="260"/>
        </pc:sldMkLst>
        <pc:spChg chg="add del mod">
          <ac:chgData name="Najeh, Fadhila (OCS)" userId="S::fadhila.najeh@fao.org::97378792-563d-4215-8a7f-500ab1c3c967" providerId="AD" clId="Web-{F8A85F0D-439B-0F54-1848-0F57EC82B570}" dt="2023-06-08T10:20:48.646" v="34"/>
          <ac:spMkLst>
            <pc:docMk/>
            <pc:sldMk cId="265808501" sldId="260"/>
            <ac:spMk id="2" creationId="{5855AC60-4256-FB7C-E977-5EA75D8EF113}"/>
          </ac:spMkLst>
        </pc:spChg>
        <pc:spChg chg="add mod">
          <ac:chgData name="Najeh, Fadhila (OCS)" userId="S::fadhila.najeh@fao.org::97378792-563d-4215-8a7f-500ab1c3c967" providerId="AD" clId="Web-{F8A85F0D-439B-0F54-1848-0F57EC82B570}" dt="2023-06-08T10:21:06.615" v="47"/>
          <ac:spMkLst>
            <pc:docMk/>
            <pc:sldMk cId="265808501" sldId="260"/>
            <ac:spMk id="4" creationId="{A8BEB164-B036-BE95-6A9C-F6E237540E59}"/>
          </ac:spMkLst>
        </pc:spChg>
        <pc:spChg chg="del">
          <ac:chgData name="Najeh, Fadhila (OCS)" userId="S::fadhila.najeh@fao.org::97378792-563d-4215-8a7f-500ab1c3c967" providerId="AD" clId="Web-{F8A85F0D-439B-0F54-1848-0F57EC82B570}" dt="2023-06-08T10:20:50.818" v="35"/>
          <ac:spMkLst>
            <pc:docMk/>
            <pc:sldMk cId="265808501" sldId="260"/>
            <ac:spMk id="6" creationId="{856C1DCB-55BD-BE6E-8637-1479A340AFD7}"/>
          </ac:spMkLst>
        </pc:spChg>
      </pc:sldChg>
      <pc:sldChg chg="modSp">
        <pc:chgData name="Najeh, Fadhila (OCS)" userId="S::fadhila.najeh@fao.org::97378792-563d-4215-8a7f-500ab1c3c967" providerId="AD" clId="Web-{F8A85F0D-439B-0F54-1848-0F57EC82B570}" dt="2023-06-11T13:13:52.756" v="109" actId="20577"/>
        <pc:sldMkLst>
          <pc:docMk/>
          <pc:sldMk cId="132895253" sldId="261"/>
        </pc:sldMkLst>
        <pc:spChg chg="mod">
          <ac:chgData name="Najeh, Fadhila (OCS)" userId="S::fadhila.najeh@fao.org::97378792-563d-4215-8a7f-500ab1c3c967" providerId="AD" clId="Web-{F8A85F0D-439B-0F54-1848-0F57EC82B570}" dt="2023-06-11T13:13:52.756" v="109" actId="20577"/>
          <ac:spMkLst>
            <pc:docMk/>
            <pc:sldMk cId="132895253" sldId="261"/>
            <ac:spMk id="3" creationId="{1086D5BA-EFA2-F6AF-68CB-55F613B28D0A}"/>
          </ac:spMkLst>
        </pc:spChg>
        <pc:spChg chg="mod">
          <ac:chgData name="Najeh, Fadhila (OCS)" userId="S::fadhila.najeh@fao.org::97378792-563d-4215-8a7f-500ab1c3c967" providerId="AD" clId="Web-{F8A85F0D-439B-0F54-1848-0F57EC82B570}" dt="2023-06-08T10:22:39.227" v="61"/>
          <ac:spMkLst>
            <pc:docMk/>
            <pc:sldMk cId="132895253" sldId="261"/>
            <ac:spMk id="7" creationId="{777A7FDA-E577-7CC0-9B9F-37E69DE77D76}"/>
          </ac:spMkLst>
        </pc:spChg>
      </pc:sldChg>
      <pc:sldChg chg="addSp delSp modSp modCm">
        <pc:chgData name="Najeh, Fadhila (OCS)" userId="S::fadhila.najeh@fao.org::97378792-563d-4215-8a7f-500ab1c3c967" providerId="AD" clId="Web-{F8A85F0D-439B-0F54-1848-0F57EC82B570}" dt="2023-06-08T10:20:18.177" v="31" actId="14100"/>
        <pc:sldMkLst>
          <pc:docMk/>
          <pc:sldMk cId="3794416357" sldId="492"/>
        </pc:sldMkLst>
        <pc:spChg chg="add mod">
          <ac:chgData name="Najeh, Fadhila (OCS)" userId="S::fadhila.najeh@fao.org::97378792-563d-4215-8a7f-500ab1c3c967" providerId="AD" clId="Web-{F8A85F0D-439B-0F54-1848-0F57EC82B570}" dt="2023-06-08T10:20:18.177" v="31" actId="14100"/>
          <ac:spMkLst>
            <pc:docMk/>
            <pc:sldMk cId="3794416357" sldId="492"/>
            <ac:spMk id="2" creationId="{5855AC60-4256-FB7C-E977-5EA75D8EF113}"/>
          </ac:spMkLst>
        </pc:spChg>
        <pc:spChg chg="del mod">
          <ac:chgData name="Najeh, Fadhila (OCS)" userId="S::fadhila.najeh@fao.org::97378792-563d-4215-8a7f-500ab1c3c967" providerId="AD" clId="Web-{F8A85F0D-439B-0F54-1848-0F57EC82B570}" dt="2023-06-08T10:19:50.051" v="20"/>
          <ac:spMkLst>
            <pc:docMk/>
            <pc:sldMk cId="3794416357" sldId="492"/>
            <ac:spMk id="4" creationId="{7BCEFC8D-03E5-252A-BEA7-5330365A30FC}"/>
          </ac:spMkLst>
        </pc:spChg>
        <pc:extLst>
          <p:ext xmlns:p="http://schemas.openxmlformats.org/presentationml/2006/main" uri="{D6D511B9-2390-475A-947B-AFAB55BFBCF1}">
            <pc226:cmChg xmlns:pc226="http://schemas.microsoft.com/office/powerpoint/2022/06/main/command" chg="">
              <pc226:chgData name="Najeh, Fadhila (OCS)" userId="S::fadhila.najeh@fao.org::97378792-563d-4215-8a7f-500ab1c3c967" providerId="AD" clId="Web-{F8A85F0D-439B-0F54-1848-0F57EC82B570}" dt="2023-06-08T10:12:53.697" v="2"/>
              <pc2:cmMkLst xmlns:pc2="http://schemas.microsoft.com/office/powerpoint/2019/9/main/command">
                <pc:docMk/>
                <pc:sldMk cId="3794416357" sldId="492"/>
                <pc2:cmMk id="{C31FC2C0-8982-4A35-8D6C-12A127F1B154}"/>
              </pc2:cmMkLst>
              <pc226:cmRplyChg chg="add">
                <pc226:chgData name="Najeh, Fadhila (OCS)" userId="S::fadhila.najeh@fao.org::97378792-563d-4215-8a7f-500ab1c3c967" providerId="AD" clId="Web-{F8A85F0D-439B-0F54-1848-0F57EC82B570}" dt="2023-06-08T10:12:14.211" v="1"/>
                <pc2:cmRplyMkLst xmlns:pc2="http://schemas.microsoft.com/office/powerpoint/2019/9/main/command">
                  <pc:docMk/>
                  <pc:sldMk cId="3794416357" sldId="492"/>
                  <pc2:cmMk id="{C31FC2C0-8982-4A35-8D6C-12A127F1B154}"/>
                  <pc2:cmRplyMk id="{62CBD46B-13A7-4068-AA06-43447EAE78F7}"/>
                </pc2:cmRplyMkLst>
              </pc226:cmRplyChg>
              <pc226:cmRplyChg chg="add">
                <pc226:chgData name="Najeh, Fadhila (OCS)" userId="S::fadhila.najeh@fao.org::97378792-563d-4215-8a7f-500ab1c3c967" providerId="AD" clId="Web-{F8A85F0D-439B-0F54-1848-0F57EC82B570}" dt="2023-06-08T10:12:53.697" v="2"/>
                <pc2:cmRplyMkLst xmlns:pc2="http://schemas.microsoft.com/office/powerpoint/2019/9/main/command">
                  <pc:docMk/>
                  <pc:sldMk cId="3794416357" sldId="492"/>
                  <pc2:cmMk id="{C31FC2C0-8982-4A35-8D6C-12A127F1B154}"/>
                  <pc2:cmRplyMk id="{B6270C72-28B3-4ADA-B652-CF4058EBCFA9}"/>
                </pc2:cmRplyMkLst>
              </pc226:cmRplyChg>
            </pc226:cmChg>
          </p:ext>
        </pc:extLst>
      </pc:sldChg>
      <pc:sldChg chg="addSp delSp modSp">
        <pc:chgData name="Najeh, Fadhila (OCS)" userId="S::fadhila.najeh@fao.org::97378792-563d-4215-8a7f-500ab1c3c967" providerId="AD" clId="Web-{F8A85F0D-439B-0F54-1848-0F57EC82B570}" dt="2023-06-08T10:24:34.246" v="97"/>
        <pc:sldMkLst>
          <pc:docMk/>
          <pc:sldMk cId="3621214278" sldId="493"/>
        </pc:sldMkLst>
        <pc:spChg chg="add mod">
          <ac:chgData name="Najeh, Fadhila (OCS)" userId="S::fadhila.najeh@fao.org::97378792-563d-4215-8a7f-500ab1c3c967" providerId="AD" clId="Web-{F8A85F0D-439B-0F54-1848-0F57EC82B570}" dt="2023-06-08T10:24:33.121" v="96" actId="20577"/>
          <ac:spMkLst>
            <pc:docMk/>
            <pc:sldMk cId="3621214278" sldId="493"/>
            <ac:spMk id="4" creationId="{F27AE406-9D6D-8B36-D950-9CC3294380C0}"/>
          </ac:spMkLst>
        </pc:spChg>
        <pc:spChg chg="del">
          <ac:chgData name="Najeh, Fadhila (OCS)" userId="S::fadhila.najeh@fao.org::97378792-563d-4215-8a7f-500ab1c3c967" providerId="AD" clId="Web-{F8A85F0D-439B-0F54-1848-0F57EC82B570}" dt="2023-06-08T10:24:12.323" v="85"/>
          <ac:spMkLst>
            <pc:docMk/>
            <pc:sldMk cId="3621214278" sldId="493"/>
            <ac:spMk id="31" creationId="{3804164F-07BC-B646-A27F-D5F06B2BD45A}"/>
          </ac:spMkLst>
        </pc:spChg>
        <pc:grpChg chg="del">
          <ac:chgData name="Najeh, Fadhila (OCS)" userId="S::fadhila.najeh@fao.org::97378792-563d-4215-8a7f-500ab1c3c967" providerId="AD" clId="Web-{F8A85F0D-439B-0F54-1848-0F57EC82B570}" dt="2023-06-08T10:24:34.246" v="97"/>
          <ac:grpSpMkLst>
            <pc:docMk/>
            <pc:sldMk cId="3621214278" sldId="493"/>
            <ac:grpSpMk id="20" creationId="{4658E8FF-B035-044D-BB14-EF87194AF82C}"/>
          </ac:grpSpMkLst>
        </pc:grpChg>
      </pc:sldChg>
      <pc:sldChg chg="addSp">
        <pc:chgData name="Najeh, Fadhila (OCS)" userId="S::fadhila.najeh@fao.org::97378792-563d-4215-8a7f-500ab1c3c967" providerId="AD" clId="Web-{F8A85F0D-439B-0F54-1848-0F57EC82B570}" dt="2023-06-08T10:25:19.387" v="98"/>
        <pc:sldMkLst>
          <pc:docMk/>
          <pc:sldMk cId="3205777526" sldId="494"/>
        </pc:sldMkLst>
        <pc:spChg chg="add">
          <ac:chgData name="Najeh, Fadhila (OCS)" userId="S::fadhila.najeh@fao.org::97378792-563d-4215-8a7f-500ab1c3c967" providerId="AD" clId="Web-{F8A85F0D-439B-0F54-1848-0F57EC82B570}" dt="2023-06-08T10:25:19.387" v="98"/>
          <ac:spMkLst>
            <pc:docMk/>
            <pc:sldMk cId="3205777526" sldId="494"/>
            <ac:spMk id="5" creationId="{391F6F6C-5366-F409-FA01-5E02A6F0CA7E}"/>
          </ac:spMkLst>
        </pc:spChg>
      </pc:sldChg>
      <pc:sldChg chg="addSp modSp">
        <pc:chgData name="Najeh, Fadhila (OCS)" userId="S::fadhila.najeh@fao.org::97378792-563d-4215-8a7f-500ab1c3c967" providerId="AD" clId="Web-{F8A85F0D-439B-0F54-1848-0F57EC82B570}" dt="2023-06-08T10:23:47.494" v="84" actId="20577"/>
        <pc:sldMkLst>
          <pc:docMk/>
          <pc:sldMk cId="2497685941" sldId="508"/>
        </pc:sldMkLst>
        <pc:spChg chg="add mod">
          <ac:chgData name="Najeh, Fadhila (OCS)" userId="S::fadhila.najeh@fao.org::97378792-563d-4215-8a7f-500ab1c3c967" providerId="AD" clId="Web-{F8A85F0D-439B-0F54-1848-0F57EC82B570}" dt="2023-06-08T10:23:47.494" v="84" actId="20577"/>
          <ac:spMkLst>
            <pc:docMk/>
            <pc:sldMk cId="2497685941" sldId="508"/>
            <ac:spMk id="3" creationId="{CB691649-827F-A867-982E-2CB3D04FA24C}"/>
          </ac:spMkLst>
        </pc:spChg>
      </pc:sldChg>
      <pc:sldChg chg="addSp delSp modSp">
        <pc:chgData name="Najeh, Fadhila (OCS)" userId="S::fadhila.najeh@fao.org::97378792-563d-4215-8a7f-500ab1c3c967" providerId="AD" clId="Web-{F8A85F0D-439B-0F54-1848-0F57EC82B570}" dt="2023-06-08T10:21:54.460" v="58"/>
        <pc:sldMkLst>
          <pc:docMk/>
          <pc:sldMk cId="3983262317" sldId="510"/>
        </pc:sldMkLst>
        <pc:spChg chg="add mod">
          <ac:chgData name="Najeh, Fadhila (OCS)" userId="S::fadhila.najeh@fao.org::97378792-563d-4215-8a7f-500ab1c3c967" providerId="AD" clId="Web-{F8A85F0D-439B-0F54-1848-0F57EC82B570}" dt="2023-06-08T10:21:54.460" v="58"/>
          <ac:spMkLst>
            <pc:docMk/>
            <pc:sldMk cId="3983262317" sldId="510"/>
            <ac:spMk id="2" creationId="{CB691649-827F-A867-982E-2CB3D04FA24C}"/>
          </ac:spMkLst>
        </pc:spChg>
        <pc:spChg chg="del">
          <ac:chgData name="Najeh, Fadhila (OCS)" userId="S::fadhila.najeh@fao.org::97378792-563d-4215-8a7f-500ab1c3c967" providerId="AD" clId="Web-{F8A85F0D-439B-0F54-1848-0F57EC82B570}" dt="2023-06-08T10:21:15.053" v="48"/>
          <ac:spMkLst>
            <pc:docMk/>
            <pc:sldMk cId="3983262317" sldId="510"/>
            <ac:spMk id="4" creationId="{3FF51B79-FD40-7E52-6188-BCC972113B47}"/>
          </ac:spMkLst>
        </pc:spChg>
      </pc:sldChg>
      <pc:sldChg chg="modSp">
        <pc:chgData name="Najeh, Fadhila (OCS)" userId="S::fadhila.najeh@fao.org::97378792-563d-4215-8a7f-500ab1c3c967" providerId="AD" clId="Web-{F8A85F0D-439B-0F54-1848-0F57EC82B570}" dt="2023-06-08T10:22:05.867" v="59"/>
        <pc:sldMkLst>
          <pc:docMk/>
          <pc:sldMk cId="2611967326" sldId="511"/>
        </pc:sldMkLst>
        <pc:spChg chg="mod">
          <ac:chgData name="Najeh, Fadhila (OCS)" userId="S::fadhila.najeh@fao.org::97378792-563d-4215-8a7f-500ab1c3c967" providerId="AD" clId="Web-{F8A85F0D-439B-0F54-1848-0F57EC82B570}" dt="2023-06-08T10:22:05.867" v="59"/>
          <ac:spMkLst>
            <pc:docMk/>
            <pc:sldMk cId="2611967326" sldId="511"/>
            <ac:spMk id="4" creationId="{2E4DC759-5DF5-65BC-42F7-4A2F1EA4CCF4}"/>
          </ac:spMkLst>
        </pc:spChg>
      </pc:sldChg>
      <pc:sldChg chg="addSp delSp modSp">
        <pc:chgData name="Najeh, Fadhila (OCS)" userId="S::fadhila.najeh@fao.org::97378792-563d-4215-8a7f-500ab1c3c967" providerId="AD" clId="Web-{F8A85F0D-439B-0F54-1848-0F57EC82B570}" dt="2023-06-08T10:19:29.660" v="18"/>
        <pc:sldMkLst>
          <pc:docMk/>
          <pc:sldMk cId="1265384680" sldId="512"/>
        </pc:sldMkLst>
        <pc:spChg chg="add mod">
          <ac:chgData name="Najeh, Fadhila (OCS)" userId="S::fadhila.najeh@fao.org::97378792-563d-4215-8a7f-500ab1c3c967" providerId="AD" clId="Web-{F8A85F0D-439B-0F54-1848-0F57EC82B570}" dt="2023-06-08T10:19:29.660" v="18"/>
          <ac:spMkLst>
            <pc:docMk/>
            <pc:sldMk cId="1265384680" sldId="512"/>
            <ac:spMk id="2" creationId="{7968D5FB-F305-7EED-A1F3-730ECF8C8B06}"/>
          </ac:spMkLst>
        </pc:spChg>
        <pc:spChg chg="del mod">
          <ac:chgData name="Najeh, Fadhila (OCS)" userId="S::fadhila.najeh@fao.org::97378792-563d-4215-8a7f-500ab1c3c967" providerId="AD" clId="Web-{F8A85F0D-439B-0F54-1848-0F57EC82B570}" dt="2023-06-08T10:18:52.471" v="4"/>
          <ac:spMkLst>
            <pc:docMk/>
            <pc:sldMk cId="1265384680" sldId="512"/>
            <ac:spMk id="3" creationId="{12763B86-D1A3-E1B7-CDD9-56DC88FC1303}"/>
          </ac:spMkLst>
        </pc:spChg>
      </pc:sldChg>
    </pc:docChg>
  </pc:docChgLst>
  <pc:docChgLst>
    <pc:chgData name="Najeh, Fadhila (OCS)" userId="97378792-563d-4215-8a7f-500ab1c3c967" providerId="ADAL" clId="{15B18187-BB99-4D71-A199-C18325EB8827}"/>
    <pc:docChg chg="undo custSel addSld modSld sldOrd">
      <pc:chgData name="Najeh, Fadhila (OCS)" userId="97378792-563d-4215-8a7f-500ab1c3c967" providerId="ADAL" clId="{15B18187-BB99-4D71-A199-C18325EB8827}" dt="2023-06-06T20:40:19.551" v="3987"/>
      <pc:docMkLst>
        <pc:docMk/>
      </pc:docMkLst>
      <pc:sldChg chg="addSp modSp new mod">
        <pc:chgData name="Najeh, Fadhila (OCS)" userId="97378792-563d-4215-8a7f-500ab1c3c967" providerId="ADAL" clId="{15B18187-BB99-4D71-A199-C18325EB8827}" dt="2023-06-06T17:08:32.030" v="1925" actId="207"/>
        <pc:sldMkLst>
          <pc:docMk/>
          <pc:sldMk cId="1394651280" sldId="256"/>
        </pc:sldMkLst>
        <pc:spChg chg="mod">
          <ac:chgData name="Najeh, Fadhila (OCS)" userId="97378792-563d-4215-8a7f-500ab1c3c967" providerId="ADAL" clId="{15B18187-BB99-4D71-A199-C18325EB8827}" dt="2023-06-06T17:06:46.504" v="1887"/>
          <ac:spMkLst>
            <pc:docMk/>
            <pc:sldMk cId="1394651280" sldId="256"/>
            <ac:spMk id="2" creationId="{446FF712-FFB9-9AC0-4445-01B2E5339113}"/>
          </ac:spMkLst>
        </pc:spChg>
        <pc:spChg chg="mod">
          <ac:chgData name="Najeh, Fadhila (OCS)" userId="97378792-563d-4215-8a7f-500ab1c3c967" providerId="ADAL" clId="{15B18187-BB99-4D71-A199-C18325EB8827}" dt="2023-06-06T17:06:57.300" v="1893"/>
          <ac:spMkLst>
            <pc:docMk/>
            <pc:sldMk cId="1394651280" sldId="256"/>
            <ac:spMk id="3" creationId="{DA127DE4-EFD8-80CF-8CC9-C3554BB79E07}"/>
          </ac:spMkLst>
        </pc:spChg>
        <pc:spChg chg="add mod">
          <ac:chgData name="Najeh, Fadhila (OCS)" userId="97378792-563d-4215-8a7f-500ab1c3c967" providerId="ADAL" clId="{15B18187-BB99-4D71-A199-C18325EB8827}" dt="2023-06-06T17:08:32.030" v="1925" actId="207"/>
          <ac:spMkLst>
            <pc:docMk/>
            <pc:sldMk cId="1394651280" sldId="256"/>
            <ac:spMk id="5" creationId="{7425DE76-B04E-D66B-F525-94C36962F5B9}"/>
          </ac:spMkLst>
        </pc:spChg>
        <pc:picChg chg="add mod">
          <ac:chgData name="Najeh, Fadhila (OCS)" userId="97378792-563d-4215-8a7f-500ab1c3c967" providerId="ADAL" clId="{15B18187-BB99-4D71-A199-C18325EB8827}" dt="2023-06-06T17:07:06.560" v="1894"/>
          <ac:picMkLst>
            <pc:docMk/>
            <pc:sldMk cId="1394651280" sldId="256"/>
            <ac:picMk id="4" creationId="{158D3AED-BEAC-54BD-6B3D-32716F724BFF}"/>
          </ac:picMkLst>
        </pc:picChg>
      </pc:sldChg>
      <pc:sldChg chg="addSp delSp modSp new mod">
        <pc:chgData name="Najeh, Fadhila (OCS)" userId="97378792-563d-4215-8a7f-500ab1c3c967" providerId="ADAL" clId="{15B18187-BB99-4D71-A199-C18325EB8827}" dt="2023-06-06T17:12:42.624" v="1993" actId="478"/>
        <pc:sldMkLst>
          <pc:docMk/>
          <pc:sldMk cId="2432172795" sldId="257"/>
        </pc:sldMkLst>
        <pc:spChg chg="mod">
          <ac:chgData name="Najeh, Fadhila (OCS)" userId="97378792-563d-4215-8a7f-500ab1c3c967" providerId="ADAL" clId="{15B18187-BB99-4D71-A199-C18325EB8827}" dt="2023-06-06T12:25:57.570" v="457" actId="1076"/>
          <ac:spMkLst>
            <pc:docMk/>
            <pc:sldMk cId="2432172795" sldId="257"/>
            <ac:spMk id="2" creationId="{F8A272DC-D41D-FB19-1653-E8E9EB8BDF0E}"/>
          </ac:spMkLst>
        </pc:spChg>
        <pc:spChg chg="del mod">
          <ac:chgData name="Najeh, Fadhila (OCS)" userId="97378792-563d-4215-8a7f-500ab1c3c967" providerId="ADAL" clId="{15B18187-BB99-4D71-A199-C18325EB8827}" dt="2023-06-06T11:57:51.411" v="345" actId="478"/>
          <ac:spMkLst>
            <pc:docMk/>
            <pc:sldMk cId="2432172795" sldId="257"/>
            <ac:spMk id="3" creationId="{6447CD38-C293-4227-66F3-6DD874FBAE59}"/>
          </ac:spMkLst>
        </pc:spChg>
        <pc:spChg chg="add del">
          <ac:chgData name="Najeh, Fadhila (OCS)" userId="97378792-563d-4215-8a7f-500ab1c3c967" providerId="ADAL" clId="{15B18187-BB99-4D71-A199-C18325EB8827}" dt="2023-06-06T11:53:04.379" v="100" actId="478"/>
          <ac:spMkLst>
            <pc:docMk/>
            <pc:sldMk cId="2432172795" sldId="257"/>
            <ac:spMk id="4" creationId="{E1A34399-799D-A0F4-CFEA-A575494F0C83}"/>
          </ac:spMkLst>
        </pc:spChg>
        <pc:spChg chg="add mod">
          <ac:chgData name="Najeh, Fadhila (OCS)" userId="97378792-563d-4215-8a7f-500ab1c3c967" providerId="ADAL" clId="{15B18187-BB99-4D71-A199-C18325EB8827}" dt="2023-06-06T11:57:49.408" v="344" actId="1076"/>
          <ac:spMkLst>
            <pc:docMk/>
            <pc:sldMk cId="2432172795" sldId="257"/>
            <ac:spMk id="5" creationId="{48294857-7382-B1E7-F8F7-B139D4AB2F8A}"/>
          </ac:spMkLst>
        </pc:spChg>
        <pc:spChg chg="add mod">
          <ac:chgData name="Najeh, Fadhila (OCS)" userId="97378792-563d-4215-8a7f-500ab1c3c967" providerId="ADAL" clId="{15B18187-BB99-4D71-A199-C18325EB8827}" dt="2023-06-06T16:53:51.277" v="1500" actId="1076"/>
          <ac:spMkLst>
            <pc:docMk/>
            <pc:sldMk cId="2432172795" sldId="257"/>
            <ac:spMk id="6" creationId="{C69D9142-87D7-382F-C9E4-2E4310708E3A}"/>
          </ac:spMkLst>
        </pc:spChg>
        <pc:spChg chg="add mod">
          <ac:chgData name="Najeh, Fadhila (OCS)" userId="97378792-563d-4215-8a7f-500ab1c3c967" providerId="ADAL" clId="{15B18187-BB99-4D71-A199-C18325EB8827}" dt="2023-06-06T11:57:49.408" v="344" actId="1076"/>
          <ac:spMkLst>
            <pc:docMk/>
            <pc:sldMk cId="2432172795" sldId="257"/>
            <ac:spMk id="7" creationId="{D9FC0274-AD9B-8A6A-7F9A-6B80D08B15D9}"/>
          </ac:spMkLst>
        </pc:spChg>
        <pc:spChg chg="add mod">
          <ac:chgData name="Najeh, Fadhila (OCS)" userId="97378792-563d-4215-8a7f-500ab1c3c967" providerId="ADAL" clId="{15B18187-BB99-4D71-A199-C18325EB8827}" dt="2023-06-06T11:57:49.408" v="344" actId="1076"/>
          <ac:spMkLst>
            <pc:docMk/>
            <pc:sldMk cId="2432172795" sldId="257"/>
            <ac:spMk id="8" creationId="{D78BC026-F569-330F-4C01-8577F717397A}"/>
          </ac:spMkLst>
        </pc:spChg>
        <pc:spChg chg="add mod">
          <ac:chgData name="Najeh, Fadhila (OCS)" userId="97378792-563d-4215-8a7f-500ab1c3c967" providerId="ADAL" clId="{15B18187-BB99-4D71-A199-C18325EB8827}" dt="2023-06-06T11:57:49.408" v="344" actId="1076"/>
          <ac:spMkLst>
            <pc:docMk/>
            <pc:sldMk cId="2432172795" sldId="257"/>
            <ac:spMk id="9" creationId="{98D926E3-3D27-B19D-0BD4-35DE6DFF5132}"/>
          </ac:spMkLst>
        </pc:spChg>
        <pc:spChg chg="add mod">
          <ac:chgData name="Najeh, Fadhila (OCS)" userId="97378792-563d-4215-8a7f-500ab1c3c967" providerId="ADAL" clId="{15B18187-BB99-4D71-A199-C18325EB8827}" dt="2023-06-06T11:58:19.825" v="366" actId="1035"/>
          <ac:spMkLst>
            <pc:docMk/>
            <pc:sldMk cId="2432172795" sldId="257"/>
            <ac:spMk id="10" creationId="{16392B11-0F2D-ABBB-4844-E8DFA7CEAC3D}"/>
          </ac:spMkLst>
        </pc:spChg>
        <pc:spChg chg="add mod">
          <ac:chgData name="Najeh, Fadhila (OCS)" userId="97378792-563d-4215-8a7f-500ab1c3c967" providerId="ADAL" clId="{15B18187-BB99-4D71-A199-C18325EB8827}" dt="2023-06-06T17:10:35.520" v="1951" actId="1035"/>
          <ac:spMkLst>
            <pc:docMk/>
            <pc:sldMk cId="2432172795" sldId="257"/>
            <ac:spMk id="11" creationId="{DE9BB2CD-4F4A-1099-978C-67DAFE1C6AD4}"/>
          </ac:spMkLst>
        </pc:spChg>
        <pc:spChg chg="add mod">
          <ac:chgData name="Najeh, Fadhila (OCS)" userId="97378792-563d-4215-8a7f-500ab1c3c967" providerId="ADAL" clId="{15B18187-BB99-4D71-A199-C18325EB8827}" dt="2023-06-06T17:10:45.410" v="1978" actId="1037"/>
          <ac:spMkLst>
            <pc:docMk/>
            <pc:sldMk cId="2432172795" sldId="257"/>
            <ac:spMk id="12" creationId="{1DA1E5E0-7534-1D4E-3611-404A041E8226}"/>
          </ac:spMkLst>
        </pc:spChg>
        <pc:spChg chg="add mod">
          <ac:chgData name="Najeh, Fadhila (OCS)" userId="97378792-563d-4215-8a7f-500ab1c3c967" providerId="ADAL" clId="{15B18187-BB99-4D71-A199-C18325EB8827}" dt="2023-06-06T17:10:45.410" v="1978" actId="1037"/>
          <ac:spMkLst>
            <pc:docMk/>
            <pc:sldMk cId="2432172795" sldId="257"/>
            <ac:spMk id="13" creationId="{82A1CE73-97E0-AE7B-C669-C22C1BF3E8E9}"/>
          </ac:spMkLst>
        </pc:spChg>
        <pc:spChg chg="add del mod">
          <ac:chgData name="Najeh, Fadhila (OCS)" userId="97378792-563d-4215-8a7f-500ab1c3c967" providerId="ADAL" clId="{15B18187-BB99-4D71-A199-C18325EB8827}" dt="2023-06-06T17:12:42.624" v="1993" actId="478"/>
          <ac:spMkLst>
            <pc:docMk/>
            <pc:sldMk cId="2432172795" sldId="257"/>
            <ac:spMk id="15" creationId="{9C1DD10D-2149-1D13-7ABD-FBD901DD685F}"/>
          </ac:spMkLst>
        </pc:spChg>
        <pc:spChg chg="add del mod">
          <ac:chgData name="Najeh, Fadhila (OCS)" userId="97378792-563d-4215-8a7f-500ab1c3c967" providerId="ADAL" clId="{15B18187-BB99-4D71-A199-C18325EB8827}" dt="2023-06-06T17:12:42.624" v="1993" actId="478"/>
          <ac:spMkLst>
            <pc:docMk/>
            <pc:sldMk cId="2432172795" sldId="257"/>
            <ac:spMk id="16" creationId="{8E3C29F2-0C5A-4A71-5904-473E9974C0AD}"/>
          </ac:spMkLst>
        </pc:spChg>
        <pc:spChg chg="add del mod">
          <ac:chgData name="Najeh, Fadhila (OCS)" userId="97378792-563d-4215-8a7f-500ab1c3c967" providerId="ADAL" clId="{15B18187-BB99-4D71-A199-C18325EB8827}" dt="2023-06-06T17:12:42.624" v="1993" actId="478"/>
          <ac:spMkLst>
            <pc:docMk/>
            <pc:sldMk cId="2432172795" sldId="257"/>
            <ac:spMk id="17" creationId="{FCEE2548-CBD7-E210-FC61-5359EF800A95}"/>
          </ac:spMkLst>
        </pc:spChg>
        <pc:spChg chg="add del mod">
          <ac:chgData name="Najeh, Fadhila (OCS)" userId="97378792-563d-4215-8a7f-500ab1c3c967" providerId="ADAL" clId="{15B18187-BB99-4D71-A199-C18325EB8827}" dt="2023-06-06T17:12:42.624" v="1993" actId="478"/>
          <ac:spMkLst>
            <pc:docMk/>
            <pc:sldMk cId="2432172795" sldId="257"/>
            <ac:spMk id="18" creationId="{CFD1E1D0-3AC6-9D4D-3536-F8D27A140AC2}"/>
          </ac:spMkLst>
        </pc:spChg>
        <pc:spChg chg="add del mod">
          <ac:chgData name="Najeh, Fadhila (OCS)" userId="97378792-563d-4215-8a7f-500ab1c3c967" providerId="ADAL" clId="{15B18187-BB99-4D71-A199-C18325EB8827}" dt="2023-06-06T17:12:42.624" v="1993" actId="478"/>
          <ac:spMkLst>
            <pc:docMk/>
            <pc:sldMk cId="2432172795" sldId="257"/>
            <ac:spMk id="19" creationId="{46469C14-67D2-4E9A-D57C-4776F6574B03}"/>
          </ac:spMkLst>
        </pc:spChg>
        <pc:spChg chg="add del mod">
          <ac:chgData name="Najeh, Fadhila (OCS)" userId="97378792-563d-4215-8a7f-500ab1c3c967" providerId="ADAL" clId="{15B18187-BB99-4D71-A199-C18325EB8827}" dt="2023-06-06T17:12:42.624" v="1993" actId="478"/>
          <ac:spMkLst>
            <pc:docMk/>
            <pc:sldMk cId="2432172795" sldId="257"/>
            <ac:spMk id="20" creationId="{DDAE984D-EEBD-9396-B474-64FED8ED2A70}"/>
          </ac:spMkLst>
        </pc:spChg>
        <pc:spChg chg="add del mod">
          <ac:chgData name="Najeh, Fadhila (OCS)" userId="97378792-563d-4215-8a7f-500ab1c3c967" providerId="ADAL" clId="{15B18187-BB99-4D71-A199-C18325EB8827}" dt="2023-06-06T17:12:42.624" v="1993" actId="478"/>
          <ac:spMkLst>
            <pc:docMk/>
            <pc:sldMk cId="2432172795" sldId="257"/>
            <ac:spMk id="21" creationId="{A98DCC7D-128C-5C6C-3F27-B2264C47DA16}"/>
          </ac:spMkLst>
        </pc:spChg>
        <pc:spChg chg="add del mod">
          <ac:chgData name="Najeh, Fadhila (OCS)" userId="97378792-563d-4215-8a7f-500ab1c3c967" providerId="ADAL" clId="{15B18187-BB99-4D71-A199-C18325EB8827}" dt="2023-06-06T16:55:14.156" v="1522" actId="478"/>
          <ac:spMkLst>
            <pc:docMk/>
            <pc:sldMk cId="2432172795" sldId="257"/>
            <ac:spMk id="22" creationId="{0B06A85E-1622-6D08-A390-4556A5E467B9}"/>
          </ac:spMkLst>
        </pc:spChg>
        <pc:picChg chg="add mod">
          <ac:chgData name="Najeh, Fadhila (OCS)" userId="97378792-563d-4215-8a7f-500ab1c3c967" providerId="ADAL" clId="{15B18187-BB99-4D71-A199-C18325EB8827}" dt="2023-06-06T12:27:28.204" v="458"/>
          <ac:picMkLst>
            <pc:docMk/>
            <pc:sldMk cId="2432172795" sldId="257"/>
            <ac:picMk id="14" creationId="{ABC699E5-FF53-B871-EB18-21257EC16B11}"/>
          </ac:picMkLst>
        </pc:picChg>
        <pc:cxnChg chg="add mod">
          <ac:chgData name="Najeh, Fadhila (OCS)" userId="97378792-563d-4215-8a7f-500ab1c3c967" providerId="ADAL" clId="{15B18187-BB99-4D71-A199-C18325EB8827}" dt="2023-06-06T17:11:34.933" v="1985" actId="14100"/>
          <ac:cxnSpMkLst>
            <pc:docMk/>
            <pc:sldMk cId="2432172795" sldId="257"/>
            <ac:cxnSpMk id="24" creationId="{6CFB2906-843B-D532-2612-DFFCB3E646E4}"/>
          </ac:cxnSpMkLst>
        </pc:cxnChg>
        <pc:cxnChg chg="add">
          <ac:chgData name="Najeh, Fadhila (OCS)" userId="97378792-563d-4215-8a7f-500ab1c3c967" providerId="ADAL" clId="{15B18187-BB99-4D71-A199-C18325EB8827}" dt="2023-06-06T17:09:03.461" v="1928" actId="11529"/>
          <ac:cxnSpMkLst>
            <pc:docMk/>
            <pc:sldMk cId="2432172795" sldId="257"/>
            <ac:cxnSpMk id="27" creationId="{3FC9FD89-F969-43ED-F979-ACCEBCD576D7}"/>
          </ac:cxnSpMkLst>
        </pc:cxnChg>
        <pc:cxnChg chg="add">
          <ac:chgData name="Najeh, Fadhila (OCS)" userId="97378792-563d-4215-8a7f-500ab1c3c967" providerId="ADAL" clId="{15B18187-BB99-4D71-A199-C18325EB8827}" dt="2023-06-06T17:09:13.923" v="1929" actId="11529"/>
          <ac:cxnSpMkLst>
            <pc:docMk/>
            <pc:sldMk cId="2432172795" sldId="257"/>
            <ac:cxnSpMk id="29" creationId="{0FBAFDF3-0F56-552A-1B8E-EE8564BA6626}"/>
          </ac:cxnSpMkLst>
        </pc:cxnChg>
        <pc:cxnChg chg="add">
          <ac:chgData name="Najeh, Fadhila (OCS)" userId="97378792-563d-4215-8a7f-500ab1c3c967" providerId="ADAL" clId="{15B18187-BB99-4D71-A199-C18325EB8827}" dt="2023-06-06T17:09:18.959" v="1930" actId="11529"/>
          <ac:cxnSpMkLst>
            <pc:docMk/>
            <pc:sldMk cId="2432172795" sldId="257"/>
            <ac:cxnSpMk id="31" creationId="{D39E47F9-AD86-C18E-1268-3AE9E328A7AE}"/>
          </ac:cxnSpMkLst>
        </pc:cxnChg>
        <pc:cxnChg chg="add del mod">
          <ac:chgData name="Najeh, Fadhila (OCS)" userId="97378792-563d-4215-8a7f-500ab1c3c967" providerId="ADAL" clId="{15B18187-BB99-4D71-A199-C18325EB8827}" dt="2023-06-06T17:09:25.882" v="1934" actId="11529"/>
          <ac:cxnSpMkLst>
            <pc:docMk/>
            <pc:sldMk cId="2432172795" sldId="257"/>
            <ac:cxnSpMk id="33" creationId="{1D56D3C3-C96D-F453-DF52-E6309B036D9A}"/>
          </ac:cxnSpMkLst>
        </pc:cxnChg>
        <pc:cxnChg chg="add">
          <ac:chgData name="Najeh, Fadhila (OCS)" userId="97378792-563d-4215-8a7f-500ab1c3c967" providerId="ADAL" clId="{15B18187-BB99-4D71-A199-C18325EB8827}" dt="2023-06-06T17:09:32.759" v="1935" actId="11529"/>
          <ac:cxnSpMkLst>
            <pc:docMk/>
            <pc:sldMk cId="2432172795" sldId="257"/>
            <ac:cxnSpMk id="36" creationId="{D4692F20-6714-8A12-5638-53CF4847126A}"/>
          </ac:cxnSpMkLst>
        </pc:cxnChg>
        <pc:cxnChg chg="add del mod">
          <ac:chgData name="Najeh, Fadhila (OCS)" userId="97378792-563d-4215-8a7f-500ab1c3c967" providerId="ADAL" clId="{15B18187-BB99-4D71-A199-C18325EB8827}" dt="2023-06-06T17:09:38.959" v="1937" actId="11529"/>
          <ac:cxnSpMkLst>
            <pc:docMk/>
            <pc:sldMk cId="2432172795" sldId="257"/>
            <ac:cxnSpMk id="38" creationId="{7BE8928C-DC09-A564-E5A1-4273CA25735E}"/>
          </ac:cxnSpMkLst>
        </pc:cxnChg>
        <pc:cxnChg chg="add mod">
          <ac:chgData name="Najeh, Fadhila (OCS)" userId="97378792-563d-4215-8a7f-500ab1c3c967" providerId="ADAL" clId="{15B18187-BB99-4D71-A199-C18325EB8827}" dt="2023-06-06T17:10:01.008" v="1942" actId="14100"/>
          <ac:cxnSpMkLst>
            <pc:docMk/>
            <pc:sldMk cId="2432172795" sldId="257"/>
            <ac:cxnSpMk id="40" creationId="{47EC7A01-BB6D-0155-0D34-9488A5150C9A}"/>
          </ac:cxnSpMkLst>
        </pc:cxnChg>
        <pc:cxnChg chg="add mod">
          <ac:chgData name="Najeh, Fadhila (OCS)" userId="97378792-563d-4215-8a7f-500ab1c3c967" providerId="ADAL" clId="{15B18187-BB99-4D71-A199-C18325EB8827}" dt="2023-06-06T17:10:35.520" v="1951" actId="1035"/>
          <ac:cxnSpMkLst>
            <pc:docMk/>
            <pc:sldMk cId="2432172795" sldId="257"/>
            <ac:cxnSpMk id="44" creationId="{FDAA3733-1551-7D0E-5A50-28E7747C73FE}"/>
          </ac:cxnSpMkLst>
        </pc:cxnChg>
        <pc:cxnChg chg="add mod">
          <ac:chgData name="Najeh, Fadhila (OCS)" userId="97378792-563d-4215-8a7f-500ab1c3c967" providerId="ADAL" clId="{15B18187-BB99-4D71-A199-C18325EB8827}" dt="2023-06-06T17:10:57.145" v="1980" actId="14100"/>
          <ac:cxnSpMkLst>
            <pc:docMk/>
            <pc:sldMk cId="2432172795" sldId="257"/>
            <ac:cxnSpMk id="50" creationId="{FF6C35AB-69AB-641E-901C-1BDBE86DB2BD}"/>
          </ac:cxnSpMkLst>
        </pc:cxnChg>
        <pc:cxnChg chg="add">
          <ac:chgData name="Najeh, Fadhila (OCS)" userId="97378792-563d-4215-8a7f-500ab1c3c967" providerId="ADAL" clId="{15B18187-BB99-4D71-A199-C18325EB8827}" dt="2023-06-06T17:11:03.741" v="1981" actId="11529"/>
          <ac:cxnSpMkLst>
            <pc:docMk/>
            <pc:sldMk cId="2432172795" sldId="257"/>
            <ac:cxnSpMk id="53" creationId="{F9602BA7-D32C-4B3E-FA60-B64470D9BF16}"/>
          </ac:cxnSpMkLst>
        </pc:cxnChg>
        <pc:cxnChg chg="add mod">
          <ac:chgData name="Najeh, Fadhila (OCS)" userId="97378792-563d-4215-8a7f-500ab1c3c967" providerId="ADAL" clId="{15B18187-BB99-4D71-A199-C18325EB8827}" dt="2023-06-06T17:12:33.146" v="1992" actId="14100"/>
          <ac:cxnSpMkLst>
            <pc:docMk/>
            <pc:sldMk cId="2432172795" sldId="257"/>
            <ac:cxnSpMk id="57" creationId="{63A84EFD-1302-6766-3B86-9E6CE35A1719}"/>
          </ac:cxnSpMkLst>
        </pc:cxnChg>
      </pc:sldChg>
      <pc:sldChg chg="addSp delSp modSp new mod modAnim modShow">
        <pc:chgData name="Najeh, Fadhila (OCS)" userId="97378792-563d-4215-8a7f-500ab1c3c967" providerId="ADAL" clId="{15B18187-BB99-4D71-A199-C18325EB8827}" dt="2023-06-06T16:46:29.154" v="1450" actId="1076"/>
        <pc:sldMkLst>
          <pc:docMk/>
          <pc:sldMk cId="1532615034" sldId="258"/>
        </pc:sldMkLst>
        <pc:spChg chg="mod">
          <ac:chgData name="Najeh, Fadhila (OCS)" userId="97378792-563d-4215-8a7f-500ab1c3c967" providerId="ADAL" clId="{15B18187-BB99-4D71-A199-C18325EB8827}" dt="2023-06-06T12:25:51.995" v="456" actId="1076"/>
          <ac:spMkLst>
            <pc:docMk/>
            <pc:sldMk cId="1532615034" sldId="258"/>
            <ac:spMk id="2" creationId="{C3379C1E-E1CD-8109-B8D9-336B47B789CC}"/>
          </ac:spMkLst>
        </pc:spChg>
        <pc:spChg chg="del">
          <ac:chgData name="Najeh, Fadhila (OCS)" userId="97378792-563d-4215-8a7f-500ab1c3c967" providerId="ADAL" clId="{15B18187-BB99-4D71-A199-C18325EB8827}" dt="2023-06-06T12:22:51.720" v="410" actId="478"/>
          <ac:spMkLst>
            <pc:docMk/>
            <pc:sldMk cId="1532615034" sldId="258"/>
            <ac:spMk id="3" creationId="{33AF7517-7CC3-283D-547C-DA5474DE1BFD}"/>
          </ac:spMkLst>
        </pc:spChg>
        <pc:spChg chg="add mod">
          <ac:chgData name="Najeh, Fadhila (OCS)" userId="97378792-563d-4215-8a7f-500ab1c3c967" providerId="ADAL" clId="{15B18187-BB99-4D71-A199-C18325EB8827}" dt="2023-06-06T12:22:52.554" v="411"/>
          <ac:spMkLst>
            <pc:docMk/>
            <pc:sldMk cId="1532615034" sldId="258"/>
            <ac:spMk id="6" creationId="{E818AD10-8251-1226-472B-E1ABD8E897AA}"/>
          </ac:spMkLst>
        </pc:spChg>
        <pc:spChg chg="add mod">
          <ac:chgData name="Najeh, Fadhila (OCS)" userId="97378792-563d-4215-8a7f-500ab1c3c967" providerId="ADAL" clId="{15B18187-BB99-4D71-A199-C18325EB8827}" dt="2023-06-06T12:22:52.554" v="411"/>
          <ac:spMkLst>
            <pc:docMk/>
            <pc:sldMk cId="1532615034" sldId="258"/>
            <ac:spMk id="7" creationId="{422FB969-966F-2C82-71F4-D39F546D84E7}"/>
          </ac:spMkLst>
        </pc:spChg>
        <pc:spChg chg="add mod">
          <ac:chgData name="Najeh, Fadhila (OCS)" userId="97378792-563d-4215-8a7f-500ab1c3c967" providerId="ADAL" clId="{15B18187-BB99-4D71-A199-C18325EB8827}" dt="2023-06-06T12:22:52.554" v="411"/>
          <ac:spMkLst>
            <pc:docMk/>
            <pc:sldMk cId="1532615034" sldId="258"/>
            <ac:spMk id="9" creationId="{3383459B-C9F4-1638-8D6D-EE97210E920A}"/>
          </ac:spMkLst>
        </pc:spChg>
        <pc:spChg chg="add mod">
          <ac:chgData name="Najeh, Fadhila (OCS)" userId="97378792-563d-4215-8a7f-500ab1c3c967" providerId="ADAL" clId="{15B18187-BB99-4D71-A199-C18325EB8827}" dt="2023-06-06T12:34:31.123" v="504" actId="1076"/>
          <ac:spMkLst>
            <pc:docMk/>
            <pc:sldMk cId="1532615034" sldId="258"/>
            <ac:spMk id="10" creationId="{C48121B6-59DB-F39C-FA66-B930B151B214}"/>
          </ac:spMkLst>
        </pc:spChg>
        <pc:spChg chg="add mod">
          <ac:chgData name="Najeh, Fadhila (OCS)" userId="97378792-563d-4215-8a7f-500ab1c3c967" providerId="ADAL" clId="{15B18187-BB99-4D71-A199-C18325EB8827}" dt="2023-06-06T12:52:43.796" v="578" actId="1076"/>
          <ac:spMkLst>
            <pc:docMk/>
            <pc:sldMk cId="1532615034" sldId="258"/>
            <ac:spMk id="11" creationId="{0E92D508-2B07-6F1B-A187-350C4F29DFB8}"/>
          </ac:spMkLst>
        </pc:spChg>
        <pc:spChg chg="add mod">
          <ac:chgData name="Najeh, Fadhila (OCS)" userId="97378792-563d-4215-8a7f-500ab1c3c967" providerId="ADAL" clId="{15B18187-BB99-4D71-A199-C18325EB8827}" dt="2023-06-06T12:22:52.554" v="411"/>
          <ac:spMkLst>
            <pc:docMk/>
            <pc:sldMk cId="1532615034" sldId="258"/>
            <ac:spMk id="12" creationId="{13579E9A-BA48-3D69-3E31-57D34DA251BA}"/>
          </ac:spMkLst>
        </pc:spChg>
        <pc:spChg chg="add mod">
          <ac:chgData name="Najeh, Fadhila (OCS)" userId="97378792-563d-4215-8a7f-500ab1c3c967" providerId="ADAL" clId="{15B18187-BB99-4D71-A199-C18325EB8827}" dt="2023-06-06T12:34:37.343" v="506" actId="1076"/>
          <ac:spMkLst>
            <pc:docMk/>
            <pc:sldMk cId="1532615034" sldId="258"/>
            <ac:spMk id="14" creationId="{10EA791E-F916-231E-A8E1-4A63E3FF324D}"/>
          </ac:spMkLst>
        </pc:spChg>
        <pc:spChg chg="add mod">
          <ac:chgData name="Najeh, Fadhila (OCS)" userId="97378792-563d-4215-8a7f-500ab1c3c967" providerId="ADAL" clId="{15B18187-BB99-4D71-A199-C18325EB8827}" dt="2023-06-06T12:22:52.554" v="411"/>
          <ac:spMkLst>
            <pc:docMk/>
            <pc:sldMk cId="1532615034" sldId="258"/>
            <ac:spMk id="16" creationId="{497DEC6E-1E60-8B3F-6F96-5F92B4F30529}"/>
          </ac:spMkLst>
        </pc:spChg>
        <pc:spChg chg="add mod">
          <ac:chgData name="Najeh, Fadhila (OCS)" userId="97378792-563d-4215-8a7f-500ab1c3c967" providerId="ADAL" clId="{15B18187-BB99-4D71-A199-C18325EB8827}" dt="2023-06-06T12:22:52.554" v="411"/>
          <ac:spMkLst>
            <pc:docMk/>
            <pc:sldMk cId="1532615034" sldId="258"/>
            <ac:spMk id="17" creationId="{68F27308-A3F2-1286-ECBA-9C1613F4F05F}"/>
          </ac:spMkLst>
        </pc:spChg>
        <pc:spChg chg="add mod">
          <ac:chgData name="Najeh, Fadhila (OCS)" userId="97378792-563d-4215-8a7f-500ab1c3c967" providerId="ADAL" clId="{15B18187-BB99-4D71-A199-C18325EB8827}" dt="2023-06-06T12:22:52.554" v="411"/>
          <ac:spMkLst>
            <pc:docMk/>
            <pc:sldMk cId="1532615034" sldId="258"/>
            <ac:spMk id="18" creationId="{495F28D9-6235-4274-4AF2-A5B5802F8D6A}"/>
          </ac:spMkLst>
        </pc:spChg>
        <pc:spChg chg="add mod">
          <ac:chgData name="Najeh, Fadhila (OCS)" userId="97378792-563d-4215-8a7f-500ab1c3c967" providerId="ADAL" clId="{15B18187-BB99-4D71-A199-C18325EB8827}" dt="2023-06-06T16:45:03.532" v="1440" actId="14100"/>
          <ac:spMkLst>
            <pc:docMk/>
            <pc:sldMk cId="1532615034" sldId="258"/>
            <ac:spMk id="21" creationId="{D8AC99E2-E323-4361-AEAE-79363B098781}"/>
          </ac:spMkLst>
        </pc:spChg>
        <pc:spChg chg="add mod">
          <ac:chgData name="Najeh, Fadhila (OCS)" userId="97378792-563d-4215-8a7f-500ab1c3c967" providerId="ADAL" clId="{15B18187-BB99-4D71-A199-C18325EB8827}" dt="2023-06-06T12:34:33.543" v="505" actId="1076"/>
          <ac:spMkLst>
            <pc:docMk/>
            <pc:sldMk cId="1532615034" sldId="258"/>
            <ac:spMk id="22" creationId="{935831FB-F616-E32E-0432-2BDE1306C838}"/>
          </ac:spMkLst>
        </pc:spChg>
        <pc:spChg chg="add mod">
          <ac:chgData name="Najeh, Fadhila (OCS)" userId="97378792-563d-4215-8a7f-500ab1c3c967" providerId="ADAL" clId="{15B18187-BB99-4D71-A199-C18325EB8827}" dt="2023-06-06T12:22:52.554" v="411"/>
          <ac:spMkLst>
            <pc:docMk/>
            <pc:sldMk cId="1532615034" sldId="258"/>
            <ac:spMk id="23" creationId="{D1B0FE78-07E2-7C48-E690-B566A541DE7A}"/>
          </ac:spMkLst>
        </pc:spChg>
        <pc:spChg chg="add del mod">
          <ac:chgData name="Najeh, Fadhila (OCS)" userId="97378792-563d-4215-8a7f-500ab1c3c967" providerId="ADAL" clId="{15B18187-BB99-4D71-A199-C18325EB8827}" dt="2023-06-06T12:31:42.579" v="472" actId="1076"/>
          <ac:spMkLst>
            <pc:docMk/>
            <pc:sldMk cId="1532615034" sldId="258"/>
            <ac:spMk id="24" creationId="{8F5B7190-C148-B991-5C5B-5BE1F132307F}"/>
          </ac:spMkLst>
        </pc:spChg>
        <pc:spChg chg="add mod">
          <ac:chgData name="Najeh, Fadhila (OCS)" userId="97378792-563d-4215-8a7f-500ab1c3c967" providerId="ADAL" clId="{15B18187-BB99-4D71-A199-C18325EB8827}" dt="2023-06-06T12:22:52.554" v="411"/>
          <ac:spMkLst>
            <pc:docMk/>
            <pc:sldMk cId="1532615034" sldId="258"/>
            <ac:spMk id="27" creationId="{EDC4C049-FEAF-AEA4-A4B3-83FAB69A6A15}"/>
          </ac:spMkLst>
        </pc:spChg>
        <pc:spChg chg="add mod">
          <ac:chgData name="Najeh, Fadhila (OCS)" userId="97378792-563d-4215-8a7f-500ab1c3c967" providerId="ADAL" clId="{15B18187-BB99-4D71-A199-C18325EB8827}" dt="2023-06-06T12:22:52.554" v="411"/>
          <ac:spMkLst>
            <pc:docMk/>
            <pc:sldMk cId="1532615034" sldId="258"/>
            <ac:spMk id="28" creationId="{5D909C05-9FDB-7ADE-D518-8E6BE5310E79}"/>
          </ac:spMkLst>
        </pc:spChg>
        <pc:spChg chg="add mod">
          <ac:chgData name="Najeh, Fadhila (OCS)" userId="97378792-563d-4215-8a7f-500ab1c3c967" providerId="ADAL" clId="{15B18187-BB99-4D71-A199-C18325EB8827}" dt="2023-06-06T12:22:52.554" v="411"/>
          <ac:spMkLst>
            <pc:docMk/>
            <pc:sldMk cId="1532615034" sldId="258"/>
            <ac:spMk id="29" creationId="{CFB0A5A3-85B9-4857-1839-8DEDA375C3E8}"/>
          </ac:spMkLst>
        </pc:spChg>
        <pc:spChg chg="add mod">
          <ac:chgData name="Najeh, Fadhila (OCS)" userId="97378792-563d-4215-8a7f-500ab1c3c967" providerId="ADAL" clId="{15B18187-BB99-4D71-A199-C18325EB8827}" dt="2023-06-06T12:22:52.554" v="411"/>
          <ac:spMkLst>
            <pc:docMk/>
            <pc:sldMk cId="1532615034" sldId="258"/>
            <ac:spMk id="33" creationId="{EBEB37E1-08C7-2C52-DE9B-8C619A13EE1D}"/>
          </ac:spMkLst>
        </pc:spChg>
        <pc:spChg chg="add mod">
          <ac:chgData name="Najeh, Fadhila (OCS)" userId="97378792-563d-4215-8a7f-500ab1c3c967" providerId="ADAL" clId="{15B18187-BB99-4D71-A199-C18325EB8827}" dt="2023-06-06T12:22:52.554" v="411"/>
          <ac:spMkLst>
            <pc:docMk/>
            <pc:sldMk cId="1532615034" sldId="258"/>
            <ac:spMk id="34" creationId="{91BFB1F2-ED77-C023-F97A-17414BA30E5F}"/>
          </ac:spMkLst>
        </pc:spChg>
        <pc:spChg chg="add mod">
          <ac:chgData name="Najeh, Fadhila (OCS)" userId="97378792-563d-4215-8a7f-500ab1c3c967" providerId="ADAL" clId="{15B18187-BB99-4D71-A199-C18325EB8827}" dt="2023-06-06T12:48:49.259" v="555" actId="20577"/>
          <ac:spMkLst>
            <pc:docMk/>
            <pc:sldMk cId="1532615034" sldId="258"/>
            <ac:spMk id="35" creationId="{C1F400D0-54F8-2BD6-069E-15AE6318B672}"/>
          </ac:spMkLst>
        </pc:spChg>
        <pc:spChg chg="add mod">
          <ac:chgData name="Najeh, Fadhila (OCS)" userId="97378792-563d-4215-8a7f-500ab1c3c967" providerId="ADAL" clId="{15B18187-BB99-4D71-A199-C18325EB8827}" dt="2023-06-06T12:22:52.554" v="411"/>
          <ac:spMkLst>
            <pc:docMk/>
            <pc:sldMk cId="1532615034" sldId="258"/>
            <ac:spMk id="36" creationId="{0CB3C813-7324-4A79-FC7A-2BC80928D9FB}"/>
          </ac:spMkLst>
        </pc:spChg>
        <pc:spChg chg="add mod">
          <ac:chgData name="Najeh, Fadhila (OCS)" userId="97378792-563d-4215-8a7f-500ab1c3c967" providerId="ADAL" clId="{15B18187-BB99-4D71-A199-C18325EB8827}" dt="2023-06-06T12:22:52.554" v="411"/>
          <ac:spMkLst>
            <pc:docMk/>
            <pc:sldMk cId="1532615034" sldId="258"/>
            <ac:spMk id="37" creationId="{BB354F90-5D87-12BD-C561-54FAD4DE18BD}"/>
          </ac:spMkLst>
        </pc:spChg>
        <pc:spChg chg="add mod">
          <ac:chgData name="Najeh, Fadhila (OCS)" userId="97378792-563d-4215-8a7f-500ab1c3c967" providerId="ADAL" clId="{15B18187-BB99-4D71-A199-C18325EB8827}" dt="2023-06-06T12:52:40.701" v="576" actId="1076"/>
          <ac:spMkLst>
            <pc:docMk/>
            <pc:sldMk cId="1532615034" sldId="258"/>
            <ac:spMk id="38" creationId="{4F284DC0-FC2F-D3E3-142C-BDE3D36D5DE7}"/>
          </ac:spMkLst>
        </pc:spChg>
        <pc:spChg chg="add mod">
          <ac:chgData name="Najeh, Fadhila (OCS)" userId="97378792-563d-4215-8a7f-500ab1c3c967" providerId="ADAL" clId="{15B18187-BB99-4D71-A199-C18325EB8827}" dt="2023-06-06T12:22:52.554" v="411"/>
          <ac:spMkLst>
            <pc:docMk/>
            <pc:sldMk cId="1532615034" sldId="258"/>
            <ac:spMk id="39" creationId="{AA765486-B4AF-9A55-2167-76B26138194B}"/>
          </ac:spMkLst>
        </pc:spChg>
        <pc:spChg chg="add mod">
          <ac:chgData name="Najeh, Fadhila (OCS)" userId="97378792-563d-4215-8a7f-500ab1c3c967" providerId="ADAL" clId="{15B18187-BB99-4D71-A199-C18325EB8827}" dt="2023-06-06T12:22:52.554" v="411"/>
          <ac:spMkLst>
            <pc:docMk/>
            <pc:sldMk cId="1532615034" sldId="258"/>
            <ac:spMk id="42" creationId="{2F95E352-BABD-D00B-929B-00A22FDEDC5B}"/>
          </ac:spMkLst>
        </pc:spChg>
        <pc:spChg chg="add mod">
          <ac:chgData name="Najeh, Fadhila (OCS)" userId="97378792-563d-4215-8a7f-500ab1c3c967" providerId="ADAL" clId="{15B18187-BB99-4D71-A199-C18325EB8827}" dt="2023-06-06T12:22:52.554" v="411"/>
          <ac:spMkLst>
            <pc:docMk/>
            <pc:sldMk cId="1532615034" sldId="258"/>
            <ac:spMk id="43" creationId="{BCBD8BEE-9526-D37F-D574-F76A71B9286F}"/>
          </ac:spMkLst>
        </pc:spChg>
        <pc:spChg chg="add mod">
          <ac:chgData name="Najeh, Fadhila (OCS)" userId="97378792-563d-4215-8a7f-500ab1c3c967" providerId="ADAL" clId="{15B18187-BB99-4D71-A199-C18325EB8827}" dt="2023-06-06T12:22:52.554" v="411"/>
          <ac:spMkLst>
            <pc:docMk/>
            <pc:sldMk cId="1532615034" sldId="258"/>
            <ac:spMk id="44" creationId="{1DB95268-6C1F-1F60-D47F-54FC7834C93B}"/>
          </ac:spMkLst>
        </pc:spChg>
        <pc:spChg chg="add del mod">
          <ac:chgData name="Najeh, Fadhila (OCS)" userId="97378792-563d-4215-8a7f-500ab1c3c967" providerId="ADAL" clId="{15B18187-BB99-4D71-A199-C18325EB8827}" dt="2023-06-06T12:31:14.981" v="469"/>
          <ac:spMkLst>
            <pc:docMk/>
            <pc:sldMk cId="1532615034" sldId="258"/>
            <ac:spMk id="48" creationId="{989CD20B-88F5-DAAD-3643-94D85EC1D11E}"/>
          </ac:spMkLst>
        </pc:spChg>
        <pc:spChg chg="add mod">
          <ac:chgData name="Najeh, Fadhila (OCS)" userId="97378792-563d-4215-8a7f-500ab1c3c967" providerId="ADAL" clId="{15B18187-BB99-4D71-A199-C18325EB8827}" dt="2023-06-06T12:33:59.780" v="498" actId="1035"/>
          <ac:spMkLst>
            <pc:docMk/>
            <pc:sldMk cId="1532615034" sldId="258"/>
            <ac:spMk id="51" creationId="{223EA949-6FDD-C44E-F164-E939F61B9658}"/>
          </ac:spMkLst>
        </pc:spChg>
        <pc:spChg chg="add mod">
          <ac:chgData name="Najeh, Fadhila (OCS)" userId="97378792-563d-4215-8a7f-500ab1c3c967" providerId="ADAL" clId="{15B18187-BB99-4D71-A199-C18325EB8827}" dt="2023-06-06T16:46:29.154" v="1450" actId="1076"/>
          <ac:spMkLst>
            <pc:docMk/>
            <pc:sldMk cId="1532615034" sldId="258"/>
            <ac:spMk id="52" creationId="{BE12714B-FD7A-1566-C90F-6B8F8F9DA1A1}"/>
          </ac:spMkLst>
        </pc:spChg>
        <pc:picChg chg="add mod">
          <ac:chgData name="Najeh, Fadhila (OCS)" userId="97378792-563d-4215-8a7f-500ab1c3c967" providerId="ADAL" clId="{15B18187-BB99-4D71-A199-C18325EB8827}" dt="2023-06-06T12:27:32.379" v="459"/>
          <ac:picMkLst>
            <pc:docMk/>
            <pc:sldMk cId="1532615034" sldId="258"/>
            <ac:picMk id="46" creationId="{09D97620-AF95-EBB7-51C0-0555CD578D0D}"/>
          </ac:picMkLst>
        </pc:picChg>
        <pc:picChg chg="add mod">
          <ac:chgData name="Najeh, Fadhila (OCS)" userId="97378792-563d-4215-8a7f-500ab1c3c967" providerId="ADAL" clId="{15B18187-BB99-4D71-A199-C18325EB8827}" dt="2023-06-06T12:31:47.498" v="473" actId="1076"/>
          <ac:picMkLst>
            <pc:docMk/>
            <pc:sldMk cId="1532615034" sldId="258"/>
            <ac:picMk id="47" creationId="{0D932546-1AF7-635A-0647-086DC417A32E}"/>
          </ac:picMkLst>
        </pc:picChg>
        <pc:picChg chg="add mod">
          <ac:chgData name="Najeh, Fadhila (OCS)" userId="97378792-563d-4215-8a7f-500ab1c3c967" providerId="ADAL" clId="{15B18187-BB99-4D71-A199-C18325EB8827}" dt="2023-06-06T12:32:00.168" v="476" actId="14100"/>
          <ac:picMkLst>
            <pc:docMk/>
            <pc:sldMk cId="1532615034" sldId="258"/>
            <ac:picMk id="49" creationId="{472F5E95-AAFA-C2C0-EEBB-CB278E7421DC}"/>
          </ac:picMkLst>
        </pc:picChg>
        <pc:picChg chg="add mod">
          <ac:chgData name="Najeh, Fadhila (OCS)" userId="97378792-563d-4215-8a7f-500ab1c3c967" providerId="ADAL" clId="{15B18187-BB99-4D71-A199-C18325EB8827}" dt="2023-06-06T16:46:25.892" v="1449" actId="1076"/>
          <ac:picMkLst>
            <pc:docMk/>
            <pc:sldMk cId="1532615034" sldId="258"/>
            <ac:picMk id="50" creationId="{9472471F-F372-2850-6013-E489A430161F}"/>
          </ac:picMkLst>
        </pc:picChg>
        <pc:cxnChg chg="add mod">
          <ac:chgData name="Najeh, Fadhila (OCS)" userId="97378792-563d-4215-8a7f-500ab1c3c967" providerId="ADAL" clId="{15B18187-BB99-4D71-A199-C18325EB8827}" dt="2023-06-06T12:34:40.348" v="507" actId="1076"/>
          <ac:cxnSpMkLst>
            <pc:docMk/>
            <pc:sldMk cId="1532615034" sldId="258"/>
            <ac:cxnSpMk id="4" creationId="{932C6C5A-7FD0-CC0A-A2F2-5475F4249078}"/>
          </ac:cxnSpMkLst>
        </pc:cxnChg>
        <pc:cxnChg chg="add mod">
          <ac:chgData name="Najeh, Fadhila (OCS)" userId="97378792-563d-4215-8a7f-500ab1c3c967" providerId="ADAL" clId="{15B18187-BB99-4D71-A199-C18325EB8827}" dt="2023-06-06T12:22:52.554" v="411"/>
          <ac:cxnSpMkLst>
            <pc:docMk/>
            <pc:sldMk cId="1532615034" sldId="258"/>
            <ac:cxnSpMk id="5" creationId="{376E170C-A937-7661-71B7-B8EA4D6E272D}"/>
          </ac:cxnSpMkLst>
        </pc:cxnChg>
        <pc:cxnChg chg="add mod">
          <ac:chgData name="Najeh, Fadhila (OCS)" userId="97378792-563d-4215-8a7f-500ab1c3c967" providerId="ADAL" clId="{15B18187-BB99-4D71-A199-C18325EB8827}" dt="2023-06-06T12:22:52.554" v="411"/>
          <ac:cxnSpMkLst>
            <pc:docMk/>
            <pc:sldMk cId="1532615034" sldId="258"/>
            <ac:cxnSpMk id="8" creationId="{FA7A7F61-A203-FDED-74E5-10A1DFAFFB50}"/>
          </ac:cxnSpMkLst>
        </pc:cxnChg>
        <pc:cxnChg chg="add mod">
          <ac:chgData name="Najeh, Fadhila (OCS)" userId="97378792-563d-4215-8a7f-500ab1c3c967" providerId="ADAL" clId="{15B18187-BB99-4D71-A199-C18325EB8827}" dt="2023-06-06T12:34:31.123" v="504" actId="1076"/>
          <ac:cxnSpMkLst>
            <pc:docMk/>
            <pc:sldMk cId="1532615034" sldId="258"/>
            <ac:cxnSpMk id="13" creationId="{21E2A995-74F8-D4C0-2634-2A46FECAAF8F}"/>
          </ac:cxnSpMkLst>
        </pc:cxnChg>
        <pc:cxnChg chg="add mod">
          <ac:chgData name="Najeh, Fadhila (OCS)" userId="97378792-563d-4215-8a7f-500ab1c3c967" providerId="ADAL" clId="{15B18187-BB99-4D71-A199-C18325EB8827}" dt="2023-06-06T12:34:37.343" v="506" actId="1076"/>
          <ac:cxnSpMkLst>
            <pc:docMk/>
            <pc:sldMk cId="1532615034" sldId="258"/>
            <ac:cxnSpMk id="15" creationId="{6C8E80DC-E6A6-1950-5462-50FB8D7A32A6}"/>
          </ac:cxnSpMkLst>
        </pc:cxnChg>
        <pc:cxnChg chg="add mod">
          <ac:chgData name="Najeh, Fadhila (OCS)" userId="97378792-563d-4215-8a7f-500ab1c3c967" providerId="ADAL" clId="{15B18187-BB99-4D71-A199-C18325EB8827}" dt="2023-06-06T12:22:52.554" v="411"/>
          <ac:cxnSpMkLst>
            <pc:docMk/>
            <pc:sldMk cId="1532615034" sldId="258"/>
            <ac:cxnSpMk id="19" creationId="{705F6D26-0C03-353A-8D77-4119D0573C60}"/>
          </ac:cxnSpMkLst>
        </pc:cxnChg>
        <pc:cxnChg chg="add mod">
          <ac:chgData name="Najeh, Fadhila (OCS)" userId="97378792-563d-4215-8a7f-500ab1c3c967" providerId="ADAL" clId="{15B18187-BB99-4D71-A199-C18325EB8827}" dt="2023-06-06T12:34:31.123" v="504" actId="1076"/>
          <ac:cxnSpMkLst>
            <pc:docMk/>
            <pc:sldMk cId="1532615034" sldId="258"/>
            <ac:cxnSpMk id="20" creationId="{84F3A545-C11E-FCA8-7BB3-C3B46455037B}"/>
          </ac:cxnSpMkLst>
        </pc:cxnChg>
        <pc:cxnChg chg="add mod">
          <ac:chgData name="Najeh, Fadhila (OCS)" userId="97378792-563d-4215-8a7f-500ab1c3c967" providerId="ADAL" clId="{15B18187-BB99-4D71-A199-C18325EB8827}" dt="2023-06-06T12:34:31.123" v="504" actId="1076"/>
          <ac:cxnSpMkLst>
            <pc:docMk/>
            <pc:sldMk cId="1532615034" sldId="258"/>
            <ac:cxnSpMk id="25" creationId="{D33E3D37-60EA-E0B9-6553-83AE463C8839}"/>
          </ac:cxnSpMkLst>
        </pc:cxnChg>
        <pc:cxnChg chg="add mod">
          <ac:chgData name="Najeh, Fadhila (OCS)" userId="97378792-563d-4215-8a7f-500ab1c3c967" providerId="ADAL" clId="{15B18187-BB99-4D71-A199-C18325EB8827}" dt="2023-06-06T12:22:52.554" v="411"/>
          <ac:cxnSpMkLst>
            <pc:docMk/>
            <pc:sldMk cId="1532615034" sldId="258"/>
            <ac:cxnSpMk id="26" creationId="{AEC3FE65-4861-956C-12BC-ECA06544CB3C}"/>
          </ac:cxnSpMkLst>
        </pc:cxnChg>
        <pc:cxnChg chg="add mod">
          <ac:chgData name="Najeh, Fadhila (OCS)" userId="97378792-563d-4215-8a7f-500ab1c3c967" providerId="ADAL" clId="{15B18187-BB99-4D71-A199-C18325EB8827}" dt="2023-06-06T12:34:31.123" v="504" actId="1076"/>
          <ac:cxnSpMkLst>
            <pc:docMk/>
            <pc:sldMk cId="1532615034" sldId="258"/>
            <ac:cxnSpMk id="30" creationId="{37D8B176-9B46-595F-6E28-C7AAAFAEE297}"/>
          </ac:cxnSpMkLst>
        </pc:cxnChg>
        <pc:cxnChg chg="add mod">
          <ac:chgData name="Najeh, Fadhila (OCS)" userId="97378792-563d-4215-8a7f-500ab1c3c967" providerId="ADAL" clId="{15B18187-BB99-4D71-A199-C18325EB8827}" dt="2023-06-06T12:34:31.123" v="504" actId="1076"/>
          <ac:cxnSpMkLst>
            <pc:docMk/>
            <pc:sldMk cId="1532615034" sldId="258"/>
            <ac:cxnSpMk id="31" creationId="{24C51637-C542-C95E-18C2-D36D39137128}"/>
          </ac:cxnSpMkLst>
        </pc:cxnChg>
        <pc:cxnChg chg="add mod">
          <ac:chgData name="Najeh, Fadhila (OCS)" userId="97378792-563d-4215-8a7f-500ab1c3c967" providerId="ADAL" clId="{15B18187-BB99-4D71-A199-C18325EB8827}" dt="2023-06-06T12:34:31.123" v="504" actId="1076"/>
          <ac:cxnSpMkLst>
            <pc:docMk/>
            <pc:sldMk cId="1532615034" sldId="258"/>
            <ac:cxnSpMk id="32" creationId="{168651F0-1360-B6D0-C230-BA6AE82881D4}"/>
          </ac:cxnSpMkLst>
        </pc:cxnChg>
        <pc:cxnChg chg="add mod">
          <ac:chgData name="Najeh, Fadhila (OCS)" userId="97378792-563d-4215-8a7f-500ab1c3c967" providerId="ADAL" clId="{15B18187-BB99-4D71-A199-C18325EB8827}" dt="2023-06-06T12:22:52.554" v="411"/>
          <ac:cxnSpMkLst>
            <pc:docMk/>
            <pc:sldMk cId="1532615034" sldId="258"/>
            <ac:cxnSpMk id="40" creationId="{68F65B09-C263-1F33-7530-403E34FF40F7}"/>
          </ac:cxnSpMkLst>
        </pc:cxnChg>
        <pc:cxnChg chg="add mod">
          <ac:chgData name="Najeh, Fadhila (OCS)" userId="97378792-563d-4215-8a7f-500ab1c3c967" providerId="ADAL" clId="{15B18187-BB99-4D71-A199-C18325EB8827}" dt="2023-06-06T12:52:40.701" v="576" actId="1076"/>
          <ac:cxnSpMkLst>
            <pc:docMk/>
            <pc:sldMk cId="1532615034" sldId="258"/>
            <ac:cxnSpMk id="41" creationId="{880F368C-3B47-A217-13B8-A891765CC4B6}"/>
          </ac:cxnSpMkLst>
        </pc:cxnChg>
        <pc:cxnChg chg="add mod">
          <ac:chgData name="Najeh, Fadhila (OCS)" userId="97378792-563d-4215-8a7f-500ab1c3c967" providerId="ADAL" clId="{15B18187-BB99-4D71-A199-C18325EB8827}" dt="2023-06-06T12:22:52.554" v="411"/>
          <ac:cxnSpMkLst>
            <pc:docMk/>
            <pc:sldMk cId="1532615034" sldId="258"/>
            <ac:cxnSpMk id="45" creationId="{A1D2A034-61D6-E248-DADF-D0E2609C20DF}"/>
          </ac:cxnSpMkLst>
        </pc:cxnChg>
      </pc:sldChg>
      <pc:sldChg chg="addSp delSp modSp new mod modAnim">
        <pc:chgData name="Najeh, Fadhila (OCS)" userId="97378792-563d-4215-8a7f-500ab1c3c967" providerId="ADAL" clId="{15B18187-BB99-4D71-A199-C18325EB8827}" dt="2023-06-06T17:21:37.793" v="2130" actId="404"/>
        <pc:sldMkLst>
          <pc:docMk/>
          <pc:sldMk cId="1359469699" sldId="259"/>
        </pc:sldMkLst>
        <pc:spChg chg="del">
          <ac:chgData name="Najeh, Fadhila (OCS)" userId="97378792-563d-4215-8a7f-500ab1c3c967" providerId="ADAL" clId="{15B18187-BB99-4D71-A199-C18325EB8827}" dt="2023-06-06T12:45:53.602" v="543" actId="478"/>
          <ac:spMkLst>
            <pc:docMk/>
            <pc:sldMk cId="1359469699" sldId="259"/>
            <ac:spMk id="2" creationId="{14781DBB-7B00-240F-BDAE-171E771E1DD4}"/>
          </ac:spMkLst>
        </pc:spChg>
        <pc:spChg chg="del">
          <ac:chgData name="Najeh, Fadhila (OCS)" userId="97378792-563d-4215-8a7f-500ab1c3c967" providerId="ADAL" clId="{15B18187-BB99-4D71-A199-C18325EB8827}" dt="2023-06-06T12:54:24.980" v="590" actId="478"/>
          <ac:spMkLst>
            <pc:docMk/>
            <pc:sldMk cId="1359469699" sldId="259"/>
            <ac:spMk id="3" creationId="{3BC2E261-0186-1051-CA9A-872477C3AF97}"/>
          </ac:spMkLst>
        </pc:spChg>
        <pc:spChg chg="add mod">
          <ac:chgData name="Najeh, Fadhila (OCS)" userId="97378792-563d-4215-8a7f-500ab1c3c967" providerId="ADAL" clId="{15B18187-BB99-4D71-A199-C18325EB8827}" dt="2023-06-06T16:45:25.001" v="1445" actId="1076"/>
          <ac:spMkLst>
            <pc:docMk/>
            <pc:sldMk cId="1359469699" sldId="259"/>
            <ac:spMk id="4" creationId="{2E4DC759-5DF5-65BC-42F7-4A2F1EA4CCF4}"/>
          </ac:spMkLst>
        </pc:spChg>
        <pc:spChg chg="add mod">
          <ac:chgData name="Najeh, Fadhila (OCS)" userId="97378792-563d-4215-8a7f-500ab1c3c967" providerId="ADAL" clId="{15B18187-BB99-4D71-A199-C18325EB8827}" dt="2023-06-06T14:46:07.454" v="1163" actId="1076"/>
          <ac:spMkLst>
            <pc:docMk/>
            <pc:sldMk cId="1359469699" sldId="259"/>
            <ac:spMk id="5" creationId="{A7B49CF7-16A2-3A22-005D-C46AB722A3DB}"/>
          </ac:spMkLst>
        </pc:spChg>
        <pc:spChg chg="add del mod">
          <ac:chgData name="Najeh, Fadhila (OCS)" userId="97378792-563d-4215-8a7f-500ab1c3c967" providerId="ADAL" clId="{15B18187-BB99-4D71-A199-C18325EB8827}" dt="2023-06-06T14:26:48.752" v="893" actId="478"/>
          <ac:spMkLst>
            <pc:docMk/>
            <pc:sldMk cId="1359469699" sldId="259"/>
            <ac:spMk id="6" creationId="{233C1405-6BCD-8C25-CC7A-7B1E91E212A3}"/>
          </ac:spMkLst>
        </pc:spChg>
        <pc:spChg chg="add mod">
          <ac:chgData name="Najeh, Fadhila (OCS)" userId="97378792-563d-4215-8a7f-500ab1c3c967" providerId="ADAL" clId="{15B18187-BB99-4D71-A199-C18325EB8827}" dt="2023-06-06T17:17:07.086" v="2050" actId="2085"/>
          <ac:spMkLst>
            <pc:docMk/>
            <pc:sldMk cId="1359469699" sldId="259"/>
            <ac:spMk id="7" creationId="{C93B80AA-4691-DAC1-04DF-219413E582C3}"/>
          </ac:spMkLst>
        </pc:spChg>
        <pc:spChg chg="add del mod">
          <ac:chgData name="Najeh, Fadhila (OCS)" userId="97378792-563d-4215-8a7f-500ab1c3c967" providerId="ADAL" clId="{15B18187-BB99-4D71-A199-C18325EB8827}" dt="2023-06-06T12:57:53.721" v="617" actId="478"/>
          <ac:spMkLst>
            <pc:docMk/>
            <pc:sldMk cId="1359469699" sldId="259"/>
            <ac:spMk id="8" creationId="{D80A58A3-789C-5710-09F5-2BB0D4F571C5}"/>
          </ac:spMkLst>
        </pc:spChg>
        <pc:spChg chg="add mod">
          <ac:chgData name="Najeh, Fadhila (OCS)" userId="97378792-563d-4215-8a7f-500ab1c3c967" providerId="ADAL" clId="{15B18187-BB99-4D71-A199-C18325EB8827}" dt="2023-06-06T15:01:24.456" v="1418" actId="1076"/>
          <ac:spMkLst>
            <pc:docMk/>
            <pc:sldMk cId="1359469699" sldId="259"/>
            <ac:spMk id="9" creationId="{1FAFB070-5499-7FEE-0C57-AB11838BAA29}"/>
          </ac:spMkLst>
        </pc:spChg>
        <pc:spChg chg="add del mod">
          <ac:chgData name="Najeh, Fadhila (OCS)" userId="97378792-563d-4215-8a7f-500ab1c3c967" providerId="ADAL" clId="{15B18187-BB99-4D71-A199-C18325EB8827}" dt="2023-06-06T14:27:04.271" v="897" actId="478"/>
          <ac:spMkLst>
            <pc:docMk/>
            <pc:sldMk cId="1359469699" sldId="259"/>
            <ac:spMk id="10" creationId="{13DC5E8D-B50F-5E56-E195-CE773DE0241B}"/>
          </ac:spMkLst>
        </pc:spChg>
        <pc:spChg chg="add mod">
          <ac:chgData name="Najeh, Fadhila (OCS)" userId="97378792-563d-4215-8a7f-500ab1c3c967" providerId="ADAL" clId="{15B18187-BB99-4D71-A199-C18325EB8827}" dt="2023-06-06T14:46:16.181" v="1164" actId="1076"/>
          <ac:spMkLst>
            <pc:docMk/>
            <pc:sldMk cId="1359469699" sldId="259"/>
            <ac:spMk id="11" creationId="{E5FF7795-7F7C-EE28-A893-F16EA20858C1}"/>
          </ac:spMkLst>
        </pc:spChg>
        <pc:spChg chg="add mod">
          <ac:chgData name="Najeh, Fadhila (OCS)" userId="97378792-563d-4215-8a7f-500ab1c3c967" providerId="ADAL" clId="{15B18187-BB99-4D71-A199-C18325EB8827}" dt="2023-06-06T14:46:16.181" v="1164" actId="1076"/>
          <ac:spMkLst>
            <pc:docMk/>
            <pc:sldMk cId="1359469699" sldId="259"/>
            <ac:spMk id="12" creationId="{05F7093F-5303-A3E1-CF11-1DDB4099D36C}"/>
          </ac:spMkLst>
        </pc:spChg>
        <pc:spChg chg="add mod">
          <ac:chgData name="Najeh, Fadhila (OCS)" userId="97378792-563d-4215-8a7f-500ab1c3c967" providerId="ADAL" clId="{15B18187-BB99-4D71-A199-C18325EB8827}" dt="2023-06-06T14:46:16.181" v="1164" actId="1076"/>
          <ac:spMkLst>
            <pc:docMk/>
            <pc:sldMk cId="1359469699" sldId="259"/>
            <ac:spMk id="13" creationId="{4F57E5EA-0214-E8C1-51AE-6865176E93AD}"/>
          </ac:spMkLst>
        </pc:spChg>
        <pc:spChg chg="add mod">
          <ac:chgData name="Najeh, Fadhila (OCS)" userId="97378792-563d-4215-8a7f-500ab1c3c967" providerId="ADAL" clId="{15B18187-BB99-4D71-A199-C18325EB8827}" dt="2023-06-06T14:46:16.181" v="1164" actId="1076"/>
          <ac:spMkLst>
            <pc:docMk/>
            <pc:sldMk cId="1359469699" sldId="259"/>
            <ac:spMk id="14" creationId="{B90A8B19-9B14-712E-4C02-22BA311A7100}"/>
          </ac:spMkLst>
        </pc:spChg>
        <pc:spChg chg="add mod">
          <ac:chgData name="Najeh, Fadhila (OCS)" userId="97378792-563d-4215-8a7f-500ab1c3c967" providerId="ADAL" clId="{15B18187-BB99-4D71-A199-C18325EB8827}" dt="2023-06-06T14:46:16.181" v="1164" actId="1076"/>
          <ac:spMkLst>
            <pc:docMk/>
            <pc:sldMk cId="1359469699" sldId="259"/>
            <ac:spMk id="15" creationId="{9D7141D2-BFAF-8114-5DAE-F5F5A3C0027F}"/>
          </ac:spMkLst>
        </pc:spChg>
        <pc:spChg chg="add mod">
          <ac:chgData name="Najeh, Fadhila (OCS)" userId="97378792-563d-4215-8a7f-500ab1c3c967" providerId="ADAL" clId="{15B18187-BB99-4D71-A199-C18325EB8827}" dt="2023-06-06T16:47:56.311" v="1462" actId="20577"/>
          <ac:spMkLst>
            <pc:docMk/>
            <pc:sldMk cId="1359469699" sldId="259"/>
            <ac:spMk id="16" creationId="{ECC86D5D-42CF-BB44-B866-550AB66B8CED}"/>
          </ac:spMkLst>
        </pc:spChg>
        <pc:spChg chg="add mod">
          <ac:chgData name="Najeh, Fadhila (OCS)" userId="97378792-563d-4215-8a7f-500ab1c3c967" providerId="ADAL" clId="{15B18187-BB99-4D71-A199-C18325EB8827}" dt="2023-06-06T16:56:37.951" v="1535" actId="14100"/>
          <ac:spMkLst>
            <pc:docMk/>
            <pc:sldMk cId="1359469699" sldId="259"/>
            <ac:spMk id="32" creationId="{13045411-A2E5-9C68-DE31-4CDF5E2A1589}"/>
          </ac:spMkLst>
        </pc:spChg>
        <pc:spChg chg="add mod">
          <ac:chgData name="Najeh, Fadhila (OCS)" userId="97378792-563d-4215-8a7f-500ab1c3c967" providerId="ADAL" clId="{15B18187-BB99-4D71-A199-C18325EB8827}" dt="2023-06-06T17:20:34.915" v="2093" actId="692"/>
          <ac:spMkLst>
            <pc:docMk/>
            <pc:sldMk cId="1359469699" sldId="259"/>
            <ac:spMk id="35" creationId="{A193AC92-F4D8-9F6C-E893-69FE9D488D37}"/>
          </ac:spMkLst>
        </pc:spChg>
        <pc:spChg chg="add mod">
          <ac:chgData name="Najeh, Fadhila (OCS)" userId="97378792-563d-4215-8a7f-500ab1c3c967" providerId="ADAL" clId="{15B18187-BB99-4D71-A199-C18325EB8827}" dt="2023-06-06T17:20:59.590" v="2100" actId="1076"/>
          <ac:spMkLst>
            <pc:docMk/>
            <pc:sldMk cId="1359469699" sldId="259"/>
            <ac:spMk id="41" creationId="{D18D3F26-C3DD-6015-5E1D-ACCAB66A4E07}"/>
          </ac:spMkLst>
        </pc:spChg>
        <pc:spChg chg="add mod">
          <ac:chgData name="Najeh, Fadhila (OCS)" userId="97378792-563d-4215-8a7f-500ab1c3c967" providerId="ADAL" clId="{15B18187-BB99-4D71-A199-C18325EB8827}" dt="2023-06-06T17:21:10.258" v="2101" actId="1076"/>
          <ac:spMkLst>
            <pc:docMk/>
            <pc:sldMk cId="1359469699" sldId="259"/>
            <ac:spMk id="45" creationId="{A12B192B-D027-F597-506B-3B0114E6F268}"/>
          </ac:spMkLst>
        </pc:spChg>
        <pc:spChg chg="add mod">
          <ac:chgData name="Najeh, Fadhila (OCS)" userId="97378792-563d-4215-8a7f-500ab1c3c967" providerId="ADAL" clId="{15B18187-BB99-4D71-A199-C18325EB8827}" dt="2023-06-06T14:42:36.731" v="1089" actId="1037"/>
          <ac:spMkLst>
            <pc:docMk/>
            <pc:sldMk cId="1359469699" sldId="259"/>
            <ac:spMk id="47" creationId="{30A68AE7-BCD1-4F6E-8837-3CB40FAF936B}"/>
          </ac:spMkLst>
        </pc:spChg>
        <pc:spChg chg="add del">
          <ac:chgData name="Najeh, Fadhila (OCS)" userId="97378792-563d-4215-8a7f-500ab1c3c967" providerId="ADAL" clId="{15B18187-BB99-4D71-A199-C18325EB8827}" dt="2023-06-06T14:41:55.048" v="1075" actId="478"/>
          <ac:spMkLst>
            <pc:docMk/>
            <pc:sldMk cId="1359469699" sldId="259"/>
            <ac:spMk id="49" creationId="{EEEB12F7-6AE7-8273-4F7F-7A97C82FBF72}"/>
          </ac:spMkLst>
        </pc:spChg>
        <pc:spChg chg="add mod">
          <ac:chgData name="Najeh, Fadhila (OCS)" userId="97378792-563d-4215-8a7f-500ab1c3c967" providerId="ADAL" clId="{15B18187-BB99-4D71-A199-C18325EB8827}" dt="2023-06-06T14:50:00.434" v="1341" actId="1076"/>
          <ac:spMkLst>
            <pc:docMk/>
            <pc:sldMk cId="1359469699" sldId="259"/>
            <ac:spMk id="69" creationId="{3609337A-4FE7-A0D6-BE21-828A5C7DE95D}"/>
          </ac:spMkLst>
        </pc:spChg>
        <pc:spChg chg="add mod">
          <ac:chgData name="Najeh, Fadhila (OCS)" userId="97378792-563d-4215-8a7f-500ab1c3c967" providerId="ADAL" clId="{15B18187-BB99-4D71-A199-C18325EB8827}" dt="2023-06-06T14:52:56.779" v="1365" actId="1035"/>
          <ac:spMkLst>
            <pc:docMk/>
            <pc:sldMk cId="1359469699" sldId="259"/>
            <ac:spMk id="80" creationId="{EA42F615-D9F4-AB85-296E-6965571D2D37}"/>
          </ac:spMkLst>
        </pc:spChg>
        <pc:spChg chg="add mod">
          <ac:chgData name="Najeh, Fadhila (OCS)" userId="97378792-563d-4215-8a7f-500ab1c3c967" providerId="ADAL" clId="{15B18187-BB99-4D71-A199-C18325EB8827}" dt="2023-06-06T14:50:53.774" v="1357" actId="1035"/>
          <ac:spMkLst>
            <pc:docMk/>
            <pc:sldMk cId="1359469699" sldId="259"/>
            <ac:spMk id="81" creationId="{0087D0A0-C628-0807-C7A7-BDDB3E22116D}"/>
          </ac:spMkLst>
        </pc:spChg>
        <pc:spChg chg="add mod">
          <ac:chgData name="Najeh, Fadhila (OCS)" userId="97378792-563d-4215-8a7f-500ab1c3c967" providerId="ADAL" clId="{15B18187-BB99-4D71-A199-C18325EB8827}" dt="2023-06-06T14:49:08.110" v="1329" actId="1076"/>
          <ac:spMkLst>
            <pc:docMk/>
            <pc:sldMk cId="1359469699" sldId="259"/>
            <ac:spMk id="82" creationId="{95CDEBFA-7982-14F2-356B-79A1C46CDB97}"/>
          </ac:spMkLst>
        </pc:spChg>
        <pc:spChg chg="add mod">
          <ac:chgData name="Najeh, Fadhila (OCS)" userId="97378792-563d-4215-8a7f-500ab1c3c967" providerId="ADAL" clId="{15B18187-BB99-4D71-A199-C18325EB8827}" dt="2023-06-06T14:59:44.802" v="1381" actId="1076"/>
          <ac:spMkLst>
            <pc:docMk/>
            <pc:sldMk cId="1359469699" sldId="259"/>
            <ac:spMk id="97" creationId="{C771F605-B6B4-4F09-E351-1735DD2134D4}"/>
          </ac:spMkLst>
        </pc:spChg>
        <pc:spChg chg="add mod">
          <ac:chgData name="Najeh, Fadhila (OCS)" userId="97378792-563d-4215-8a7f-500ab1c3c967" providerId="ADAL" clId="{15B18187-BB99-4D71-A199-C18325EB8827}" dt="2023-06-06T14:59:44.802" v="1381" actId="1076"/>
          <ac:spMkLst>
            <pc:docMk/>
            <pc:sldMk cId="1359469699" sldId="259"/>
            <ac:spMk id="98" creationId="{C25F443A-75F2-F845-261B-46B07D05CEC7}"/>
          </ac:spMkLst>
        </pc:spChg>
        <pc:spChg chg="add mod">
          <ac:chgData name="Najeh, Fadhila (OCS)" userId="97378792-563d-4215-8a7f-500ab1c3c967" providerId="ADAL" clId="{15B18187-BB99-4D71-A199-C18325EB8827}" dt="2023-06-06T14:59:44.802" v="1381" actId="1076"/>
          <ac:spMkLst>
            <pc:docMk/>
            <pc:sldMk cId="1359469699" sldId="259"/>
            <ac:spMk id="99" creationId="{1D77AE04-E9BF-947D-04AA-431119773477}"/>
          </ac:spMkLst>
        </pc:spChg>
        <pc:spChg chg="add mod">
          <ac:chgData name="Najeh, Fadhila (OCS)" userId="97378792-563d-4215-8a7f-500ab1c3c967" providerId="ADAL" clId="{15B18187-BB99-4D71-A199-C18325EB8827}" dt="2023-06-06T14:58:58.109" v="1373" actId="1076"/>
          <ac:spMkLst>
            <pc:docMk/>
            <pc:sldMk cId="1359469699" sldId="259"/>
            <ac:spMk id="100" creationId="{A61F134A-AD54-FFA2-7A42-08F65E10D157}"/>
          </ac:spMkLst>
        </pc:spChg>
        <pc:spChg chg="add mod">
          <ac:chgData name="Najeh, Fadhila (OCS)" userId="97378792-563d-4215-8a7f-500ab1c3c967" providerId="ADAL" clId="{15B18187-BB99-4D71-A199-C18325EB8827}" dt="2023-06-06T14:59:15.817" v="1375" actId="1076"/>
          <ac:spMkLst>
            <pc:docMk/>
            <pc:sldMk cId="1359469699" sldId="259"/>
            <ac:spMk id="101" creationId="{5EE5D743-3DE8-9D8E-5F75-A7CC37A139EE}"/>
          </ac:spMkLst>
        </pc:spChg>
        <pc:spChg chg="add mod">
          <ac:chgData name="Najeh, Fadhila (OCS)" userId="97378792-563d-4215-8a7f-500ab1c3c967" providerId="ADAL" clId="{15B18187-BB99-4D71-A199-C18325EB8827}" dt="2023-06-06T16:56:46.701" v="1538" actId="404"/>
          <ac:spMkLst>
            <pc:docMk/>
            <pc:sldMk cId="1359469699" sldId="259"/>
            <ac:spMk id="102" creationId="{9544DCE2-1600-ED38-C740-AD5EF1FEF4FC}"/>
          </ac:spMkLst>
        </pc:spChg>
        <pc:spChg chg="add mod">
          <ac:chgData name="Najeh, Fadhila (OCS)" userId="97378792-563d-4215-8a7f-500ab1c3c967" providerId="ADAL" clId="{15B18187-BB99-4D71-A199-C18325EB8827}" dt="2023-06-06T14:59:48.828" v="1383" actId="1076"/>
          <ac:spMkLst>
            <pc:docMk/>
            <pc:sldMk cId="1359469699" sldId="259"/>
            <ac:spMk id="103" creationId="{B8793926-C115-959A-BE64-9ABDE30F886B}"/>
          </ac:spMkLst>
        </pc:spChg>
        <pc:spChg chg="add mod">
          <ac:chgData name="Najeh, Fadhila (OCS)" userId="97378792-563d-4215-8a7f-500ab1c3c967" providerId="ADAL" clId="{15B18187-BB99-4D71-A199-C18325EB8827}" dt="2023-06-06T14:59:48.828" v="1383" actId="1076"/>
          <ac:spMkLst>
            <pc:docMk/>
            <pc:sldMk cId="1359469699" sldId="259"/>
            <ac:spMk id="104" creationId="{B51318E8-F65C-1381-62C0-2D5C0F026FB1}"/>
          </ac:spMkLst>
        </pc:spChg>
        <pc:spChg chg="add mod">
          <ac:chgData name="Najeh, Fadhila (OCS)" userId="97378792-563d-4215-8a7f-500ab1c3c967" providerId="ADAL" clId="{15B18187-BB99-4D71-A199-C18325EB8827}" dt="2023-06-06T14:59:48.828" v="1383" actId="1076"/>
          <ac:spMkLst>
            <pc:docMk/>
            <pc:sldMk cId="1359469699" sldId="259"/>
            <ac:spMk id="105" creationId="{F17F7FBF-1316-039E-9475-7A72999A4602}"/>
          </ac:spMkLst>
        </pc:spChg>
        <pc:spChg chg="add mod">
          <ac:chgData name="Najeh, Fadhila (OCS)" userId="97378792-563d-4215-8a7f-500ab1c3c967" providerId="ADAL" clId="{15B18187-BB99-4D71-A199-C18325EB8827}" dt="2023-06-06T15:01:06.363" v="1416" actId="1035"/>
          <ac:spMkLst>
            <pc:docMk/>
            <pc:sldMk cId="1359469699" sldId="259"/>
            <ac:spMk id="110" creationId="{3CB68C69-1B01-834E-9E9F-8357B0AD2355}"/>
          </ac:spMkLst>
        </pc:spChg>
        <pc:spChg chg="add mod">
          <ac:chgData name="Najeh, Fadhila (OCS)" userId="97378792-563d-4215-8a7f-500ab1c3c967" providerId="ADAL" clId="{15B18187-BB99-4D71-A199-C18325EB8827}" dt="2023-06-06T15:41:31.179" v="1438" actId="1036"/>
          <ac:spMkLst>
            <pc:docMk/>
            <pc:sldMk cId="1359469699" sldId="259"/>
            <ac:spMk id="128" creationId="{630B5E7E-91A6-4310-F235-905E27196FE1}"/>
          </ac:spMkLst>
        </pc:spChg>
        <pc:spChg chg="add mod">
          <ac:chgData name="Najeh, Fadhila (OCS)" userId="97378792-563d-4215-8a7f-500ab1c3c967" providerId="ADAL" clId="{15B18187-BB99-4D71-A199-C18325EB8827}" dt="2023-06-06T16:47:05.306" v="1457" actId="1076"/>
          <ac:spMkLst>
            <pc:docMk/>
            <pc:sldMk cId="1359469699" sldId="259"/>
            <ac:spMk id="131" creationId="{241CA359-8F37-9EFB-BF5E-554D51E86A2E}"/>
          </ac:spMkLst>
        </pc:spChg>
        <pc:spChg chg="add mod">
          <ac:chgData name="Najeh, Fadhila (OCS)" userId="97378792-563d-4215-8a7f-500ab1c3c967" providerId="ADAL" clId="{15B18187-BB99-4D71-A199-C18325EB8827}" dt="2023-06-06T16:47:11.797" v="1461" actId="1036"/>
          <ac:spMkLst>
            <pc:docMk/>
            <pc:sldMk cId="1359469699" sldId="259"/>
            <ac:spMk id="132" creationId="{15A0E65D-20E1-8DCF-FF66-5DE8DA692195}"/>
          </ac:spMkLst>
        </pc:spChg>
        <pc:spChg chg="add mod">
          <ac:chgData name="Najeh, Fadhila (OCS)" userId="97378792-563d-4215-8a7f-500ab1c3c967" providerId="ADAL" clId="{15B18187-BB99-4D71-A199-C18325EB8827}" dt="2023-06-06T17:13:54.258" v="2045" actId="20577"/>
          <ac:spMkLst>
            <pc:docMk/>
            <pc:sldMk cId="1359469699" sldId="259"/>
            <ac:spMk id="134" creationId="{1F0564B9-AC70-1F0F-935C-170DEB3A35A0}"/>
          </ac:spMkLst>
        </pc:spChg>
        <pc:spChg chg="add del mod">
          <ac:chgData name="Najeh, Fadhila (OCS)" userId="97378792-563d-4215-8a7f-500ab1c3c967" providerId="ADAL" clId="{15B18187-BB99-4D71-A199-C18325EB8827}" dt="2023-06-06T17:18:53.423" v="2068"/>
          <ac:spMkLst>
            <pc:docMk/>
            <pc:sldMk cId="1359469699" sldId="259"/>
            <ac:spMk id="135" creationId="{63349425-4B4E-5620-0CDC-CDDB3A36B6D9}"/>
          </ac:spMkLst>
        </pc:spChg>
        <pc:spChg chg="add del mod">
          <ac:chgData name="Najeh, Fadhila (OCS)" userId="97378792-563d-4215-8a7f-500ab1c3c967" providerId="ADAL" clId="{15B18187-BB99-4D71-A199-C18325EB8827}" dt="2023-06-06T17:18:52.979" v="2067"/>
          <ac:spMkLst>
            <pc:docMk/>
            <pc:sldMk cId="1359469699" sldId="259"/>
            <ac:spMk id="136" creationId="{D58F5DE5-444A-87D2-E952-D07316AC32C4}"/>
          </ac:spMkLst>
        </pc:spChg>
        <pc:spChg chg="add mod">
          <ac:chgData name="Najeh, Fadhila (OCS)" userId="97378792-563d-4215-8a7f-500ab1c3c967" providerId="ADAL" clId="{15B18187-BB99-4D71-A199-C18325EB8827}" dt="2023-06-06T17:20:34.915" v="2093" actId="692"/>
          <ac:spMkLst>
            <pc:docMk/>
            <pc:sldMk cId="1359469699" sldId="259"/>
            <ac:spMk id="137" creationId="{31D64CBB-07B2-69C8-F6A8-A1BA7CCB8F75}"/>
          </ac:spMkLst>
        </pc:spChg>
        <pc:spChg chg="add mod">
          <ac:chgData name="Najeh, Fadhila (OCS)" userId="97378792-563d-4215-8a7f-500ab1c3c967" providerId="ADAL" clId="{15B18187-BB99-4D71-A199-C18325EB8827}" dt="2023-06-06T17:20:34.915" v="2093" actId="692"/>
          <ac:spMkLst>
            <pc:docMk/>
            <pc:sldMk cId="1359469699" sldId="259"/>
            <ac:spMk id="138" creationId="{483A08BD-E3C1-9463-7BA7-B9B8E49375A9}"/>
          </ac:spMkLst>
        </pc:spChg>
        <pc:spChg chg="add mod">
          <ac:chgData name="Najeh, Fadhila (OCS)" userId="97378792-563d-4215-8a7f-500ab1c3c967" providerId="ADAL" clId="{15B18187-BB99-4D71-A199-C18325EB8827}" dt="2023-06-06T17:20:34.915" v="2093" actId="692"/>
          <ac:spMkLst>
            <pc:docMk/>
            <pc:sldMk cId="1359469699" sldId="259"/>
            <ac:spMk id="139" creationId="{1D99C1BC-4F77-F1F6-ABA3-65EAFFFE608C}"/>
          </ac:spMkLst>
        </pc:spChg>
        <pc:spChg chg="add mod">
          <ac:chgData name="Najeh, Fadhila (OCS)" userId="97378792-563d-4215-8a7f-500ab1c3c967" providerId="ADAL" clId="{15B18187-BB99-4D71-A199-C18325EB8827}" dt="2023-06-06T17:21:10.258" v="2101" actId="1076"/>
          <ac:spMkLst>
            <pc:docMk/>
            <pc:sldMk cId="1359469699" sldId="259"/>
            <ac:spMk id="140" creationId="{60EEC1A6-1045-5EF2-9F00-A506662EF6E5}"/>
          </ac:spMkLst>
        </pc:spChg>
        <pc:spChg chg="add mod">
          <ac:chgData name="Najeh, Fadhila (OCS)" userId="97378792-563d-4215-8a7f-500ab1c3c967" providerId="ADAL" clId="{15B18187-BB99-4D71-A199-C18325EB8827}" dt="2023-06-06T17:21:10.258" v="2101" actId="1076"/>
          <ac:spMkLst>
            <pc:docMk/>
            <pc:sldMk cId="1359469699" sldId="259"/>
            <ac:spMk id="141" creationId="{AB9F31FB-2CB3-4AD2-68F1-A469F25A737C}"/>
          </ac:spMkLst>
        </pc:spChg>
        <pc:spChg chg="add mod">
          <ac:chgData name="Najeh, Fadhila (OCS)" userId="97378792-563d-4215-8a7f-500ab1c3c967" providerId="ADAL" clId="{15B18187-BB99-4D71-A199-C18325EB8827}" dt="2023-06-06T17:21:37.793" v="2130" actId="404"/>
          <ac:spMkLst>
            <pc:docMk/>
            <pc:sldMk cId="1359469699" sldId="259"/>
            <ac:spMk id="142" creationId="{C1545E77-DC90-407E-C2DC-62152D2683D6}"/>
          </ac:spMkLst>
        </pc:spChg>
        <pc:picChg chg="add mod">
          <ac:chgData name="Najeh, Fadhila (OCS)" userId="97378792-563d-4215-8a7f-500ab1c3c967" providerId="ADAL" clId="{15B18187-BB99-4D71-A199-C18325EB8827}" dt="2023-06-06T14:36:44.439" v="1004"/>
          <ac:picMkLst>
            <pc:docMk/>
            <pc:sldMk cId="1359469699" sldId="259"/>
            <ac:picMk id="27" creationId="{009F7826-5247-921E-EC5C-2AB99A21A59F}"/>
          </ac:picMkLst>
        </pc:picChg>
        <pc:picChg chg="add mod">
          <ac:chgData name="Najeh, Fadhila (OCS)" userId="97378792-563d-4215-8a7f-500ab1c3c967" providerId="ADAL" clId="{15B18187-BB99-4D71-A199-C18325EB8827}" dt="2023-06-06T14:41:11.679" v="1067" actId="1076"/>
          <ac:picMkLst>
            <pc:docMk/>
            <pc:sldMk cId="1359469699" sldId="259"/>
            <ac:picMk id="29" creationId="{9E9CFCBB-4E62-5000-B2F1-8370FC65A8EC}"/>
          </ac:picMkLst>
        </pc:picChg>
        <pc:picChg chg="add mod">
          <ac:chgData name="Najeh, Fadhila (OCS)" userId="97378792-563d-4215-8a7f-500ab1c3c967" providerId="ADAL" clId="{15B18187-BB99-4D71-A199-C18325EB8827}" dt="2023-06-06T14:36:00.436" v="981"/>
          <ac:picMkLst>
            <pc:docMk/>
            <pc:sldMk cId="1359469699" sldId="259"/>
            <ac:picMk id="31" creationId="{DDCE0D72-97E6-C2FB-512E-8EF71EBB7BA4}"/>
          </ac:picMkLst>
        </pc:picChg>
        <pc:picChg chg="add mod">
          <ac:chgData name="Najeh, Fadhila (OCS)" userId="97378792-563d-4215-8a7f-500ab1c3c967" providerId="ADAL" clId="{15B18187-BB99-4D71-A199-C18325EB8827}" dt="2023-06-06T15:41:31.179" v="1438" actId="1036"/>
          <ac:picMkLst>
            <pc:docMk/>
            <pc:sldMk cId="1359469699" sldId="259"/>
            <ac:picMk id="129" creationId="{BE4C52EB-1BCA-71BD-582B-386F699036A9}"/>
          </ac:picMkLst>
        </pc:picChg>
        <pc:picChg chg="add mod">
          <ac:chgData name="Najeh, Fadhila (OCS)" userId="97378792-563d-4215-8a7f-500ab1c3c967" providerId="ADAL" clId="{15B18187-BB99-4D71-A199-C18325EB8827}" dt="2023-06-06T16:47:00.451" v="1456" actId="1076"/>
          <ac:picMkLst>
            <pc:docMk/>
            <pc:sldMk cId="1359469699" sldId="259"/>
            <ac:picMk id="130" creationId="{893DBAB8-5705-4A16-FB5F-00AF05E704F4}"/>
          </ac:picMkLst>
        </pc:picChg>
        <pc:picChg chg="add mod">
          <ac:chgData name="Najeh, Fadhila (OCS)" userId="97378792-563d-4215-8a7f-500ab1c3c967" providerId="ADAL" clId="{15B18187-BB99-4D71-A199-C18325EB8827}" dt="2023-06-06T17:06:23.096" v="1881"/>
          <ac:picMkLst>
            <pc:docMk/>
            <pc:sldMk cId="1359469699" sldId="259"/>
            <ac:picMk id="133" creationId="{6D98A714-DBF6-459D-6BB9-9860833C9886}"/>
          </ac:picMkLst>
        </pc:picChg>
        <pc:cxnChg chg="add mod">
          <ac:chgData name="Najeh, Fadhila (OCS)" userId="97378792-563d-4215-8a7f-500ab1c3c967" providerId="ADAL" clId="{15B18187-BB99-4D71-A199-C18325EB8827}" dt="2023-06-06T14:46:07.454" v="1163" actId="1076"/>
          <ac:cxnSpMkLst>
            <pc:docMk/>
            <pc:sldMk cId="1359469699" sldId="259"/>
            <ac:cxnSpMk id="18" creationId="{EC5E63B9-EB08-707B-5C26-483D9F9D56CE}"/>
          </ac:cxnSpMkLst>
        </pc:cxnChg>
        <pc:cxnChg chg="add mod">
          <ac:chgData name="Najeh, Fadhila (OCS)" userId="97378792-563d-4215-8a7f-500ab1c3c967" providerId="ADAL" clId="{15B18187-BB99-4D71-A199-C18325EB8827}" dt="2023-06-06T15:01:24.456" v="1418" actId="1076"/>
          <ac:cxnSpMkLst>
            <pc:docMk/>
            <pc:sldMk cId="1359469699" sldId="259"/>
            <ac:cxnSpMk id="23" creationId="{3DE0D4AD-6080-5713-0D59-BF54D71678EF}"/>
          </ac:cxnSpMkLst>
        </pc:cxnChg>
        <pc:cxnChg chg="add mod">
          <ac:chgData name="Najeh, Fadhila (OCS)" userId="97378792-563d-4215-8a7f-500ab1c3c967" providerId="ADAL" clId="{15B18187-BB99-4D71-A199-C18325EB8827}" dt="2023-06-06T14:52:53.977" v="1359" actId="14100"/>
          <ac:cxnSpMkLst>
            <pc:docMk/>
            <pc:sldMk cId="1359469699" sldId="259"/>
            <ac:cxnSpMk id="34" creationId="{562F1C9D-08CC-6EC9-E1E6-6141F04F54DA}"/>
          </ac:cxnSpMkLst>
        </pc:cxnChg>
        <pc:cxnChg chg="add del mod">
          <ac:chgData name="Najeh, Fadhila (OCS)" userId="97378792-563d-4215-8a7f-500ab1c3c967" providerId="ADAL" clId="{15B18187-BB99-4D71-A199-C18325EB8827}" dt="2023-06-06T14:43:06.743" v="1093" actId="478"/>
          <ac:cxnSpMkLst>
            <pc:docMk/>
            <pc:sldMk cId="1359469699" sldId="259"/>
            <ac:cxnSpMk id="37" creationId="{B612CD6E-C05C-33CA-3FE9-BAC75E56153F}"/>
          </ac:cxnSpMkLst>
        </pc:cxnChg>
        <pc:cxnChg chg="add del mod">
          <ac:chgData name="Najeh, Fadhila (OCS)" userId="97378792-563d-4215-8a7f-500ab1c3c967" providerId="ADAL" clId="{15B18187-BB99-4D71-A199-C18325EB8827}" dt="2023-06-06T14:38:51.435" v="1034" actId="478"/>
          <ac:cxnSpMkLst>
            <pc:docMk/>
            <pc:sldMk cId="1359469699" sldId="259"/>
            <ac:cxnSpMk id="40" creationId="{357B5F82-AAEF-0E3D-CBE6-5152A9B28976}"/>
          </ac:cxnSpMkLst>
        </pc:cxnChg>
        <pc:cxnChg chg="add mod">
          <ac:chgData name="Najeh, Fadhila (OCS)" userId="97378792-563d-4215-8a7f-500ab1c3c967" providerId="ADAL" clId="{15B18187-BB99-4D71-A199-C18325EB8827}" dt="2023-06-06T14:41:16.662" v="1068" actId="14100"/>
          <ac:cxnSpMkLst>
            <pc:docMk/>
            <pc:sldMk cId="1359469699" sldId="259"/>
            <ac:cxnSpMk id="43" creationId="{06F7B65D-CBF3-2176-58A1-1FA06BC610EF}"/>
          </ac:cxnSpMkLst>
        </pc:cxnChg>
        <pc:cxnChg chg="add mod">
          <ac:chgData name="Najeh, Fadhila (OCS)" userId="97378792-563d-4215-8a7f-500ab1c3c967" providerId="ADAL" clId="{15B18187-BB99-4D71-A199-C18325EB8827}" dt="2023-06-06T14:46:16.181" v="1164" actId="1076"/>
          <ac:cxnSpMkLst>
            <pc:docMk/>
            <pc:sldMk cId="1359469699" sldId="259"/>
            <ac:cxnSpMk id="56" creationId="{C0265D69-21EA-E323-BF67-FF3A0F91E249}"/>
          </ac:cxnSpMkLst>
        </pc:cxnChg>
        <pc:cxnChg chg="add del mod">
          <ac:chgData name="Najeh, Fadhila (OCS)" userId="97378792-563d-4215-8a7f-500ab1c3c967" providerId="ADAL" clId="{15B18187-BB99-4D71-A199-C18325EB8827}" dt="2023-06-06T14:44:07.430" v="1101" actId="478"/>
          <ac:cxnSpMkLst>
            <pc:docMk/>
            <pc:sldMk cId="1359469699" sldId="259"/>
            <ac:cxnSpMk id="58" creationId="{C0D9CB9F-EC6C-06ED-CF69-B4383AF0443B}"/>
          </ac:cxnSpMkLst>
        </pc:cxnChg>
        <pc:cxnChg chg="add mod">
          <ac:chgData name="Najeh, Fadhila (OCS)" userId="97378792-563d-4215-8a7f-500ab1c3c967" providerId="ADAL" clId="{15B18187-BB99-4D71-A199-C18325EB8827}" dt="2023-06-06T14:50:24.226" v="1345" actId="14100"/>
          <ac:cxnSpMkLst>
            <pc:docMk/>
            <pc:sldMk cId="1359469699" sldId="259"/>
            <ac:cxnSpMk id="61" creationId="{FE4F2A53-302A-2ABF-6C03-102D96329237}"/>
          </ac:cxnSpMkLst>
        </pc:cxnChg>
        <pc:cxnChg chg="add del mod">
          <ac:chgData name="Najeh, Fadhila (OCS)" userId="97378792-563d-4215-8a7f-500ab1c3c967" providerId="ADAL" clId="{15B18187-BB99-4D71-A199-C18325EB8827}" dt="2023-06-06T14:49:09.351" v="1330" actId="478"/>
          <ac:cxnSpMkLst>
            <pc:docMk/>
            <pc:sldMk cId="1359469699" sldId="259"/>
            <ac:cxnSpMk id="79" creationId="{2FD48914-B9DB-1721-5810-DA24D10D596F}"/>
          </ac:cxnSpMkLst>
        </pc:cxnChg>
        <pc:cxnChg chg="add mod">
          <ac:chgData name="Najeh, Fadhila (OCS)" userId="97378792-563d-4215-8a7f-500ab1c3c967" providerId="ADAL" clId="{15B18187-BB99-4D71-A199-C18325EB8827}" dt="2023-06-06T14:50:14.330" v="1343" actId="14100"/>
          <ac:cxnSpMkLst>
            <pc:docMk/>
            <pc:sldMk cId="1359469699" sldId="259"/>
            <ac:cxnSpMk id="90" creationId="{354448F4-EF91-0736-1DDE-A7D38EE724A7}"/>
          </ac:cxnSpMkLst>
        </pc:cxnChg>
        <pc:cxnChg chg="add mod">
          <ac:chgData name="Najeh, Fadhila (OCS)" userId="97378792-563d-4215-8a7f-500ab1c3c967" providerId="ADAL" clId="{15B18187-BB99-4D71-A199-C18325EB8827}" dt="2023-06-06T14:53:17.434" v="1368" actId="692"/>
          <ac:cxnSpMkLst>
            <pc:docMk/>
            <pc:sldMk cId="1359469699" sldId="259"/>
            <ac:cxnSpMk id="96" creationId="{DA4757EC-9F74-B20E-1860-C6CD093E0F91}"/>
          </ac:cxnSpMkLst>
        </pc:cxnChg>
        <pc:cxnChg chg="add">
          <ac:chgData name="Najeh, Fadhila (OCS)" userId="97378792-563d-4215-8a7f-500ab1c3c967" providerId="ADAL" clId="{15B18187-BB99-4D71-A199-C18325EB8827}" dt="2023-06-06T15:00:06.827" v="1384" actId="11529"/>
          <ac:cxnSpMkLst>
            <pc:docMk/>
            <pc:sldMk cId="1359469699" sldId="259"/>
            <ac:cxnSpMk id="107" creationId="{535B180D-1893-43C6-6C31-17F27F33F26C}"/>
          </ac:cxnSpMkLst>
        </pc:cxnChg>
        <pc:cxnChg chg="add">
          <ac:chgData name="Najeh, Fadhila (OCS)" userId="97378792-563d-4215-8a7f-500ab1c3c967" providerId="ADAL" clId="{15B18187-BB99-4D71-A199-C18325EB8827}" dt="2023-06-06T15:00:18.492" v="1385" actId="11529"/>
          <ac:cxnSpMkLst>
            <pc:docMk/>
            <pc:sldMk cId="1359469699" sldId="259"/>
            <ac:cxnSpMk id="109" creationId="{DE92FACC-2C8B-9AEB-5F46-7A3E2C7B2545}"/>
          </ac:cxnSpMkLst>
        </pc:cxnChg>
        <pc:cxnChg chg="add">
          <ac:chgData name="Najeh, Fadhila (OCS)" userId="97378792-563d-4215-8a7f-500ab1c3c967" providerId="ADAL" clId="{15B18187-BB99-4D71-A199-C18325EB8827}" dt="2023-06-06T15:01:15.171" v="1417" actId="11529"/>
          <ac:cxnSpMkLst>
            <pc:docMk/>
            <pc:sldMk cId="1359469699" sldId="259"/>
            <ac:cxnSpMk id="112" creationId="{7B4AB384-9D12-5542-FD5C-59DF953863DB}"/>
          </ac:cxnSpMkLst>
        </pc:cxnChg>
        <pc:cxnChg chg="add">
          <ac:chgData name="Najeh, Fadhila (OCS)" userId="97378792-563d-4215-8a7f-500ab1c3c967" providerId="ADAL" clId="{15B18187-BB99-4D71-A199-C18325EB8827}" dt="2023-06-06T15:01:35.987" v="1419" actId="11529"/>
          <ac:cxnSpMkLst>
            <pc:docMk/>
            <pc:sldMk cId="1359469699" sldId="259"/>
            <ac:cxnSpMk id="115" creationId="{38D0D2BE-17C3-D437-1DBB-A7EF2C2BE48B}"/>
          </ac:cxnSpMkLst>
        </pc:cxnChg>
        <pc:cxnChg chg="add">
          <ac:chgData name="Najeh, Fadhila (OCS)" userId="97378792-563d-4215-8a7f-500ab1c3c967" providerId="ADAL" clId="{15B18187-BB99-4D71-A199-C18325EB8827}" dt="2023-06-06T15:01:41.507" v="1420" actId="11529"/>
          <ac:cxnSpMkLst>
            <pc:docMk/>
            <pc:sldMk cId="1359469699" sldId="259"/>
            <ac:cxnSpMk id="117" creationId="{71F1D7F4-AA6F-0352-2C25-DC9AC57B4D0D}"/>
          </ac:cxnSpMkLst>
        </pc:cxnChg>
        <pc:cxnChg chg="add">
          <ac:chgData name="Najeh, Fadhila (OCS)" userId="97378792-563d-4215-8a7f-500ab1c3c967" providerId="ADAL" clId="{15B18187-BB99-4D71-A199-C18325EB8827}" dt="2023-06-06T15:01:46.783" v="1421" actId="11529"/>
          <ac:cxnSpMkLst>
            <pc:docMk/>
            <pc:sldMk cId="1359469699" sldId="259"/>
            <ac:cxnSpMk id="119" creationId="{173A0B40-D06C-9AD9-152B-652E92BC7092}"/>
          </ac:cxnSpMkLst>
        </pc:cxnChg>
        <pc:cxnChg chg="add">
          <ac:chgData name="Najeh, Fadhila (OCS)" userId="97378792-563d-4215-8a7f-500ab1c3c967" providerId="ADAL" clId="{15B18187-BB99-4D71-A199-C18325EB8827}" dt="2023-06-06T15:01:51.415" v="1422" actId="11529"/>
          <ac:cxnSpMkLst>
            <pc:docMk/>
            <pc:sldMk cId="1359469699" sldId="259"/>
            <ac:cxnSpMk id="121" creationId="{B05223CE-737D-931A-236D-6FB3C9BDC36E}"/>
          </ac:cxnSpMkLst>
        </pc:cxnChg>
        <pc:cxnChg chg="add">
          <ac:chgData name="Najeh, Fadhila (OCS)" userId="97378792-563d-4215-8a7f-500ab1c3c967" providerId="ADAL" clId="{15B18187-BB99-4D71-A199-C18325EB8827}" dt="2023-06-06T15:01:59.550" v="1423" actId="11529"/>
          <ac:cxnSpMkLst>
            <pc:docMk/>
            <pc:sldMk cId="1359469699" sldId="259"/>
            <ac:cxnSpMk id="123" creationId="{A283E9EB-0C08-7FB4-23A0-47D834FD5E05}"/>
          </ac:cxnSpMkLst>
        </pc:cxnChg>
        <pc:cxnChg chg="add">
          <ac:chgData name="Najeh, Fadhila (OCS)" userId="97378792-563d-4215-8a7f-500ab1c3c967" providerId="ADAL" clId="{15B18187-BB99-4D71-A199-C18325EB8827}" dt="2023-06-06T15:02:05.076" v="1424" actId="11529"/>
          <ac:cxnSpMkLst>
            <pc:docMk/>
            <pc:sldMk cId="1359469699" sldId="259"/>
            <ac:cxnSpMk id="125" creationId="{3D3CE77C-A499-B8D8-A1E0-389AC7FC94DC}"/>
          </ac:cxnSpMkLst>
        </pc:cxnChg>
        <pc:cxnChg chg="add">
          <ac:chgData name="Najeh, Fadhila (OCS)" userId="97378792-563d-4215-8a7f-500ab1c3c967" providerId="ADAL" clId="{15B18187-BB99-4D71-A199-C18325EB8827}" dt="2023-06-06T15:02:10.838" v="1425" actId="11529"/>
          <ac:cxnSpMkLst>
            <pc:docMk/>
            <pc:sldMk cId="1359469699" sldId="259"/>
            <ac:cxnSpMk id="127" creationId="{AA0B734F-1FB6-E527-D63C-7DD3FEF43CCE}"/>
          </ac:cxnSpMkLst>
        </pc:cxnChg>
      </pc:sldChg>
      <pc:sldChg chg="addSp delSp modSp new mod ord">
        <pc:chgData name="Najeh, Fadhila (OCS)" userId="97378792-563d-4215-8a7f-500ab1c3c967" providerId="ADAL" clId="{15B18187-BB99-4D71-A199-C18325EB8827}" dt="2023-06-06T20:40:19.551" v="3987"/>
        <pc:sldMkLst>
          <pc:docMk/>
          <pc:sldMk cId="265808501" sldId="260"/>
        </pc:sldMkLst>
        <pc:spChg chg="del">
          <ac:chgData name="Najeh, Fadhila (OCS)" userId="97378792-563d-4215-8a7f-500ab1c3c967" providerId="ADAL" clId="{15B18187-BB99-4D71-A199-C18325EB8827}" dt="2023-06-06T16:56:03.309" v="1524" actId="478"/>
          <ac:spMkLst>
            <pc:docMk/>
            <pc:sldMk cId="265808501" sldId="260"/>
            <ac:spMk id="2" creationId="{E9CB4555-8B44-986F-D82A-5000873897E1}"/>
          </ac:spMkLst>
        </pc:spChg>
        <pc:spChg chg="mod">
          <ac:chgData name="Najeh, Fadhila (OCS)" userId="97378792-563d-4215-8a7f-500ab1c3c967" providerId="ADAL" clId="{15B18187-BB99-4D71-A199-C18325EB8827}" dt="2023-06-06T17:26:42.916" v="2626" actId="113"/>
          <ac:spMkLst>
            <pc:docMk/>
            <pc:sldMk cId="265808501" sldId="260"/>
            <ac:spMk id="3" creationId="{36523CD0-5F37-24B5-48AD-8F75CC9CBAA0}"/>
          </ac:spMkLst>
        </pc:spChg>
        <pc:spChg chg="add mod">
          <ac:chgData name="Najeh, Fadhila (OCS)" userId="97378792-563d-4215-8a7f-500ab1c3c967" providerId="ADAL" clId="{15B18187-BB99-4D71-A199-C18325EB8827}" dt="2023-06-06T20:40:11.278" v="3985" actId="20577"/>
          <ac:spMkLst>
            <pc:docMk/>
            <pc:sldMk cId="265808501" sldId="260"/>
            <ac:spMk id="4" creationId="{B06B4ABB-DC0E-93AC-4848-EA128560A3F8}"/>
          </ac:spMkLst>
        </pc:spChg>
        <pc:picChg chg="add mod">
          <ac:chgData name="Najeh, Fadhila (OCS)" userId="97378792-563d-4215-8a7f-500ab1c3c967" providerId="ADAL" clId="{15B18187-BB99-4D71-A199-C18325EB8827}" dt="2023-06-06T17:06:25.488" v="1882"/>
          <ac:picMkLst>
            <pc:docMk/>
            <pc:sldMk cId="265808501" sldId="260"/>
            <ac:picMk id="5" creationId="{7E3CFCCF-D26F-C708-501A-16786DF5D9AD}"/>
          </ac:picMkLst>
        </pc:picChg>
      </pc:sldChg>
      <pc:sldChg chg="addSp delSp modSp new mod">
        <pc:chgData name="Najeh, Fadhila (OCS)" userId="97378792-563d-4215-8a7f-500ab1c3c967" providerId="ADAL" clId="{15B18187-BB99-4D71-A199-C18325EB8827}" dt="2023-06-06T20:24:15.061" v="3588" actId="20577"/>
        <pc:sldMkLst>
          <pc:docMk/>
          <pc:sldMk cId="132895253" sldId="261"/>
        </pc:sldMkLst>
        <pc:spChg chg="del">
          <ac:chgData name="Najeh, Fadhila (OCS)" userId="97378792-563d-4215-8a7f-500ab1c3c967" providerId="ADAL" clId="{15B18187-BB99-4D71-A199-C18325EB8827}" dt="2023-06-06T17:03:51.145" v="1769" actId="478"/>
          <ac:spMkLst>
            <pc:docMk/>
            <pc:sldMk cId="132895253" sldId="261"/>
            <ac:spMk id="2" creationId="{3F9DD63E-48A9-0106-F1B4-67D67F9EC584}"/>
          </ac:spMkLst>
        </pc:spChg>
        <pc:spChg chg="mod">
          <ac:chgData name="Najeh, Fadhila (OCS)" userId="97378792-563d-4215-8a7f-500ab1c3c967" providerId="ADAL" clId="{15B18187-BB99-4D71-A199-C18325EB8827}" dt="2023-06-06T20:24:15.061" v="3588" actId="20577"/>
          <ac:spMkLst>
            <pc:docMk/>
            <pc:sldMk cId="132895253" sldId="261"/>
            <ac:spMk id="3" creationId="{1086D5BA-EFA2-F6AF-68CB-55F613B28D0A}"/>
          </ac:spMkLst>
        </pc:spChg>
        <pc:spChg chg="add mod">
          <ac:chgData name="Najeh, Fadhila (OCS)" userId="97378792-563d-4215-8a7f-500ab1c3c967" providerId="ADAL" clId="{15B18187-BB99-4D71-A199-C18325EB8827}" dt="2023-06-06T17:03:59.612" v="1787" actId="20577"/>
          <ac:spMkLst>
            <pc:docMk/>
            <pc:sldMk cId="132895253" sldId="261"/>
            <ac:spMk id="4" creationId="{F6D31001-FDCB-1A0B-59E9-6E4829180B36}"/>
          </ac:spMkLst>
        </pc:spChg>
        <pc:picChg chg="add mod">
          <ac:chgData name="Najeh, Fadhila (OCS)" userId="97378792-563d-4215-8a7f-500ab1c3c967" providerId="ADAL" clId="{15B18187-BB99-4D71-A199-C18325EB8827}" dt="2023-06-06T17:06:29.069" v="1883"/>
          <ac:picMkLst>
            <pc:docMk/>
            <pc:sldMk cId="132895253" sldId="261"/>
            <ac:picMk id="5" creationId="{FC8F7818-8D75-4CD7-74BF-653F98459D5F}"/>
          </ac:picMkLst>
        </pc:picChg>
      </pc:sldChg>
      <pc:sldChg chg="addSp delSp modSp new mod ord modAnim">
        <pc:chgData name="Najeh, Fadhila (OCS)" userId="97378792-563d-4215-8a7f-500ab1c3c967" providerId="ADAL" clId="{15B18187-BB99-4D71-A199-C18325EB8827}" dt="2023-06-06T20:38:05.897" v="3968" actId="113"/>
        <pc:sldMkLst>
          <pc:docMk/>
          <pc:sldMk cId="2762632739" sldId="262"/>
        </pc:sldMkLst>
        <pc:spChg chg="del">
          <ac:chgData name="Najeh, Fadhila (OCS)" userId="97378792-563d-4215-8a7f-500ab1c3c967" providerId="ADAL" clId="{15B18187-BB99-4D71-A199-C18325EB8827}" dt="2023-06-06T17:37:09.165" v="3188" actId="478"/>
          <ac:spMkLst>
            <pc:docMk/>
            <pc:sldMk cId="2762632739" sldId="262"/>
            <ac:spMk id="2" creationId="{C2AFC89B-E309-32D5-02D0-ADC488D7FA82}"/>
          </ac:spMkLst>
        </pc:spChg>
        <pc:spChg chg="del">
          <ac:chgData name="Najeh, Fadhila (OCS)" userId="97378792-563d-4215-8a7f-500ab1c3c967" providerId="ADAL" clId="{15B18187-BB99-4D71-A199-C18325EB8827}" dt="2023-06-06T17:37:42.257" v="3260" actId="478"/>
          <ac:spMkLst>
            <pc:docMk/>
            <pc:sldMk cId="2762632739" sldId="262"/>
            <ac:spMk id="3" creationId="{E03D00B8-C94F-6F10-99AB-2D2EF0CD07BF}"/>
          </ac:spMkLst>
        </pc:spChg>
        <pc:spChg chg="add mod">
          <ac:chgData name="Najeh, Fadhila (OCS)" userId="97378792-563d-4215-8a7f-500ab1c3c967" providerId="ADAL" clId="{15B18187-BB99-4D71-A199-C18325EB8827}" dt="2023-06-06T17:41:26.306" v="3309" actId="20577"/>
          <ac:spMkLst>
            <pc:docMk/>
            <pc:sldMk cId="2762632739" sldId="262"/>
            <ac:spMk id="4" creationId="{7BCEFC8D-03E5-252A-BEA7-5330365A30FC}"/>
          </ac:spMkLst>
        </pc:spChg>
        <pc:spChg chg="add mod">
          <ac:chgData name="Najeh, Fadhila (OCS)" userId="97378792-563d-4215-8a7f-500ab1c3c967" providerId="ADAL" clId="{15B18187-BB99-4D71-A199-C18325EB8827}" dt="2023-06-06T20:30:05.927" v="3872" actId="14100"/>
          <ac:spMkLst>
            <pc:docMk/>
            <pc:sldMk cId="2762632739" sldId="262"/>
            <ac:spMk id="5" creationId="{8B5B5ED4-EB30-7A68-CACE-BA2F323F7909}"/>
          </ac:spMkLst>
        </pc:spChg>
        <pc:spChg chg="add mod">
          <ac:chgData name="Najeh, Fadhila (OCS)" userId="97378792-563d-4215-8a7f-500ab1c3c967" providerId="ADAL" clId="{15B18187-BB99-4D71-A199-C18325EB8827}" dt="2023-06-06T20:32:12.197" v="3893" actId="14100"/>
          <ac:spMkLst>
            <pc:docMk/>
            <pc:sldMk cId="2762632739" sldId="262"/>
            <ac:spMk id="6" creationId="{98FFFC1A-26A0-EC0B-5779-6A984C3705B8}"/>
          </ac:spMkLst>
        </pc:spChg>
        <pc:spChg chg="add del mod">
          <ac:chgData name="Najeh, Fadhila (OCS)" userId="97378792-563d-4215-8a7f-500ab1c3c967" providerId="ADAL" clId="{15B18187-BB99-4D71-A199-C18325EB8827}" dt="2023-06-06T17:38:47.477" v="3280" actId="478"/>
          <ac:spMkLst>
            <pc:docMk/>
            <pc:sldMk cId="2762632739" sldId="262"/>
            <ac:spMk id="7" creationId="{53617771-A4B5-846A-CFC9-E0E5A2A3BFF0}"/>
          </ac:spMkLst>
        </pc:spChg>
        <pc:spChg chg="add mod">
          <ac:chgData name="Najeh, Fadhila (OCS)" userId="97378792-563d-4215-8a7f-500ab1c3c967" providerId="ADAL" clId="{15B18187-BB99-4D71-A199-C18325EB8827}" dt="2023-06-06T17:40:39.612" v="3288" actId="14100"/>
          <ac:spMkLst>
            <pc:docMk/>
            <pc:sldMk cId="2762632739" sldId="262"/>
            <ac:spMk id="8" creationId="{5C162D67-1809-15C8-FAAF-BCA3B9EEDBF7}"/>
          </ac:spMkLst>
        </pc:spChg>
        <pc:spChg chg="add mod">
          <ac:chgData name="Najeh, Fadhila (OCS)" userId="97378792-563d-4215-8a7f-500ab1c3c967" providerId="ADAL" clId="{15B18187-BB99-4D71-A199-C18325EB8827}" dt="2023-06-06T17:40:59.671" v="3295" actId="1076"/>
          <ac:spMkLst>
            <pc:docMk/>
            <pc:sldMk cId="2762632739" sldId="262"/>
            <ac:spMk id="10" creationId="{0003CA71-53F3-4D14-39E5-0D62EEB092C7}"/>
          </ac:spMkLst>
        </pc:spChg>
        <pc:spChg chg="add del mod">
          <ac:chgData name="Najeh, Fadhila (OCS)" userId="97378792-563d-4215-8a7f-500ab1c3c967" providerId="ADAL" clId="{15B18187-BB99-4D71-A199-C18325EB8827}" dt="2023-06-06T17:40:47.896" v="3293" actId="11529"/>
          <ac:spMkLst>
            <pc:docMk/>
            <pc:sldMk cId="2762632739" sldId="262"/>
            <ac:spMk id="11" creationId="{391DC17E-AF71-B01C-C23E-7C550901462E}"/>
          </ac:spMkLst>
        </pc:spChg>
        <pc:spChg chg="add mod">
          <ac:chgData name="Najeh, Fadhila (OCS)" userId="97378792-563d-4215-8a7f-500ab1c3c967" providerId="ADAL" clId="{15B18187-BB99-4D71-A199-C18325EB8827}" dt="2023-06-06T17:41:15.206" v="3297" actId="1076"/>
          <ac:spMkLst>
            <pc:docMk/>
            <pc:sldMk cId="2762632739" sldId="262"/>
            <ac:spMk id="12" creationId="{4C88C66A-FD5F-7762-F119-6124374D06CB}"/>
          </ac:spMkLst>
        </pc:spChg>
        <pc:spChg chg="add mod">
          <ac:chgData name="Najeh, Fadhila (OCS)" userId="97378792-563d-4215-8a7f-500ab1c3c967" providerId="ADAL" clId="{15B18187-BB99-4D71-A199-C18325EB8827}" dt="2023-06-06T17:41:56.278" v="3313" actId="1076"/>
          <ac:spMkLst>
            <pc:docMk/>
            <pc:sldMk cId="2762632739" sldId="262"/>
            <ac:spMk id="14" creationId="{7BC449E9-E42D-8FE8-9E75-0E7E21226102}"/>
          </ac:spMkLst>
        </pc:spChg>
        <pc:spChg chg="add mod">
          <ac:chgData name="Najeh, Fadhila (OCS)" userId="97378792-563d-4215-8a7f-500ab1c3c967" providerId="ADAL" clId="{15B18187-BB99-4D71-A199-C18325EB8827}" dt="2023-06-06T17:42:17.426" v="3317" actId="1076"/>
          <ac:spMkLst>
            <pc:docMk/>
            <pc:sldMk cId="2762632739" sldId="262"/>
            <ac:spMk id="16" creationId="{1A8AAE00-D5AB-B9C9-B966-890266E1D007}"/>
          </ac:spMkLst>
        </pc:spChg>
        <pc:spChg chg="add mod">
          <ac:chgData name="Najeh, Fadhila (OCS)" userId="97378792-563d-4215-8a7f-500ab1c3c967" providerId="ADAL" clId="{15B18187-BB99-4D71-A199-C18325EB8827}" dt="2023-06-06T17:42:32.107" v="3324" actId="1036"/>
          <ac:spMkLst>
            <pc:docMk/>
            <pc:sldMk cId="2762632739" sldId="262"/>
            <ac:spMk id="17" creationId="{7EEE8F58-C4E3-1233-70D3-68E8B8DED376}"/>
          </ac:spMkLst>
        </pc:spChg>
        <pc:spChg chg="add mod">
          <ac:chgData name="Najeh, Fadhila (OCS)" userId="97378792-563d-4215-8a7f-500ab1c3c967" providerId="ADAL" clId="{15B18187-BB99-4D71-A199-C18325EB8827}" dt="2023-06-06T20:12:39.363" v="3392" actId="1076"/>
          <ac:spMkLst>
            <pc:docMk/>
            <pc:sldMk cId="2762632739" sldId="262"/>
            <ac:spMk id="24" creationId="{BFDB3412-285B-2B6B-DEE1-3777503A3959}"/>
          </ac:spMkLst>
        </pc:spChg>
        <pc:spChg chg="add mod">
          <ac:chgData name="Najeh, Fadhila (OCS)" userId="97378792-563d-4215-8a7f-500ab1c3c967" providerId="ADAL" clId="{15B18187-BB99-4D71-A199-C18325EB8827}" dt="2023-06-06T20:14:51.951" v="3474" actId="1038"/>
          <ac:spMkLst>
            <pc:docMk/>
            <pc:sldMk cId="2762632739" sldId="262"/>
            <ac:spMk id="25" creationId="{D60DD55B-8A2F-AEE8-1F37-A377D5494E83}"/>
          </ac:spMkLst>
        </pc:spChg>
        <pc:spChg chg="add del mod">
          <ac:chgData name="Najeh, Fadhila (OCS)" userId="97378792-563d-4215-8a7f-500ab1c3c967" providerId="ADAL" clId="{15B18187-BB99-4D71-A199-C18325EB8827}" dt="2023-06-06T20:14:20.172" v="3461" actId="1076"/>
          <ac:spMkLst>
            <pc:docMk/>
            <pc:sldMk cId="2762632739" sldId="262"/>
            <ac:spMk id="26" creationId="{2771E939-6C19-7F43-DC24-34583417030B}"/>
          </ac:spMkLst>
        </pc:spChg>
        <pc:spChg chg="add mod">
          <ac:chgData name="Najeh, Fadhila (OCS)" userId="97378792-563d-4215-8a7f-500ab1c3c967" providerId="ADAL" clId="{15B18187-BB99-4D71-A199-C18325EB8827}" dt="2023-06-06T20:34:01.738" v="3913" actId="207"/>
          <ac:spMkLst>
            <pc:docMk/>
            <pc:sldMk cId="2762632739" sldId="262"/>
            <ac:spMk id="30" creationId="{4F7821ED-3999-B6FF-459E-2AAD184789C4}"/>
          </ac:spMkLst>
        </pc:spChg>
        <pc:spChg chg="add mod">
          <ac:chgData name="Najeh, Fadhila (OCS)" userId="97378792-563d-4215-8a7f-500ab1c3c967" providerId="ADAL" clId="{15B18187-BB99-4D71-A199-C18325EB8827}" dt="2023-06-06T20:25:41.869" v="3673" actId="207"/>
          <ac:spMkLst>
            <pc:docMk/>
            <pc:sldMk cId="2762632739" sldId="262"/>
            <ac:spMk id="31" creationId="{80FFD240-E0D2-B4C2-90CA-C9FC75877BD1}"/>
          </ac:spMkLst>
        </pc:spChg>
        <pc:spChg chg="add mod">
          <ac:chgData name="Najeh, Fadhila (OCS)" userId="97378792-563d-4215-8a7f-500ab1c3c967" providerId="ADAL" clId="{15B18187-BB99-4D71-A199-C18325EB8827}" dt="2023-06-06T20:33:44.671" v="3909" actId="207"/>
          <ac:spMkLst>
            <pc:docMk/>
            <pc:sldMk cId="2762632739" sldId="262"/>
            <ac:spMk id="32" creationId="{8385F2AB-6C81-F31B-BB49-348BE01E638A}"/>
          </ac:spMkLst>
        </pc:spChg>
        <pc:spChg chg="add mod">
          <ac:chgData name="Najeh, Fadhila (OCS)" userId="97378792-563d-4215-8a7f-500ab1c3c967" providerId="ADAL" clId="{15B18187-BB99-4D71-A199-C18325EB8827}" dt="2023-06-06T20:28:42.631" v="3823" actId="692"/>
          <ac:spMkLst>
            <pc:docMk/>
            <pc:sldMk cId="2762632739" sldId="262"/>
            <ac:spMk id="33" creationId="{94F4AB50-86AE-5A05-EFC9-005F01C3C55A}"/>
          </ac:spMkLst>
        </pc:spChg>
        <pc:spChg chg="add mod">
          <ac:chgData name="Najeh, Fadhila (OCS)" userId="97378792-563d-4215-8a7f-500ab1c3c967" providerId="ADAL" clId="{15B18187-BB99-4D71-A199-C18325EB8827}" dt="2023-06-06T20:29:05.116" v="3846" actId="20577"/>
          <ac:spMkLst>
            <pc:docMk/>
            <pc:sldMk cId="2762632739" sldId="262"/>
            <ac:spMk id="34" creationId="{96D70D01-DCBA-BA10-3505-9F39C51EB0D3}"/>
          </ac:spMkLst>
        </pc:spChg>
        <pc:spChg chg="add mod">
          <ac:chgData name="Najeh, Fadhila (OCS)" userId="97378792-563d-4215-8a7f-500ab1c3c967" providerId="ADAL" clId="{15B18187-BB99-4D71-A199-C18325EB8827}" dt="2023-06-06T20:30:34.790" v="3877" actId="1076"/>
          <ac:spMkLst>
            <pc:docMk/>
            <pc:sldMk cId="2762632739" sldId="262"/>
            <ac:spMk id="37" creationId="{46F0F600-1C04-ACE8-1C44-381F9553D0D5}"/>
          </ac:spMkLst>
        </pc:spChg>
        <pc:spChg chg="add mod">
          <ac:chgData name="Najeh, Fadhila (OCS)" userId="97378792-563d-4215-8a7f-500ab1c3c967" providerId="ADAL" clId="{15B18187-BB99-4D71-A199-C18325EB8827}" dt="2023-06-06T20:30:43.133" v="3878" actId="1076"/>
          <ac:spMkLst>
            <pc:docMk/>
            <pc:sldMk cId="2762632739" sldId="262"/>
            <ac:spMk id="38" creationId="{B0A40317-13A8-EE0E-270D-716CBB57AFFF}"/>
          </ac:spMkLst>
        </pc:spChg>
        <pc:spChg chg="add mod">
          <ac:chgData name="Najeh, Fadhila (OCS)" userId="97378792-563d-4215-8a7f-500ab1c3c967" providerId="ADAL" clId="{15B18187-BB99-4D71-A199-C18325EB8827}" dt="2023-06-06T20:32:42.461" v="3901" actId="688"/>
          <ac:spMkLst>
            <pc:docMk/>
            <pc:sldMk cId="2762632739" sldId="262"/>
            <ac:spMk id="42" creationId="{E6ECC786-45F2-8C1E-325B-E89B8196D957}"/>
          </ac:spMkLst>
        </pc:spChg>
        <pc:spChg chg="add mod">
          <ac:chgData name="Najeh, Fadhila (OCS)" userId="97378792-563d-4215-8a7f-500ab1c3c967" providerId="ADAL" clId="{15B18187-BB99-4D71-A199-C18325EB8827}" dt="2023-06-06T20:32:53.857" v="3905" actId="1076"/>
          <ac:spMkLst>
            <pc:docMk/>
            <pc:sldMk cId="2762632739" sldId="262"/>
            <ac:spMk id="43" creationId="{41F4BFBC-C652-0261-EFBD-8831A0FFA553}"/>
          </ac:spMkLst>
        </pc:spChg>
        <pc:spChg chg="add mod">
          <ac:chgData name="Najeh, Fadhila (OCS)" userId="97378792-563d-4215-8a7f-500ab1c3c967" providerId="ADAL" clId="{15B18187-BB99-4D71-A199-C18325EB8827}" dt="2023-06-06T20:35:26.641" v="3938" actId="207"/>
          <ac:spMkLst>
            <pc:docMk/>
            <pc:sldMk cId="2762632739" sldId="262"/>
            <ac:spMk id="44" creationId="{18A0121E-A3FE-625B-FE40-4BBA4C046F3E}"/>
          </ac:spMkLst>
        </pc:spChg>
        <pc:spChg chg="add mod">
          <ac:chgData name="Najeh, Fadhila (OCS)" userId="97378792-563d-4215-8a7f-500ab1c3c967" providerId="ADAL" clId="{15B18187-BB99-4D71-A199-C18325EB8827}" dt="2023-06-06T20:36:31.425" v="3944" actId="692"/>
          <ac:spMkLst>
            <pc:docMk/>
            <pc:sldMk cId="2762632739" sldId="262"/>
            <ac:spMk id="45" creationId="{20454535-FB25-977F-C162-081072490286}"/>
          </ac:spMkLst>
        </pc:spChg>
        <pc:spChg chg="add mod">
          <ac:chgData name="Najeh, Fadhila (OCS)" userId="97378792-563d-4215-8a7f-500ab1c3c967" providerId="ADAL" clId="{15B18187-BB99-4D71-A199-C18325EB8827}" dt="2023-06-06T20:38:05.897" v="3968" actId="113"/>
          <ac:spMkLst>
            <pc:docMk/>
            <pc:sldMk cId="2762632739" sldId="262"/>
            <ac:spMk id="46" creationId="{EDE1782C-DE1E-CBD6-2209-2E48D5183003}"/>
          </ac:spMkLst>
        </pc:spChg>
        <pc:picChg chg="add mod">
          <ac:chgData name="Najeh, Fadhila (OCS)" userId="97378792-563d-4215-8a7f-500ab1c3c967" providerId="ADAL" clId="{15B18187-BB99-4D71-A199-C18325EB8827}" dt="2023-06-06T17:40:31.192" v="3287" actId="1076"/>
          <ac:picMkLst>
            <pc:docMk/>
            <pc:sldMk cId="2762632739" sldId="262"/>
            <ac:picMk id="9" creationId="{23C3C27B-6AFE-6A28-03D6-FF9E35BEF792}"/>
          </ac:picMkLst>
        </pc:picChg>
        <pc:picChg chg="add mod">
          <ac:chgData name="Najeh, Fadhila (OCS)" userId="97378792-563d-4215-8a7f-500ab1c3c967" providerId="ADAL" clId="{15B18187-BB99-4D71-A199-C18325EB8827}" dt="2023-06-06T17:41:41.067" v="3311" actId="1076"/>
          <ac:picMkLst>
            <pc:docMk/>
            <pc:sldMk cId="2762632739" sldId="262"/>
            <ac:picMk id="13" creationId="{1422182D-94A7-2A1A-F70B-F89477DC034C}"/>
          </ac:picMkLst>
        </pc:picChg>
        <pc:picChg chg="add mod">
          <ac:chgData name="Najeh, Fadhila (OCS)" userId="97378792-563d-4215-8a7f-500ab1c3c967" providerId="ADAL" clId="{15B18187-BB99-4D71-A199-C18325EB8827}" dt="2023-06-06T17:42:03.820" v="3315" actId="1076"/>
          <ac:picMkLst>
            <pc:docMk/>
            <pc:sldMk cId="2762632739" sldId="262"/>
            <ac:picMk id="15" creationId="{6CDC4092-B74E-12E5-75F1-600C5DF6B88D}"/>
          </ac:picMkLst>
        </pc:picChg>
        <pc:picChg chg="add mod">
          <ac:chgData name="Najeh, Fadhila (OCS)" userId="97378792-563d-4215-8a7f-500ab1c3c967" providerId="ADAL" clId="{15B18187-BB99-4D71-A199-C18325EB8827}" dt="2023-06-06T20:13:52.362" v="3449" actId="1038"/>
          <ac:picMkLst>
            <pc:docMk/>
            <pc:sldMk cId="2762632739" sldId="262"/>
            <ac:picMk id="19" creationId="{3E019768-5D46-7ABA-4114-D909B3CABE37}"/>
          </ac:picMkLst>
        </pc:picChg>
        <pc:picChg chg="add del mod">
          <ac:chgData name="Najeh, Fadhila (OCS)" userId="97378792-563d-4215-8a7f-500ab1c3c967" providerId="ADAL" clId="{15B18187-BB99-4D71-A199-C18325EB8827}" dt="2023-06-06T20:14:09.455" v="3458" actId="478"/>
          <ac:picMkLst>
            <pc:docMk/>
            <pc:sldMk cId="2762632739" sldId="262"/>
            <ac:picMk id="22" creationId="{335F286B-5E54-30D0-FE00-442660554428}"/>
          </ac:picMkLst>
        </pc:picChg>
        <pc:picChg chg="add del mod">
          <ac:chgData name="Najeh, Fadhila (OCS)" userId="97378792-563d-4215-8a7f-500ab1c3c967" providerId="ADAL" clId="{15B18187-BB99-4D71-A199-C18325EB8827}" dt="2023-06-06T20:14:22.125" v="3462" actId="478"/>
          <ac:picMkLst>
            <pc:docMk/>
            <pc:sldMk cId="2762632739" sldId="262"/>
            <ac:picMk id="23" creationId="{8F64CDB0-61E9-39E3-8D9C-4B6CD6F778FF}"/>
          </ac:picMkLst>
        </pc:picChg>
        <pc:picChg chg="add del mod">
          <ac:chgData name="Najeh, Fadhila (OCS)" userId="97378792-563d-4215-8a7f-500ab1c3c967" providerId="ADAL" clId="{15B18187-BB99-4D71-A199-C18325EB8827}" dt="2023-06-06T20:14:05.907" v="3455"/>
          <ac:picMkLst>
            <pc:docMk/>
            <pc:sldMk cId="2762632739" sldId="262"/>
            <ac:picMk id="27" creationId="{F8454AA5-CFAE-2692-A287-F9A86B2B5044}"/>
          </ac:picMkLst>
        </pc:picChg>
        <pc:picChg chg="add mod">
          <ac:chgData name="Najeh, Fadhila (OCS)" userId="97378792-563d-4215-8a7f-500ab1c3c967" providerId="ADAL" clId="{15B18187-BB99-4D71-A199-C18325EB8827}" dt="2023-06-06T20:14:15.349" v="3460" actId="1076"/>
          <ac:picMkLst>
            <pc:docMk/>
            <pc:sldMk cId="2762632739" sldId="262"/>
            <ac:picMk id="28" creationId="{7CC6C2FC-0072-8DE4-5B97-D86FAB071A3E}"/>
          </ac:picMkLst>
        </pc:picChg>
        <pc:picChg chg="add mod">
          <ac:chgData name="Najeh, Fadhila (OCS)" userId="97378792-563d-4215-8a7f-500ab1c3c967" providerId="ADAL" clId="{15B18187-BB99-4D71-A199-C18325EB8827}" dt="2023-06-06T20:14:41.356" v="3473" actId="1038"/>
          <ac:picMkLst>
            <pc:docMk/>
            <pc:sldMk cId="2762632739" sldId="262"/>
            <ac:picMk id="29" creationId="{9137E8AB-53F1-2578-A0FC-1BE3FB59775E}"/>
          </ac:picMkLst>
        </pc:picChg>
        <pc:picChg chg="add mod">
          <ac:chgData name="Najeh, Fadhila (OCS)" userId="97378792-563d-4215-8a7f-500ab1c3c967" providerId="ADAL" clId="{15B18187-BB99-4D71-A199-C18325EB8827}" dt="2023-06-06T20:32:34.965" v="3899" actId="1076"/>
          <ac:picMkLst>
            <pc:docMk/>
            <pc:sldMk cId="2762632739" sldId="262"/>
            <ac:picMk id="40" creationId="{D6E0C0D3-9A10-D23C-64EF-0BA73850F7D7}"/>
          </ac:picMkLst>
        </pc:picChg>
        <pc:picChg chg="add mod">
          <ac:chgData name="Najeh, Fadhila (OCS)" userId="97378792-563d-4215-8a7f-500ab1c3c967" providerId="ADAL" clId="{15B18187-BB99-4D71-A199-C18325EB8827}" dt="2023-06-06T20:32:17.923" v="3894" actId="14100"/>
          <ac:picMkLst>
            <pc:docMk/>
            <pc:sldMk cId="2762632739" sldId="262"/>
            <ac:picMk id="41" creationId="{CFC6FC59-1224-0D4D-A030-FCFE362DF875}"/>
          </ac:picMkLst>
        </pc:picChg>
        <pc:cxnChg chg="add mod">
          <ac:chgData name="Najeh, Fadhila (OCS)" userId="97378792-563d-4215-8a7f-500ab1c3c967" providerId="ADAL" clId="{15B18187-BB99-4D71-A199-C18325EB8827}" dt="2023-06-06T20:22:15.148" v="3475" actId="1076"/>
          <ac:cxnSpMkLst>
            <pc:docMk/>
            <pc:sldMk cId="2762632739" sldId="262"/>
            <ac:cxnSpMk id="21" creationId="{47F2EA06-AA33-F9A4-F72F-40F8AA21D33C}"/>
          </ac:cxnSpMkLst>
        </pc:cxnChg>
        <pc:cxnChg chg="add del mod">
          <ac:chgData name="Najeh, Fadhila (OCS)" userId="97378792-563d-4215-8a7f-500ab1c3c967" providerId="ADAL" clId="{15B18187-BB99-4D71-A199-C18325EB8827}" dt="2023-06-06T20:31:46.246" v="3886" actId="478"/>
          <ac:cxnSpMkLst>
            <pc:docMk/>
            <pc:sldMk cId="2762632739" sldId="262"/>
            <ac:cxnSpMk id="36" creationId="{835ADA0D-653E-D7F0-984D-A4B2DF89CCB1}"/>
          </ac:cxnSpMkLst>
        </pc:cxnChg>
      </pc:sldChg>
    </pc:docChg>
  </pc:docChgLst>
  <pc:docChgLst>
    <pc:chgData name="Najeh, Fadhila (OCS)" userId="S::fadhila.najeh@fao.org::97378792-563d-4215-8a7f-500ab1c3c967" providerId="AD" clId="Web-{E130F718-EDAE-4F47-4488-E8F2EE2C4A92}"/>
    <pc:docChg chg="modSld">
      <pc:chgData name="Najeh, Fadhila (OCS)" userId="S::fadhila.najeh@fao.org::97378792-563d-4215-8a7f-500ab1c3c967" providerId="AD" clId="Web-{E130F718-EDAE-4F47-4488-E8F2EE2C4A92}" dt="2023-06-12T14:43:54.432" v="0" actId="20577"/>
      <pc:docMkLst>
        <pc:docMk/>
      </pc:docMkLst>
      <pc:sldChg chg="modSp">
        <pc:chgData name="Najeh, Fadhila (OCS)" userId="S::fadhila.najeh@fao.org::97378792-563d-4215-8a7f-500ab1c3c967" providerId="AD" clId="Web-{E130F718-EDAE-4F47-4488-E8F2EE2C4A92}" dt="2023-06-12T14:43:54.432" v="0" actId="20577"/>
        <pc:sldMkLst>
          <pc:docMk/>
          <pc:sldMk cId="132895253" sldId="261"/>
        </pc:sldMkLst>
        <pc:spChg chg="mod">
          <ac:chgData name="Najeh, Fadhila (OCS)" userId="S::fadhila.najeh@fao.org::97378792-563d-4215-8a7f-500ab1c3c967" providerId="AD" clId="Web-{E130F718-EDAE-4F47-4488-E8F2EE2C4A92}" dt="2023-06-12T14:43:54.432" v="0" actId="20577"/>
          <ac:spMkLst>
            <pc:docMk/>
            <pc:sldMk cId="132895253" sldId="261"/>
            <ac:spMk id="3" creationId="{1086D5BA-EFA2-F6AF-68CB-55F613B28D0A}"/>
          </ac:spMkLst>
        </pc:spChg>
      </pc:sldChg>
    </pc:docChg>
  </pc:docChgLst>
  <pc:docChgLst>
    <pc:chgData name="Najeh, Fadhila (OCS)" userId="S::fadhila.najeh@fao.org::97378792-563d-4215-8a7f-500ab1c3c967" providerId="AD" clId="Web-{E9C77E9B-456A-AC84-E026-B7DEA21C2F2E}"/>
    <pc:docChg chg="delSld modSld sldOrd">
      <pc:chgData name="Najeh, Fadhila (OCS)" userId="S::fadhila.najeh@fao.org::97378792-563d-4215-8a7f-500ab1c3c967" providerId="AD" clId="Web-{E9C77E9B-456A-AC84-E026-B7DEA21C2F2E}" dt="2023-06-14T10:21:43.449" v="240"/>
      <pc:docMkLst>
        <pc:docMk/>
      </pc:docMkLst>
      <pc:sldChg chg="modSp ord">
        <pc:chgData name="Najeh, Fadhila (OCS)" userId="S::fadhila.najeh@fao.org::97378792-563d-4215-8a7f-500ab1c3c967" providerId="AD" clId="Web-{E9C77E9B-456A-AC84-E026-B7DEA21C2F2E}" dt="2023-06-14T08:49:28.359" v="210" actId="20577"/>
        <pc:sldMkLst>
          <pc:docMk/>
          <pc:sldMk cId="265808501" sldId="260"/>
        </pc:sldMkLst>
        <pc:spChg chg="mod">
          <ac:chgData name="Najeh, Fadhila (OCS)" userId="S::fadhila.najeh@fao.org::97378792-563d-4215-8a7f-500ab1c3c967" providerId="AD" clId="Web-{E9C77E9B-456A-AC84-E026-B7DEA21C2F2E}" dt="2023-06-14T08:49:28.359" v="210" actId="20577"/>
          <ac:spMkLst>
            <pc:docMk/>
            <pc:sldMk cId="265808501" sldId="260"/>
            <ac:spMk id="3" creationId="{36523CD0-5F37-24B5-48AD-8F75CC9CBAA0}"/>
          </ac:spMkLst>
        </pc:spChg>
      </pc:sldChg>
      <pc:sldChg chg="addSp modSp">
        <pc:chgData name="Najeh, Fadhila (OCS)" userId="S::fadhila.najeh@fao.org::97378792-563d-4215-8a7f-500ab1c3c967" providerId="AD" clId="Web-{E9C77E9B-456A-AC84-E026-B7DEA21C2F2E}" dt="2023-06-14T07:49:27.907" v="65" actId="1076"/>
        <pc:sldMkLst>
          <pc:docMk/>
          <pc:sldMk cId="3794416357" sldId="492"/>
        </pc:sldMkLst>
        <pc:spChg chg="add mod">
          <ac:chgData name="Najeh, Fadhila (OCS)" userId="S::fadhila.najeh@fao.org::97378792-563d-4215-8a7f-500ab1c3c967" providerId="AD" clId="Web-{E9C77E9B-456A-AC84-E026-B7DEA21C2F2E}" dt="2023-06-14T07:49:07.546" v="63" actId="20577"/>
          <ac:spMkLst>
            <pc:docMk/>
            <pc:sldMk cId="3794416357" sldId="492"/>
            <ac:spMk id="4" creationId="{B729EE15-DFBC-7E4D-7959-1B11E623146B}"/>
          </ac:spMkLst>
        </pc:spChg>
        <pc:spChg chg="mod">
          <ac:chgData name="Najeh, Fadhila (OCS)" userId="S::fadhila.najeh@fao.org::97378792-563d-4215-8a7f-500ab1c3c967" providerId="AD" clId="Web-{E9C77E9B-456A-AC84-E026-B7DEA21C2F2E}" dt="2023-06-14T07:47:35.743" v="37" actId="1076"/>
          <ac:spMkLst>
            <pc:docMk/>
            <pc:sldMk cId="3794416357" sldId="492"/>
            <ac:spMk id="6" creationId="{98FFFC1A-26A0-EC0B-5779-6A984C3705B8}"/>
          </ac:spMkLst>
        </pc:spChg>
        <pc:spChg chg="mod">
          <ac:chgData name="Najeh, Fadhila (OCS)" userId="S::fadhila.najeh@fao.org::97378792-563d-4215-8a7f-500ab1c3c967" providerId="AD" clId="Web-{E9C77E9B-456A-AC84-E026-B7DEA21C2F2E}" dt="2023-06-14T07:49:27.907" v="65" actId="1076"/>
          <ac:spMkLst>
            <pc:docMk/>
            <pc:sldMk cId="3794416357" sldId="492"/>
            <ac:spMk id="22" creationId="{4121E16F-01B4-10A4-2CBD-062EF735F880}"/>
          </ac:spMkLst>
        </pc:spChg>
      </pc:sldChg>
      <pc:sldChg chg="modSp del ord">
        <pc:chgData name="Najeh, Fadhila (OCS)" userId="S::fadhila.najeh@fao.org::97378792-563d-4215-8a7f-500ab1c3c967" providerId="AD" clId="Web-{E9C77E9B-456A-AC84-E026-B7DEA21C2F2E}" dt="2023-06-14T08:44:17.634" v="107"/>
        <pc:sldMkLst>
          <pc:docMk/>
          <pc:sldMk cId="3983262317" sldId="510"/>
        </pc:sldMkLst>
        <pc:spChg chg="mod">
          <ac:chgData name="Najeh, Fadhila (OCS)" userId="S::fadhila.najeh@fao.org::97378792-563d-4215-8a7f-500ab1c3c967" providerId="AD" clId="Web-{E9C77E9B-456A-AC84-E026-B7DEA21C2F2E}" dt="2023-06-14T08:44:02.882" v="102" actId="20577"/>
          <ac:spMkLst>
            <pc:docMk/>
            <pc:sldMk cId="3983262317" sldId="510"/>
            <ac:spMk id="3" creationId="{AA658BBC-7986-785F-D6C2-518D118C6AA1}"/>
          </ac:spMkLst>
        </pc:spChg>
      </pc:sldChg>
      <pc:sldChg chg="addSp delSp modSp addAnim delAnim">
        <pc:chgData name="Najeh, Fadhila (OCS)" userId="S::fadhila.najeh@fao.org::97378792-563d-4215-8a7f-500ab1c3c967" providerId="AD" clId="Web-{E9C77E9B-456A-AC84-E026-B7DEA21C2F2E}" dt="2023-06-14T10:21:43.449" v="240"/>
        <pc:sldMkLst>
          <pc:docMk/>
          <pc:sldMk cId="2611967326" sldId="511"/>
        </pc:sldMkLst>
        <pc:spChg chg="add del mod">
          <ac:chgData name="Najeh, Fadhila (OCS)" userId="S::fadhila.najeh@fao.org::97378792-563d-4215-8a7f-500ab1c3c967" providerId="AD" clId="Web-{E9C77E9B-456A-AC84-E026-B7DEA21C2F2E}" dt="2023-06-14T07:52:46.513" v="86"/>
          <ac:spMkLst>
            <pc:docMk/>
            <pc:sldMk cId="2611967326" sldId="511"/>
            <ac:spMk id="2" creationId="{6ADB7A1C-C986-9D78-CB81-30FA27257460}"/>
          </ac:spMkLst>
        </pc:spChg>
        <pc:spChg chg="add mod">
          <ac:chgData name="Najeh, Fadhila (OCS)" userId="S::fadhila.najeh@fao.org::97378792-563d-4215-8a7f-500ab1c3c967" providerId="AD" clId="Web-{E9C77E9B-456A-AC84-E026-B7DEA21C2F2E}" dt="2023-06-14T10:11:28.354" v="237" actId="1076"/>
          <ac:spMkLst>
            <pc:docMk/>
            <pc:sldMk cId="2611967326" sldId="511"/>
            <ac:spMk id="2" creationId="{AF0D9A74-BED8-1236-49BC-99085DBDBBBC}"/>
          </ac:spMkLst>
        </pc:spChg>
        <pc:spChg chg="add mod">
          <ac:chgData name="Najeh, Fadhila (OCS)" userId="S::fadhila.najeh@fao.org::97378792-563d-4215-8a7f-500ab1c3c967" providerId="AD" clId="Web-{E9C77E9B-456A-AC84-E026-B7DEA21C2F2E}" dt="2023-06-14T10:11:17.431" v="236" actId="1076"/>
          <ac:spMkLst>
            <pc:docMk/>
            <pc:sldMk cId="2611967326" sldId="511"/>
            <ac:spMk id="3" creationId="{1FE99359-7212-4AE5-2DC4-F7008E342C07}"/>
          </ac:spMkLst>
        </pc:spChg>
        <pc:spChg chg="add mod">
          <ac:chgData name="Najeh, Fadhila (OCS)" userId="S::fadhila.najeh@fao.org::97378792-563d-4215-8a7f-500ab1c3c967" providerId="AD" clId="Web-{E9C77E9B-456A-AC84-E026-B7DEA21C2F2E}" dt="2023-06-14T10:11:42.183" v="239" actId="1076"/>
          <ac:spMkLst>
            <pc:docMk/>
            <pc:sldMk cId="2611967326" sldId="511"/>
            <ac:spMk id="4" creationId="{C3045C45-5A6E-977C-2496-63540470B9F6}"/>
          </ac:spMkLst>
        </pc:spChg>
        <pc:spChg chg="del">
          <ac:chgData name="Najeh, Fadhila (OCS)" userId="S::fadhila.najeh@fao.org::97378792-563d-4215-8a7f-500ab1c3c967" providerId="AD" clId="Web-{E9C77E9B-456A-AC84-E026-B7DEA21C2F2E}" dt="2023-06-14T10:09:05.889" v="211"/>
          <ac:spMkLst>
            <pc:docMk/>
            <pc:sldMk cId="2611967326" sldId="511"/>
            <ac:spMk id="49" creationId="{895BC8E5-E489-7B0B-7B3B-F5042DD3E73D}"/>
          </ac:spMkLst>
        </pc:spChg>
        <pc:spChg chg="del mod">
          <ac:chgData name="Najeh, Fadhila (OCS)" userId="S::fadhila.najeh@fao.org::97378792-563d-4215-8a7f-500ab1c3c967" providerId="AD" clId="Web-{E9C77E9B-456A-AC84-E026-B7DEA21C2F2E}" dt="2023-06-14T10:09:11.015" v="213"/>
          <ac:spMkLst>
            <pc:docMk/>
            <pc:sldMk cId="2611967326" sldId="511"/>
            <ac:spMk id="50" creationId="{80A73D20-6D2F-C4A7-0552-AF1ACE4E4FCA}"/>
          </ac:spMkLst>
        </pc:spChg>
        <pc:spChg chg="del">
          <ac:chgData name="Najeh, Fadhila (OCS)" userId="S::fadhila.najeh@fao.org::97378792-563d-4215-8a7f-500ab1c3c967" providerId="AD" clId="Web-{E9C77E9B-456A-AC84-E026-B7DEA21C2F2E}" dt="2023-06-14T10:09:15.171" v="214"/>
          <ac:spMkLst>
            <pc:docMk/>
            <pc:sldMk cId="2611967326" sldId="511"/>
            <ac:spMk id="51" creationId="{671BAC0C-ADF1-9E05-7215-D747C85C0C56}"/>
          </ac:spMkLst>
        </pc:spChg>
      </pc:sldChg>
      <pc:sldChg chg="addSp delSp modSp">
        <pc:chgData name="Najeh, Fadhila (OCS)" userId="S::fadhila.najeh@fao.org::97378792-563d-4215-8a7f-500ab1c3c967" providerId="AD" clId="Web-{E9C77E9B-456A-AC84-E026-B7DEA21C2F2E}" dt="2023-06-13T20:40:36.093" v="24" actId="14100"/>
        <pc:sldMkLst>
          <pc:docMk/>
          <pc:sldMk cId="1265384680" sldId="512"/>
        </pc:sldMkLst>
        <pc:spChg chg="mod">
          <ac:chgData name="Najeh, Fadhila (OCS)" userId="S::fadhila.najeh@fao.org::97378792-563d-4215-8a7f-500ab1c3c967" providerId="AD" clId="Web-{E9C77E9B-456A-AC84-E026-B7DEA21C2F2E}" dt="2023-06-13T20:39:36.278" v="15" actId="1076"/>
          <ac:spMkLst>
            <pc:docMk/>
            <pc:sldMk cId="1265384680" sldId="512"/>
            <ac:spMk id="8" creationId="{D78BC026-F569-330F-4C01-8577F717397A}"/>
          </ac:spMkLst>
        </pc:spChg>
        <pc:spChg chg="mod">
          <ac:chgData name="Najeh, Fadhila (OCS)" userId="S::fadhila.najeh@fao.org::97378792-563d-4215-8a7f-500ab1c3c967" providerId="AD" clId="Web-{E9C77E9B-456A-AC84-E026-B7DEA21C2F2E}" dt="2023-06-13T20:39:14.152" v="13" actId="1076"/>
          <ac:spMkLst>
            <pc:docMk/>
            <pc:sldMk cId="1265384680" sldId="512"/>
            <ac:spMk id="9" creationId="{98D926E3-3D27-B19D-0BD4-35DE6DFF5132}"/>
          </ac:spMkLst>
        </pc:spChg>
        <pc:spChg chg="mod">
          <ac:chgData name="Najeh, Fadhila (OCS)" userId="S::fadhila.najeh@fao.org::97378792-563d-4215-8a7f-500ab1c3c967" providerId="AD" clId="Web-{E9C77E9B-456A-AC84-E026-B7DEA21C2F2E}" dt="2023-06-13T20:38:33.354" v="5" actId="1076"/>
          <ac:spMkLst>
            <pc:docMk/>
            <pc:sldMk cId="1265384680" sldId="512"/>
            <ac:spMk id="10" creationId="{16392B11-0F2D-ABBB-4844-E8DFA7CEAC3D}"/>
          </ac:spMkLst>
        </pc:spChg>
        <pc:cxnChg chg="add mod">
          <ac:chgData name="Najeh, Fadhila (OCS)" userId="S::fadhila.najeh@fao.org::97378792-563d-4215-8a7f-500ab1c3c967" providerId="AD" clId="Web-{E9C77E9B-456A-AC84-E026-B7DEA21C2F2E}" dt="2023-06-13T20:40:02.263" v="20" actId="14100"/>
          <ac:cxnSpMkLst>
            <pc:docMk/>
            <pc:sldMk cId="1265384680" sldId="512"/>
            <ac:cxnSpMk id="3" creationId="{CA569C8C-F8EC-0DC3-21E9-DE0553E6D5F8}"/>
          </ac:cxnSpMkLst>
        </pc:cxnChg>
        <pc:cxnChg chg="add del">
          <ac:chgData name="Najeh, Fadhila (OCS)" userId="S::fadhila.najeh@fao.org::97378792-563d-4215-8a7f-500ab1c3c967" providerId="AD" clId="Web-{E9C77E9B-456A-AC84-E026-B7DEA21C2F2E}" dt="2023-06-13T20:39:49.138" v="17"/>
          <ac:cxnSpMkLst>
            <pc:docMk/>
            <pc:sldMk cId="1265384680" sldId="512"/>
            <ac:cxnSpMk id="4" creationId="{D99B4AA5-89A4-0DCB-D183-2DCEC1B8A0F9}"/>
          </ac:cxnSpMkLst>
        </pc:cxnChg>
        <pc:cxnChg chg="add mod">
          <ac:chgData name="Najeh, Fadhila (OCS)" userId="S::fadhila.najeh@fao.org::97378792-563d-4215-8a7f-500ab1c3c967" providerId="AD" clId="Web-{E9C77E9B-456A-AC84-E026-B7DEA21C2F2E}" dt="2023-06-13T20:40:36.093" v="24" actId="14100"/>
          <ac:cxnSpMkLst>
            <pc:docMk/>
            <pc:sldMk cId="1265384680" sldId="512"/>
            <ac:cxnSpMk id="15" creationId="{23D9FE9B-F2E2-774C-0C9B-C576DD6E2FF4}"/>
          </ac:cxnSpMkLst>
        </pc:cxnChg>
        <pc:cxnChg chg="mod">
          <ac:chgData name="Najeh, Fadhila (OCS)" userId="S::fadhila.najeh@fao.org::97378792-563d-4215-8a7f-500ab1c3c967" providerId="AD" clId="Web-{E9C77E9B-456A-AC84-E026-B7DEA21C2F2E}" dt="2023-06-13T20:39:36.278" v="15" actId="1076"/>
          <ac:cxnSpMkLst>
            <pc:docMk/>
            <pc:sldMk cId="1265384680" sldId="512"/>
            <ac:cxnSpMk id="29" creationId="{0FBAFDF3-0F56-552A-1B8E-EE8564BA6626}"/>
          </ac:cxnSpMkLst>
        </pc:cxnChg>
        <pc:cxnChg chg="mod">
          <ac:chgData name="Najeh, Fadhila (OCS)" userId="S::fadhila.najeh@fao.org::97378792-563d-4215-8a7f-500ab1c3c967" providerId="AD" clId="Web-{E9C77E9B-456A-AC84-E026-B7DEA21C2F2E}" dt="2023-06-13T20:39:36.278" v="15" actId="1076"/>
          <ac:cxnSpMkLst>
            <pc:docMk/>
            <pc:sldMk cId="1265384680" sldId="512"/>
            <ac:cxnSpMk id="31" creationId="{D39E47F9-AD86-C18E-1268-3AE9E328A7AE}"/>
          </ac:cxnSpMkLst>
        </pc:cxnChg>
        <pc:cxnChg chg="mod">
          <ac:chgData name="Najeh, Fadhila (OCS)" userId="S::fadhila.najeh@fao.org::97378792-563d-4215-8a7f-500ab1c3c967" providerId="AD" clId="Web-{E9C77E9B-456A-AC84-E026-B7DEA21C2F2E}" dt="2023-06-13T20:38:39.011" v="6" actId="1076"/>
          <ac:cxnSpMkLst>
            <pc:docMk/>
            <pc:sldMk cId="1265384680" sldId="512"/>
            <ac:cxnSpMk id="40" creationId="{47EC7A01-BB6D-0155-0D34-9488A5150C9A}"/>
          </ac:cxnSpMkLst>
        </pc:cxnChg>
        <pc:cxnChg chg="mod">
          <ac:chgData name="Najeh, Fadhila (OCS)" userId="S::fadhila.najeh@fao.org::97378792-563d-4215-8a7f-500ab1c3c967" providerId="AD" clId="Web-{E9C77E9B-456A-AC84-E026-B7DEA21C2F2E}" dt="2023-06-13T20:38:33.354" v="5" actId="1076"/>
          <ac:cxnSpMkLst>
            <pc:docMk/>
            <pc:sldMk cId="1265384680" sldId="512"/>
            <ac:cxnSpMk id="44" creationId="{FDAA3733-1551-7D0E-5A50-28E7747C73FE}"/>
          </ac:cxnSpMkLst>
        </pc:cxnChg>
      </pc:sldChg>
    </pc:docChg>
  </pc:docChgLst>
  <pc:docChgLst>
    <pc:chgData name="Charef, Aymen (OCS)" userId="S::aymen.charef@fao.org::6037eab9-669e-4f79-8f14-e59a1060e245" providerId="AD" clId="Web-{5650B66E-A4C2-B872-C0BC-BE97EE0024D3}"/>
    <pc:docChg chg="mod modSld">
      <pc:chgData name="Charef, Aymen (OCS)" userId="S::aymen.charef@fao.org::6037eab9-669e-4f79-8f14-e59a1060e245" providerId="AD" clId="Web-{5650B66E-A4C2-B872-C0BC-BE97EE0024D3}" dt="2023-06-08T11:11:21.441" v="3"/>
      <pc:docMkLst>
        <pc:docMk/>
      </pc:docMkLst>
      <pc:sldChg chg="delSp delAnim modCm">
        <pc:chgData name="Charef, Aymen (OCS)" userId="S::aymen.charef@fao.org::6037eab9-669e-4f79-8f14-e59a1060e245" providerId="AD" clId="Web-{5650B66E-A4C2-B872-C0BC-BE97EE0024D3}" dt="2023-06-08T11:11:21.441" v="3"/>
        <pc:sldMkLst>
          <pc:docMk/>
          <pc:sldMk cId="3794416357" sldId="492"/>
        </pc:sldMkLst>
        <pc:spChg chg="del">
          <ac:chgData name="Charef, Aymen (OCS)" userId="S::aymen.charef@fao.org::6037eab9-669e-4f79-8f14-e59a1060e245" providerId="AD" clId="Web-{5650B66E-A4C2-B872-C0BC-BE97EE0024D3}" dt="2023-06-08T11:10:01.688" v="0"/>
          <ac:spMkLst>
            <pc:docMk/>
            <pc:sldMk cId="3794416357" sldId="492"/>
            <ac:spMk id="45" creationId="{20454535-FB25-977F-C162-081072490286}"/>
          </ac:spMkLst>
        </pc:spChg>
        <pc:spChg chg="del">
          <ac:chgData name="Charef, Aymen (OCS)" userId="S::aymen.charef@fao.org::6037eab9-669e-4f79-8f14-e59a1060e245" providerId="AD" clId="Web-{5650B66E-A4C2-B872-C0BC-BE97EE0024D3}" dt="2023-06-08T11:10:03.938" v="1"/>
          <ac:spMkLst>
            <pc:docMk/>
            <pc:sldMk cId="3794416357" sldId="492"/>
            <ac:spMk id="46" creationId="{EDE1782C-DE1E-CBD6-2209-2E48D5183003}"/>
          </ac:spMkLst>
        </pc:spChg>
        <pc:extLst>
          <p:ext xmlns:p="http://schemas.openxmlformats.org/presentationml/2006/main" uri="{D6D511B9-2390-475A-947B-AFAB55BFBCF1}">
            <pc226:cmChg xmlns:pc226="http://schemas.microsoft.com/office/powerpoint/2022/06/main/command" chg="">
              <pc226:chgData name="Charef, Aymen (OCS)" userId="S::aymen.charef@fao.org::6037eab9-669e-4f79-8f14-e59a1060e245" providerId="AD" clId="Web-{5650B66E-A4C2-B872-C0BC-BE97EE0024D3}" dt="2023-06-08T11:11:21.441" v="3"/>
              <pc2:cmMkLst xmlns:pc2="http://schemas.microsoft.com/office/powerpoint/2019/9/main/command">
                <pc:docMk/>
                <pc:sldMk cId="3794416357" sldId="492"/>
                <pc2:cmMk id="{C31FC2C0-8982-4A35-8D6C-12A127F1B154}"/>
              </pc2:cmMkLst>
              <pc226:cmRplyChg chg="add">
                <pc226:chgData name="Charef, Aymen (OCS)" userId="S::aymen.charef@fao.org::6037eab9-669e-4f79-8f14-e59a1060e245" providerId="AD" clId="Web-{5650B66E-A4C2-B872-C0BC-BE97EE0024D3}" dt="2023-06-08T11:11:21.441" v="3"/>
                <pc2:cmRplyMkLst xmlns:pc2="http://schemas.microsoft.com/office/powerpoint/2019/9/main/command">
                  <pc:docMk/>
                  <pc:sldMk cId="3794416357" sldId="492"/>
                  <pc2:cmMk id="{C31FC2C0-8982-4A35-8D6C-12A127F1B154}"/>
                  <pc2:cmRplyMk id="{BED4C840-27DD-4DAB-B437-8BC611903D6E}"/>
                </pc2:cmRplyMkLst>
              </pc226:cmRplyChg>
            </pc226:cmChg>
          </p:ext>
        </pc:extLst>
      </pc:sldChg>
    </pc:docChg>
  </pc:docChgLst>
  <pc:docChgLst>
    <pc:chgData name="Charef, Aymen (OCS)" userId="S::aymen.charef@fao.org::6037eab9-669e-4f79-8f14-e59a1060e245" providerId="AD" clId="Web-{0C3E942A-9B2B-93EA-6F23-1C5AC8E00DE0}"/>
    <pc:docChg chg="addSld delSld modSld sldOrd">
      <pc:chgData name="Charef, Aymen (OCS)" userId="S::aymen.charef@fao.org::6037eab9-669e-4f79-8f14-e59a1060e245" providerId="AD" clId="Web-{0C3E942A-9B2B-93EA-6F23-1C5AC8E00DE0}" dt="2023-06-07T23:13:45.315" v="202"/>
      <pc:docMkLst>
        <pc:docMk/>
      </pc:docMkLst>
      <pc:sldChg chg="addSp delSp modSp">
        <pc:chgData name="Charef, Aymen (OCS)" userId="S::aymen.charef@fao.org::6037eab9-669e-4f79-8f14-e59a1060e245" providerId="AD" clId="Web-{0C3E942A-9B2B-93EA-6F23-1C5AC8E00DE0}" dt="2023-06-07T22:58:42.331" v="39" actId="1076"/>
        <pc:sldMkLst>
          <pc:docMk/>
          <pc:sldMk cId="1130304978" sldId="472"/>
        </pc:sldMkLst>
        <pc:spChg chg="add mod">
          <ac:chgData name="Charef, Aymen (OCS)" userId="S::aymen.charef@fao.org::6037eab9-669e-4f79-8f14-e59a1060e245" providerId="AD" clId="Web-{0C3E942A-9B2B-93EA-6F23-1C5AC8E00DE0}" dt="2023-06-07T22:58:42.331" v="39" actId="1076"/>
          <ac:spMkLst>
            <pc:docMk/>
            <pc:sldMk cId="1130304978" sldId="472"/>
            <ac:spMk id="3" creationId="{25B466A2-ED3C-BB94-E516-ADBB1C3249B8}"/>
          </ac:spMkLst>
        </pc:spChg>
        <pc:graphicFrameChg chg="del">
          <ac:chgData name="Charef, Aymen (OCS)" userId="S::aymen.charef@fao.org::6037eab9-669e-4f79-8f14-e59a1060e245" providerId="AD" clId="Web-{0C3E942A-9B2B-93EA-6F23-1C5AC8E00DE0}" dt="2023-06-07T22:57:55.487" v="13"/>
          <ac:graphicFrameMkLst>
            <pc:docMk/>
            <pc:sldMk cId="1130304978" sldId="472"/>
            <ac:graphicFrameMk id="2" creationId="{B9E5A8B0-4477-1F5A-5A61-48967A0CB13A}"/>
          </ac:graphicFrameMkLst>
        </pc:graphicFrameChg>
      </pc:sldChg>
      <pc:sldChg chg="addSp modSp">
        <pc:chgData name="Charef, Aymen (OCS)" userId="S::aymen.charef@fao.org::6037eab9-669e-4f79-8f14-e59a1060e245" providerId="AD" clId="Web-{0C3E942A-9B2B-93EA-6F23-1C5AC8E00DE0}" dt="2023-06-07T23:09:31.045" v="190" actId="14100"/>
        <pc:sldMkLst>
          <pc:docMk/>
          <pc:sldMk cId="4105314553" sldId="473"/>
        </pc:sldMkLst>
        <pc:spChg chg="add mod">
          <ac:chgData name="Charef, Aymen (OCS)" userId="S::aymen.charef@fao.org::6037eab9-669e-4f79-8f14-e59a1060e245" providerId="AD" clId="Web-{0C3E942A-9B2B-93EA-6F23-1C5AC8E00DE0}" dt="2023-06-07T23:09:31.045" v="190" actId="14100"/>
          <ac:spMkLst>
            <pc:docMk/>
            <pc:sldMk cId="4105314553" sldId="473"/>
            <ac:spMk id="2" creationId="{2AB59C8E-964E-E042-B46C-22BE4D5D17FD}"/>
          </ac:spMkLst>
        </pc:spChg>
      </pc:sldChg>
      <pc:sldChg chg="ord">
        <pc:chgData name="Charef, Aymen (OCS)" userId="S::aymen.charef@fao.org::6037eab9-669e-4f79-8f14-e59a1060e245" providerId="AD" clId="Web-{0C3E942A-9B2B-93EA-6F23-1C5AC8E00DE0}" dt="2023-06-07T23:12:06.688" v="200"/>
        <pc:sldMkLst>
          <pc:docMk/>
          <pc:sldMk cId="4147615602" sldId="486"/>
        </pc:sldMkLst>
      </pc:sldChg>
      <pc:sldChg chg="addSp delSp modSp new del">
        <pc:chgData name="Charef, Aymen (OCS)" userId="S::aymen.charef@fao.org::6037eab9-669e-4f79-8f14-e59a1060e245" providerId="AD" clId="Web-{0C3E942A-9B2B-93EA-6F23-1C5AC8E00DE0}" dt="2023-06-07T23:11:35.641" v="198"/>
        <pc:sldMkLst>
          <pc:docMk/>
          <pc:sldMk cId="853607275" sldId="513"/>
        </pc:sldMkLst>
        <pc:spChg chg="del">
          <ac:chgData name="Charef, Aymen (OCS)" userId="S::aymen.charef@fao.org::6037eab9-669e-4f79-8f14-e59a1060e245" providerId="AD" clId="Web-{0C3E942A-9B2B-93EA-6F23-1C5AC8E00DE0}" dt="2023-06-07T23:10:03.936" v="192"/>
          <ac:spMkLst>
            <pc:docMk/>
            <pc:sldMk cId="853607275" sldId="513"/>
            <ac:spMk id="3" creationId="{8691B8D0-044C-7D48-C32B-316D5A17C777}"/>
          </ac:spMkLst>
        </pc:spChg>
        <pc:picChg chg="add mod ord">
          <ac:chgData name="Charef, Aymen (OCS)" userId="S::aymen.charef@fao.org::6037eab9-669e-4f79-8f14-e59a1060e245" providerId="AD" clId="Web-{0C3E942A-9B2B-93EA-6F23-1C5AC8E00DE0}" dt="2023-06-07T23:10:16.265" v="193" actId="1076"/>
          <ac:picMkLst>
            <pc:docMk/>
            <pc:sldMk cId="853607275" sldId="513"/>
            <ac:picMk id="4" creationId="{9BBE661C-CABF-03B2-DCB2-DC3A6DADDD27}"/>
          </ac:picMkLst>
        </pc:picChg>
        <pc:picChg chg="add mod">
          <ac:chgData name="Charef, Aymen (OCS)" userId="S::aymen.charef@fao.org::6037eab9-669e-4f79-8f14-e59a1060e245" providerId="AD" clId="Web-{0C3E942A-9B2B-93EA-6F23-1C5AC8E00DE0}" dt="2023-06-07T23:11:24.797" v="197" actId="1076"/>
          <ac:picMkLst>
            <pc:docMk/>
            <pc:sldMk cId="853607275" sldId="513"/>
            <ac:picMk id="5" creationId="{D651FFD0-F51B-3A2C-8549-3D133FCB4A36}"/>
          </ac:picMkLst>
        </pc:picChg>
      </pc:sldChg>
      <pc:sldChg chg="addSp delSp modSp add">
        <pc:chgData name="Charef, Aymen (OCS)" userId="S::aymen.charef@fao.org::6037eab9-669e-4f79-8f14-e59a1060e245" providerId="AD" clId="Web-{0C3E942A-9B2B-93EA-6F23-1C5AC8E00DE0}" dt="2023-06-07T23:13:45.315" v="202"/>
        <pc:sldMkLst>
          <pc:docMk/>
          <pc:sldMk cId="2162276762" sldId="513"/>
        </pc:sldMkLst>
        <pc:picChg chg="add del mod">
          <ac:chgData name="Charef, Aymen (OCS)" userId="S::aymen.charef@fao.org::6037eab9-669e-4f79-8f14-e59a1060e245" providerId="AD" clId="Web-{0C3E942A-9B2B-93EA-6F23-1C5AC8E00DE0}" dt="2023-06-07T23:13:45.315" v="202"/>
          <ac:picMkLst>
            <pc:docMk/>
            <pc:sldMk cId="2162276762" sldId="513"/>
            <ac:picMk id="3" creationId="{2810DD3A-A00C-EBCA-2547-54A584A6476E}"/>
          </ac:picMkLst>
        </pc:picChg>
      </pc:sldChg>
    </pc:docChg>
  </pc:docChgLst>
  <pc:docChgLst>
    <pc:chgData name="Charef, Aymen (OCS)" userId="S::aymen.charef@fao.org::6037eab9-669e-4f79-8f14-e59a1060e245" providerId="AD" clId="Web-{A6E29F94-ECCE-59BC-3441-9E8E50460E84}"/>
    <pc:docChg chg="modSld">
      <pc:chgData name="Charef, Aymen (OCS)" userId="S::aymen.charef@fao.org::6037eab9-669e-4f79-8f14-e59a1060e245" providerId="AD" clId="Web-{A6E29F94-ECCE-59BC-3441-9E8E50460E84}" dt="2023-06-08T11:50:34.415" v="2"/>
      <pc:docMkLst>
        <pc:docMk/>
      </pc:docMkLst>
      <pc:sldChg chg="modCm">
        <pc:chgData name="Charef, Aymen (OCS)" userId="S::aymen.charef@fao.org::6037eab9-669e-4f79-8f14-e59a1060e245" providerId="AD" clId="Web-{A6E29F94-ECCE-59BC-3441-9E8E50460E84}" dt="2023-06-08T11:50:15.727" v="0"/>
        <pc:sldMkLst>
          <pc:docMk/>
          <pc:sldMk cId="3794416357" sldId="492"/>
        </pc:sldMkLst>
        <pc:extLst>
          <p:ext xmlns:p="http://schemas.openxmlformats.org/presentationml/2006/main" uri="{D6D511B9-2390-475A-947B-AFAB55BFBCF1}">
            <pc226:cmChg xmlns:pc226="http://schemas.microsoft.com/office/powerpoint/2022/06/main/command" chg="">
              <pc226:chgData name="Charef, Aymen (OCS)" userId="S::aymen.charef@fao.org::6037eab9-669e-4f79-8f14-e59a1060e245" providerId="AD" clId="Web-{A6E29F94-ECCE-59BC-3441-9E8E50460E84}" dt="2023-06-08T11:50:15.727" v="0"/>
              <pc2:cmMkLst xmlns:pc2="http://schemas.microsoft.com/office/powerpoint/2019/9/main/command">
                <pc:docMk/>
                <pc:sldMk cId="3794416357" sldId="492"/>
                <pc2:cmMk id="{C31FC2C0-8982-4A35-8D6C-12A127F1B154}"/>
              </pc2:cmMkLst>
              <pc226:cmRplyChg chg="mod">
                <pc226:chgData name="Charef, Aymen (OCS)" userId="S::aymen.charef@fao.org::6037eab9-669e-4f79-8f14-e59a1060e245" providerId="AD" clId="Web-{A6E29F94-ECCE-59BC-3441-9E8E50460E84}" dt="2023-06-08T11:50:15.727" v="0"/>
                <pc2:cmRplyMkLst xmlns:pc2="http://schemas.microsoft.com/office/powerpoint/2019/9/main/command">
                  <pc:docMk/>
                  <pc:sldMk cId="3794416357" sldId="492"/>
                  <pc2:cmMk id="{C31FC2C0-8982-4A35-8D6C-12A127F1B154}"/>
                  <pc2:cmRplyMk id="{BED4C840-27DD-4DAB-B437-8BC611903D6E}"/>
                </pc2:cmRplyMkLst>
              </pc226:cmRplyChg>
            </pc226:cmChg>
          </p:ext>
        </pc:extLst>
      </pc:sldChg>
      <pc:sldChg chg="addSp delSp modSp">
        <pc:chgData name="Charef, Aymen (OCS)" userId="S::aymen.charef@fao.org::6037eab9-669e-4f79-8f14-e59a1060e245" providerId="AD" clId="Web-{A6E29F94-ECCE-59BC-3441-9E8E50460E84}" dt="2023-06-08T11:50:34.415" v="2"/>
        <pc:sldMkLst>
          <pc:docMk/>
          <pc:sldMk cId="1265384680" sldId="512"/>
        </pc:sldMkLst>
        <pc:picChg chg="add del mod">
          <ac:chgData name="Charef, Aymen (OCS)" userId="S::aymen.charef@fao.org::6037eab9-669e-4f79-8f14-e59a1060e245" providerId="AD" clId="Web-{A6E29F94-ECCE-59BC-3441-9E8E50460E84}" dt="2023-06-08T11:50:34.415" v="2"/>
          <ac:picMkLst>
            <pc:docMk/>
            <pc:sldMk cId="1265384680" sldId="512"/>
            <ac:picMk id="3" creationId="{4B9FEDFF-A432-9C2D-028E-A0733D31C57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19E435-7BED-4AE5-9568-08F5AAA21736}" type="datetimeFigureOut">
              <a:rPr lang="fr-FR" smtClean="0"/>
              <a:t>14/06/2023</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832298-6CB1-47A7-BDA9-0F563BA18AC0}" type="slidenum">
              <a:rPr lang="fr-FR" smtClean="0"/>
              <a:t>‹#›</a:t>
            </a:fld>
            <a:endParaRPr lang="fr-FR"/>
          </a:p>
        </p:txBody>
      </p:sp>
    </p:spTree>
    <p:extLst>
      <p:ext uri="{BB962C8B-B14F-4D97-AF65-F5344CB8AC3E}">
        <p14:creationId xmlns:p14="http://schemas.microsoft.com/office/powerpoint/2010/main" val="584619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fao.org/faostat/en/#home" TargetMode="External"/><Relationship Id="rId7" Type="http://schemas.openxmlformats.org/officeDocument/2006/relationships/hyperlink" Target="http://www.fao.org/3/ca7570en/ca7570en.pdf"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www.fao.org/food-agriculture-microdata/en/" TargetMode="External"/><Relationship Id="rId5" Type="http://schemas.openxmlformats.org/officeDocument/2006/relationships/hyperlink" Target="https://app.amis-outlook.org/#/market-database/supply-and-demand-overview" TargetMode="External"/><Relationship Id="rId4" Type="http://schemas.openxmlformats.org/officeDocument/2006/relationships/hyperlink" Target="http://www.fao.org/sustainable-development-goals/indicators/en/"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181C075-0A87-4D04-85DC-C41B8B8D094E}" type="slidenum">
              <a:rPr lang="en-GB" smtClean="0"/>
              <a:pPr/>
              <a:t>2</a:t>
            </a:fld>
            <a:endParaRPr lang="en-GB"/>
          </a:p>
        </p:txBody>
      </p:sp>
    </p:spTree>
    <p:extLst>
      <p:ext uri="{BB962C8B-B14F-4D97-AF65-F5344CB8AC3E}">
        <p14:creationId xmlns:p14="http://schemas.microsoft.com/office/powerpoint/2010/main" val="238546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SWS is the FAO corporate system that supports data collection, processing and validation, metadata management, and quality assessment of FAO’s main statistical domains.</a:t>
            </a:r>
          </a:p>
        </p:txBody>
      </p:sp>
      <p:sp>
        <p:nvSpPr>
          <p:cNvPr id="4" name="Slide Number Placeholder 3"/>
          <p:cNvSpPr>
            <a:spLocks noGrp="1"/>
          </p:cNvSpPr>
          <p:nvPr>
            <p:ph type="sldNum" sz="quarter" idx="5"/>
          </p:nvPr>
        </p:nvSpPr>
        <p:spPr/>
        <p:txBody>
          <a:bodyPr/>
          <a:lstStyle/>
          <a:p>
            <a:fld id="{00832298-6CB1-47A7-BDA9-0F563BA18AC0}" type="slidenum">
              <a:rPr lang="fr-FR" smtClean="0"/>
              <a:t>13</a:t>
            </a:fld>
            <a:endParaRPr lang="fr-FR"/>
          </a:p>
        </p:txBody>
      </p:sp>
    </p:spTree>
    <p:extLst>
      <p:ext uri="{BB962C8B-B14F-4D97-AF65-F5344CB8AC3E}">
        <p14:creationId xmlns:p14="http://schemas.microsoft.com/office/powerpoint/2010/main" val="895625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As examples to </a:t>
            </a:r>
            <a:r>
              <a:rPr lang="en-GB" b="1"/>
              <a:t>improving the coordination of FAO’s statistical activities and ensuring the quality and consistency of statistical practices at corporate level. </a:t>
            </a:r>
            <a:endParaRPr lang="en-US" altLang="en-US">
              <a:solidFill>
                <a:srgbClr val="5792C9"/>
              </a:solidFill>
              <a:latin typeface="Calibri" charset="0"/>
              <a:cs typeface="Calibri" charset="0"/>
            </a:endParaRPr>
          </a:p>
          <a:p>
            <a:endParaRPr lang="en-US"/>
          </a:p>
        </p:txBody>
      </p:sp>
      <p:sp>
        <p:nvSpPr>
          <p:cNvPr id="4" name="Slide Number Placeholder 3"/>
          <p:cNvSpPr>
            <a:spLocks noGrp="1"/>
          </p:cNvSpPr>
          <p:nvPr>
            <p:ph type="sldNum" sz="quarter" idx="10"/>
          </p:nvPr>
        </p:nvSpPr>
        <p:spPr/>
        <p:txBody>
          <a:bodyPr/>
          <a:lstStyle/>
          <a:p>
            <a:fld id="{00832298-6CB1-47A7-BDA9-0F563BA18AC0}" type="slidenum">
              <a:rPr lang="fr-FR" smtClean="0"/>
              <a:t>15</a:t>
            </a:fld>
            <a:endParaRPr lang="fr-FR"/>
          </a:p>
        </p:txBody>
      </p:sp>
    </p:spTree>
    <p:extLst>
      <p:ext uri="{BB962C8B-B14F-4D97-AF65-F5344CB8AC3E}">
        <p14:creationId xmlns:p14="http://schemas.microsoft.com/office/powerpoint/2010/main" val="1769029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role</a:t>
            </a:r>
            <a:r>
              <a:rPr lang="en-US" baseline="0"/>
              <a:t> of the chief statistician is to govern the </a:t>
            </a:r>
            <a:r>
              <a:rPr lang="en-US"/>
              <a:t>corporate quality assurance framework is established</a:t>
            </a:r>
            <a:r>
              <a:rPr lang="en-US" baseline="0"/>
              <a:t> to </a:t>
            </a:r>
            <a:r>
              <a:rPr lang="en-US"/>
              <a:t>ensure that sound and internationally accepted statistical concepts and definitions are adhered to, standard methodologies are adopted, and that accurate, high quality, timely and accessible data are produced by FAO. </a:t>
            </a:r>
          </a:p>
        </p:txBody>
      </p:sp>
      <p:sp>
        <p:nvSpPr>
          <p:cNvPr id="4" name="Slide Number Placeholder 3"/>
          <p:cNvSpPr>
            <a:spLocks noGrp="1"/>
          </p:cNvSpPr>
          <p:nvPr>
            <p:ph type="sldNum" sz="quarter" idx="10"/>
          </p:nvPr>
        </p:nvSpPr>
        <p:spPr/>
        <p:txBody>
          <a:bodyPr/>
          <a:lstStyle/>
          <a:p>
            <a:fld id="{928A48EB-0685-B047-B8CB-B190361A0AB2}" type="slidenum">
              <a:rPr lang="it-IT" smtClean="0"/>
              <a:t>16</a:t>
            </a:fld>
            <a:endParaRPr lang="it-IT"/>
          </a:p>
        </p:txBody>
      </p:sp>
    </p:spTree>
    <p:extLst>
      <p:ext uri="{BB962C8B-B14F-4D97-AF65-F5344CB8AC3E}">
        <p14:creationId xmlns:p14="http://schemas.microsoft.com/office/powerpoint/2010/main" val="3206056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000000"/>
                </a:solidFill>
              </a:rPr>
              <a:t>Data integration and harmonization of </a:t>
            </a:r>
            <a:r>
              <a:rPr lang="en-US" sz="1200"/>
              <a:t>between legacy/current systems and new dissemination </a:t>
            </a:r>
            <a:r>
              <a:rPr lang="en-GB" sz="1200">
                <a:solidFill>
                  <a:srgbClr val="000000"/>
                </a:solidFill>
              </a:rPr>
              <a:t>according to information models and standards, which are different from those used by production systems </a:t>
            </a:r>
          </a:p>
          <a:p>
            <a:endParaRPr lang="en-US"/>
          </a:p>
        </p:txBody>
      </p:sp>
      <p:sp>
        <p:nvSpPr>
          <p:cNvPr id="4" name="Slide Number Placeholder 3"/>
          <p:cNvSpPr>
            <a:spLocks noGrp="1"/>
          </p:cNvSpPr>
          <p:nvPr>
            <p:ph type="sldNum" sz="quarter" idx="5"/>
          </p:nvPr>
        </p:nvSpPr>
        <p:spPr/>
        <p:txBody>
          <a:bodyPr/>
          <a:lstStyle/>
          <a:p>
            <a:fld id="{00832298-6CB1-47A7-BDA9-0F563BA18AC0}" type="slidenum">
              <a:rPr lang="fr-FR" smtClean="0"/>
              <a:t>17</a:t>
            </a:fld>
            <a:endParaRPr lang="fr-FR"/>
          </a:p>
        </p:txBody>
      </p:sp>
    </p:spTree>
    <p:extLst>
      <p:ext uri="{BB962C8B-B14F-4D97-AF65-F5344CB8AC3E}">
        <p14:creationId xmlns:p14="http://schemas.microsoft.com/office/powerpoint/2010/main" val="33011226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181C075-0A87-4D04-85DC-C41B8B8D094E}" type="slidenum">
              <a:rPr lang="en-GB" smtClean="0"/>
              <a:pPr/>
              <a:t>18</a:t>
            </a:fld>
            <a:endParaRPr lang="en-GB"/>
          </a:p>
        </p:txBody>
      </p:sp>
    </p:spTree>
    <p:extLst>
      <p:ext uri="{BB962C8B-B14F-4D97-AF65-F5344CB8AC3E}">
        <p14:creationId xmlns:p14="http://schemas.microsoft.com/office/powerpoint/2010/main" val="22438602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sz="1600" b="0" i="0" kern="1200">
              <a:solidFill>
                <a:schemeClr val="tx1"/>
              </a:solidFill>
              <a:latin typeface="+mn-lt"/>
              <a:ea typeface="+mn-ea"/>
              <a:cs typeface="+mn-cs"/>
            </a:endParaRPr>
          </a:p>
        </p:txBody>
      </p:sp>
      <p:sp>
        <p:nvSpPr>
          <p:cNvPr id="4" name="Segnaposto numero diapositiva 3"/>
          <p:cNvSpPr>
            <a:spLocks noGrp="1"/>
          </p:cNvSpPr>
          <p:nvPr>
            <p:ph type="sldNum" sz="quarter" idx="10"/>
          </p:nvPr>
        </p:nvSpPr>
        <p:spPr/>
        <p:txBody>
          <a:bodyPr/>
          <a:lstStyle/>
          <a:p>
            <a:fld id="{F181C075-0A87-4D04-85DC-C41B8B8D094E}" type="slidenum">
              <a:rPr lang="en-GB" smtClean="0"/>
              <a:pPr/>
              <a:t>19</a:t>
            </a:fld>
            <a:endParaRPr lang="en-GB"/>
          </a:p>
        </p:txBody>
      </p:sp>
    </p:spTree>
    <p:extLst>
      <p:ext uri="{BB962C8B-B14F-4D97-AF65-F5344CB8AC3E}">
        <p14:creationId xmlns:p14="http://schemas.microsoft.com/office/powerpoint/2010/main" val="38076510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181C075-0A87-4D04-85DC-C41B8B8D094E}" type="slidenum">
              <a:rPr lang="en-GB" smtClean="0"/>
              <a:pPr/>
              <a:t>20</a:t>
            </a:fld>
            <a:endParaRPr lang="en-GB"/>
          </a:p>
        </p:txBody>
      </p:sp>
    </p:spTree>
    <p:extLst>
      <p:ext uri="{BB962C8B-B14F-4D97-AF65-F5344CB8AC3E}">
        <p14:creationId xmlns:p14="http://schemas.microsoft.com/office/powerpoint/2010/main" val="23915772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00832298-6CB1-47A7-BDA9-0F563BA18AC0}" type="slidenum">
              <a:rPr lang="fr-FR" smtClean="0"/>
              <a:t>24</a:t>
            </a:fld>
            <a:endParaRPr lang="fr-FR"/>
          </a:p>
        </p:txBody>
      </p:sp>
    </p:spTree>
    <p:extLst>
      <p:ext uri="{BB962C8B-B14F-4D97-AF65-F5344CB8AC3E}">
        <p14:creationId xmlns:p14="http://schemas.microsoft.com/office/powerpoint/2010/main" val="22118118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00832298-6CB1-47A7-BDA9-0F563BA18AC0}" type="slidenum">
              <a:rPr lang="fr-FR" smtClean="0"/>
              <a:t>25</a:t>
            </a:fld>
            <a:endParaRPr lang="fr-FR"/>
          </a:p>
        </p:txBody>
      </p:sp>
    </p:spTree>
    <p:extLst>
      <p:ext uri="{BB962C8B-B14F-4D97-AF65-F5344CB8AC3E}">
        <p14:creationId xmlns:p14="http://schemas.microsoft.com/office/powerpoint/2010/main" val="2685593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1" indent="0" algn="l" rtl="0">
              <a:lnSpc>
                <a:spcPct val="110000"/>
              </a:lnSpc>
              <a:spcBef>
                <a:spcPts val="0"/>
              </a:spcBef>
              <a:spcAft>
                <a:spcPts val="0"/>
              </a:spcAft>
              <a:buClr>
                <a:schemeClr val="dk1"/>
              </a:buClr>
              <a:buSzPts val="2400"/>
              <a:buFont typeface="Calibri"/>
              <a:buNone/>
            </a:pPr>
            <a:r>
              <a:rPr lang="en-US" sz="1100"/>
              <a:t>Consists of two levels:</a:t>
            </a:r>
            <a:endParaRPr sz="1100"/>
          </a:p>
          <a:p>
            <a:pPr marL="685800" lvl="1" indent="-260350" algn="l" rtl="0">
              <a:lnSpc>
                <a:spcPct val="110000"/>
              </a:lnSpc>
              <a:spcBef>
                <a:spcPts val="450"/>
              </a:spcBef>
              <a:spcAft>
                <a:spcPts val="0"/>
              </a:spcAft>
              <a:buClr>
                <a:schemeClr val="dk1"/>
              </a:buClr>
              <a:buSzPts val="1100"/>
              <a:buFont typeface="Noto Sans Symbols"/>
              <a:buChar char="⮚"/>
            </a:pPr>
            <a:r>
              <a:rPr lang="en-US" sz="1100"/>
              <a:t>A </a:t>
            </a:r>
            <a:r>
              <a:rPr lang="en-US" sz="1100" b="1"/>
              <a:t>communications portal</a:t>
            </a:r>
            <a:r>
              <a:rPr lang="en-US" sz="1100"/>
              <a:t> in FAO’s existing webpages on SDGs, where users can find methodological guidelines, training materials, information on the indicators, key data and other publications</a:t>
            </a:r>
            <a:endParaRPr sz="1100"/>
          </a:p>
          <a:p>
            <a:pPr marL="685800" lvl="1" indent="-260350" algn="l" rtl="0">
              <a:lnSpc>
                <a:spcPct val="110000"/>
              </a:lnSpc>
              <a:spcBef>
                <a:spcPts val="450"/>
              </a:spcBef>
              <a:spcAft>
                <a:spcPts val="0"/>
              </a:spcAft>
              <a:buClr>
                <a:schemeClr val="dk1"/>
              </a:buClr>
              <a:buSzPts val="1100"/>
              <a:buFont typeface="Noto Sans Symbols"/>
              <a:buChar char="⮚"/>
            </a:pPr>
            <a:r>
              <a:rPr lang="en-US" sz="1100"/>
              <a:t>A </a:t>
            </a:r>
            <a:r>
              <a:rPr lang="en-US" sz="1100" b="1"/>
              <a:t>data dissemination platform</a:t>
            </a:r>
            <a:r>
              <a:rPr lang="en-US" sz="1100"/>
              <a:t>, where data on the SDG indicators under FAO custodianship is made available through a variety of data visualization tools</a:t>
            </a:r>
            <a:endParaRPr sz="1100"/>
          </a:p>
        </p:txBody>
      </p:sp>
      <p:sp>
        <p:nvSpPr>
          <p:cNvPr id="262" name="Google Shape;262;p24:notes"/>
          <p:cNvSpPr txBox="1">
            <a:spLocks noGrp="1"/>
          </p:cNvSpPr>
          <p:nvPr>
            <p:ph type="sldNum" idx="12"/>
          </p:nvPr>
        </p:nvSpPr>
        <p:spPr>
          <a:xfrm>
            <a:off x="3848645" y="9433107"/>
            <a:ext cx="2944283" cy="498294"/>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extLst>
      <p:ext uri="{BB962C8B-B14F-4D97-AF65-F5344CB8AC3E}">
        <p14:creationId xmlns:p14="http://schemas.microsoft.com/office/powerpoint/2010/main" val="378352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12139115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a:effectLst/>
              </a:rPr>
              <a:t>The FAO SDG Progress Assessment App is a web-based tool designed to automatize the assessment of progress made at national, regional, global levels towards the achievement of the SDGs. The tool allows performing current status and trend assessment adopting the methodology developed by FAO, providing downloadable tabular and graphical representations of the results. Using this application, the assessment can be performed using either official SDG data or customized data at:</a:t>
            </a:r>
          </a:p>
          <a:p>
            <a:pPr rtl="0"/>
            <a:r>
              <a:rPr lang="en-US" b="1"/>
              <a:t>Indicator level</a:t>
            </a:r>
            <a:r>
              <a:rPr lang="en-US"/>
              <a:t> - for indicators under FAO's custodianship</a:t>
            </a:r>
          </a:p>
          <a:p>
            <a:pPr rtl="0"/>
            <a:r>
              <a:rPr lang="en-US" b="1"/>
              <a:t>Target level</a:t>
            </a:r>
            <a:r>
              <a:rPr lang="en-US"/>
              <a:t> - for all Targets belonging to Goal 2</a:t>
            </a:r>
          </a:p>
          <a:p>
            <a:pPr rtl="0"/>
            <a:r>
              <a:rPr lang="en-US" b="1"/>
              <a:t>Goal 2 level</a:t>
            </a:r>
            <a:endParaRPr lang="en-US"/>
          </a:p>
        </p:txBody>
      </p:sp>
      <p:sp>
        <p:nvSpPr>
          <p:cNvPr id="4" name="Slide Number Placeholder 3"/>
          <p:cNvSpPr>
            <a:spLocks noGrp="1"/>
          </p:cNvSpPr>
          <p:nvPr>
            <p:ph type="sldNum" sz="quarter" idx="10"/>
          </p:nvPr>
        </p:nvSpPr>
        <p:spPr/>
        <p:txBody>
          <a:bodyPr/>
          <a:lstStyle/>
          <a:p>
            <a:fld id="{0467292A-366F-4D30-BB36-3E4FC5092D5D}" type="slidenum">
              <a:rPr lang="en-US" smtClean="0"/>
              <a:t>28</a:t>
            </a:fld>
            <a:endParaRPr lang="en-US"/>
          </a:p>
        </p:txBody>
      </p:sp>
    </p:spTree>
    <p:extLst>
      <p:ext uri="{BB962C8B-B14F-4D97-AF65-F5344CB8AC3E}">
        <p14:creationId xmlns:p14="http://schemas.microsoft.com/office/powerpoint/2010/main" val="2579706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a:p>
        </p:txBody>
      </p:sp>
      <p:sp>
        <p:nvSpPr>
          <p:cNvPr id="4" name="Segnaposto numero diapositiva 3"/>
          <p:cNvSpPr>
            <a:spLocks noGrp="1"/>
          </p:cNvSpPr>
          <p:nvPr>
            <p:ph type="sldNum" sz="quarter" idx="10"/>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439385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The organization provides </a:t>
            </a:r>
            <a:r>
              <a:rPr lang="en-GB" sz="1600" b="1"/>
              <a:t>free and unrestricted access to 18 major databases</a:t>
            </a:r>
            <a:r>
              <a:rPr lang="en-GB" sz="1600"/>
              <a:t> and produces </a:t>
            </a:r>
            <a:r>
              <a:rPr lang="en-GB" sz="1600" b="1"/>
              <a:t>publications with key statistical content</a:t>
            </a:r>
            <a:r>
              <a:rPr lang="en-GB" sz="1600"/>
              <a:t> covering different topics under FAO’s mandate (agriculture, fisheries and aquaculture, forestry, food prices and market information, economic, social and rural development, nutrition, natural, genetic and biodiversity resources and the Sustainable Development Goals).</a:t>
            </a:r>
          </a:p>
          <a:p>
            <a:endParaRPr lang="en-US" sz="1600" b="1" i="0" u="none" strike="noStrike" kern="1200">
              <a:solidFill>
                <a:schemeClr val="tx1"/>
              </a:solidFill>
              <a:effectLst/>
              <a:latin typeface="+mn-lt"/>
              <a:ea typeface="+mn-ea"/>
              <a:cs typeface="+mn-cs"/>
              <a:hlinkClick r:id="rId3" tooltip="Opens external link in new window"/>
            </a:endParaRPr>
          </a:p>
          <a:p>
            <a:r>
              <a:rPr lang="en-US" sz="1600" b="1" i="0" u="none" strike="noStrike" kern="1200">
                <a:solidFill>
                  <a:schemeClr val="tx1"/>
                </a:solidFill>
                <a:effectLst/>
                <a:latin typeface="+mn-lt"/>
                <a:ea typeface="+mn-ea"/>
                <a:cs typeface="+mn-cs"/>
                <a:hlinkClick r:id="rId3" tooltip="Opens external link in new window"/>
              </a:rPr>
              <a:t>Four main databases:</a:t>
            </a:r>
          </a:p>
          <a:p>
            <a:endParaRPr lang="en-GB" sz="1600" b="0" i="0" u="none" strike="noStrike" kern="1200">
              <a:solidFill>
                <a:schemeClr val="tx1"/>
              </a:solidFill>
              <a:effectLst/>
              <a:latin typeface="+mn-lt"/>
              <a:ea typeface="+mn-ea"/>
              <a:cs typeface="+mn-cs"/>
              <a:hlinkClick r:id="" action="ppaction://noaction"/>
            </a:endParaRPr>
          </a:p>
          <a:p>
            <a:r>
              <a:rPr lang="en-GB" sz="1600" b="0" i="0" u="none" strike="noStrike" kern="1200">
                <a:solidFill>
                  <a:schemeClr val="tx1"/>
                </a:solidFill>
                <a:effectLst/>
                <a:latin typeface="+mn-lt"/>
                <a:ea typeface="+mn-ea"/>
                <a:cs typeface="+mn-cs"/>
                <a:hlinkClick r:id="" action="ppaction://noaction"/>
              </a:rPr>
              <a:t>FAOSTAT</a:t>
            </a:r>
            <a:r>
              <a:rPr lang="en-GB" sz="1600" b="0" i="0" u="none" strike="noStrike" kern="1200" baseline="0">
                <a:solidFill>
                  <a:schemeClr val="tx1"/>
                </a:solidFill>
                <a:effectLst/>
                <a:latin typeface="+mn-lt"/>
                <a:ea typeface="+mn-ea"/>
                <a:cs typeface="+mn-cs"/>
              </a:rPr>
              <a:t> </a:t>
            </a:r>
          </a:p>
          <a:p>
            <a:r>
              <a:rPr lang="en-GB" sz="1600" b="0" i="0" kern="1200">
                <a:solidFill>
                  <a:schemeClr val="tx1"/>
                </a:solidFill>
                <a:effectLst/>
                <a:latin typeface="+mn-lt"/>
                <a:ea typeface="+mn-ea"/>
                <a:cs typeface="+mn-cs"/>
              </a:rPr>
              <a:t>FAOSTAT is the world's most comprehensive statistical database on food, agriculture, fisheries, forestry, natural resources management and nutrition. It provides free access to food and agriculture data for over 245 countries and territories and covers all FAO regional groupings</a:t>
            </a:r>
            <a:br>
              <a:rPr lang="en-GB"/>
            </a:br>
            <a:r>
              <a:rPr lang="en-GB" sz="1600" b="0" i="0" kern="1200">
                <a:solidFill>
                  <a:schemeClr val="tx1"/>
                </a:solidFill>
                <a:effectLst/>
                <a:latin typeface="+mn-lt"/>
                <a:ea typeface="+mn-ea"/>
                <a:cs typeface="+mn-cs"/>
              </a:rPr>
              <a:t>from 1961 to the most recent year available.</a:t>
            </a:r>
          </a:p>
          <a:p>
            <a:r>
              <a:rPr lang="en-GB" sz="1600" b="0" i="0" u="none" strike="noStrike" kern="1200">
                <a:solidFill>
                  <a:schemeClr val="tx1"/>
                </a:solidFill>
                <a:effectLst/>
                <a:latin typeface="+mn-lt"/>
                <a:ea typeface="+mn-ea"/>
                <a:cs typeface="+mn-cs"/>
                <a:hlinkClick r:id="rId4" tooltip="Opens external link in new window"/>
              </a:rPr>
              <a:t>SDG Indicators Portal</a:t>
            </a:r>
            <a:endParaRPr lang="en-GB" sz="1600" b="0" i="0" kern="1200">
              <a:solidFill>
                <a:schemeClr val="tx1"/>
              </a:solidFill>
              <a:effectLst/>
              <a:latin typeface="+mn-lt"/>
              <a:ea typeface="+mn-ea"/>
              <a:cs typeface="+mn-cs"/>
            </a:endParaRPr>
          </a:p>
          <a:p>
            <a:r>
              <a:rPr lang="en-GB" sz="1600" b="0" i="0" kern="1200">
                <a:solidFill>
                  <a:schemeClr val="tx1"/>
                </a:solidFill>
                <a:effectLst/>
                <a:latin typeface="+mn-lt"/>
                <a:ea typeface="+mn-ea"/>
                <a:cs typeface="+mn-cs"/>
              </a:rPr>
              <a:t>FAO’s Sustainable Development Goals (SDG) Data Portal provides access to the 21 SDG indicators under FAO custodianship, as well as key information to support countries in tracking progress towards SDGs.</a:t>
            </a:r>
          </a:p>
          <a:p>
            <a:r>
              <a:rPr lang="en-GB" sz="1600" b="0" i="0" u="none" strike="noStrike" kern="1200">
                <a:solidFill>
                  <a:schemeClr val="tx1"/>
                </a:solidFill>
                <a:effectLst/>
                <a:latin typeface="+mn-lt"/>
                <a:ea typeface="+mn-ea"/>
                <a:cs typeface="+mn-cs"/>
                <a:hlinkClick r:id="rId5" tooltip="Opens external link in new window"/>
              </a:rPr>
              <a:t>Agricultural Market Information System (AMIS)</a:t>
            </a:r>
            <a:endParaRPr lang="en-GB" sz="1600" b="0" i="0" kern="1200">
              <a:solidFill>
                <a:schemeClr val="tx1"/>
              </a:solidFill>
              <a:effectLst/>
              <a:latin typeface="+mn-lt"/>
              <a:ea typeface="+mn-ea"/>
              <a:cs typeface="+mn-cs"/>
            </a:endParaRPr>
          </a:p>
          <a:p>
            <a:r>
              <a:rPr lang="en-GB" sz="1600" b="0" i="0" kern="1200">
                <a:solidFill>
                  <a:schemeClr val="tx1"/>
                </a:solidFill>
                <a:effectLst/>
                <a:latin typeface="+mn-lt"/>
                <a:ea typeface="+mn-ea"/>
                <a:cs typeface="+mn-cs"/>
              </a:rPr>
              <a:t>The Agricultural Market Information System (AMIS) database provides market information on four grains particularly important in international food markets: wheat, maize, rice and soybeans.</a:t>
            </a:r>
          </a:p>
          <a:p>
            <a:r>
              <a:rPr lang="en-GB" sz="1600" b="0" i="0" u="none" strike="noStrike" kern="1200">
                <a:solidFill>
                  <a:schemeClr val="tx1"/>
                </a:solidFill>
                <a:effectLst/>
                <a:latin typeface="+mn-lt"/>
                <a:ea typeface="+mn-ea"/>
                <a:cs typeface="+mn-cs"/>
                <a:hlinkClick r:id="rId6" tooltip="Opens external link in new window"/>
              </a:rPr>
              <a:t>Food and Agriculture Microdata Catalogue (FAM)</a:t>
            </a:r>
            <a:endParaRPr lang="en-GB" sz="1600" b="0" i="0" kern="1200">
              <a:solidFill>
                <a:schemeClr val="tx1"/>
              </a:solidFill>
              <a:effectLst/>
              <a:latin typeface="+mn-lt"/>
              <a:ea typeface="+mn-ea"/>
              <a:cs typeface="+mn-cs"/>
            </a:endParaRPr>
          </a:p>
          <a:p>
            <a:r>
              <a:rPr lang="en-GB" sz="1600" b="0" i="0" kern="1200">
                <a:solidFill>
                  <a:schemeClr val="tx1"/>
                </a:solidFill>
                <a:effectLst/>
                <a:latin typeface="+mn-lt"/>
                <a:ea typeface="+mn-ea"/>
                <a:cs typeface="+mn-cs"/>
              </a:rPr>
              <a:t>The Food and Agriculture Microdata (FAM) Catalogue provides an inventory of micro-level datasets collected through farm and household surveys which contain information related to agriculture, food security and nutrition.</a:t>
            </a:r>
          </a:p>
          <a:p>
            <a:endParaRPr lang="en-GB" sz="1600" b="0" i="0" kern="1200">
              <a:solidFill>
                <a:schemeClr val="tx1"/>
              </a:solidFill>
              <a:effectLst/>
              <a:latin typeface="+mn-lt"/>
              <a:ea typeface="+mn-ea"/>
              <a:cs typeface="+mn-cs"/>
            </a:endParaRPr>
          </a:p>
          <a:p>
            <a:endParaRPr lang="en-GB" sz="1600" b="0" i="0" kern="1200">
              <a:solidFill>
                <a:schemeClr val="tx1"/>
              </a:solidFill>
              <a:effectLst/>
              <a:latin typeface="+mn-lt"/>
              <a:ea typeface="+mn-ea"/>
              <a:cs typeface="+mn-cs"/>
            </a:endParaRPr>
          </a:p>
          <a:p>
            <a:r>
              <a:rPr lang="en-GB" sz="1600" b="0" i="0" kern="1200">
                <a:solidFill>
                  <a:schemeClr val="tx1"/>
                </a:solidFill>
                <a:effectLst/>
                <a:latin typeface="+mn-lt"/>
                <a:ea typeface="+mn-ea"/>
                <a:cs typeface="+mn-cs"/>
              </a:rPr>
              <a:t>Through these products, FAO works to ensure that </a:t>
            </a:r>
            <a:r>
              <a:rPr lang="en-GB" sz="1600" b="1" i="0" kern="1200">
                <a:solidFill>
                  <a:schemeClr val="tx1"/>
                </a:solidFill>
                <a:effectLst/>
                <a:latin typeface="+mn-lt"/>
                <a:ea typeface="+mn-ea"/>
                <a:cs typeface="+mn-cs"/>
              </a:rPr>
              <a:t>high-quality and internationally comparable data</a:t>
            </a:r>
            <a:r>
              <a:rPr lang="en-GB" sz="1600" b="0" i="0" kern="1200">
                <a:solidFill>
                  <a:schemeClr val="tx1"/>
                </a:solidFill>
                <a:effectLst/>
                <a:latin typeface="+mn-lt"/>
                <a:ea typeface="+mn-ea"/>
                <a:cs typeface="+mn-cs"/>
              </a:rPr>
              <a:t> are produced and made accessible to all countries, thus contributing to building a comprehensive knowledge base on food and agriculture. In this context, FAO has recently adopted an </a:t>
            </a:r>
            <a:r>
              <a:rPr lang="en-GB" sz="1600" b="1" i="0" u="none" strike="noStrike" kern="1200">
                <a:solidFill>
                  <a:schemeClr val="tx1"/>
                </a:solidFill>
                <a:effectLst/>
                <a:latin typeface="+mn-lt"/>
                <a:ea typeface="+mn-ea"/>
                <a:cs typeface="+mn-cs"/>
                <a:hlinkClick r:id="rId7"/>
              </a:rPr>
              <a:t>Open Data Licensing Policy</a:t>
            </a:r>
            <a:r>
              <a:rPr lang="en-GB" sz="1600" b="0" i="0" kern="1200">
                <a:solidFill>
                  <a:schemeClr val="tx1"/>
                </a:solidFill>
                <a:effectLst/>
                <a:latin typeface="+mn-lt"/>
                <a:ea typeface="+mn-ea"/>
                <a:cs typeface="+mn-cs"/>
              </a:rPr>
              <a:t>, which advocates for the application of a suitable open data license to be applied to all statistical data disseminated through corporate databases. The organization is fully committed to promote </a:t>
            </a:r>
            <a:r>
              <a:rPr lang="en-GB" sz="1600" b="1" i="0" kern="1200">
                <a:solidFill>
                  <a:schemeClr val="tx1"/>
                </a:solidFill>
                <a:effectLst/>
                <a:latin typeface="+mn-lt"/>
                <a:ea typeface="+mn-ea"/>
                <a:cs typeface="+mn-cs"/>
              </a:rPr>
              <a:t>open data practices to improve data access, derive additional value from data assets, and maximize data use.</a:t>
            </a:r>
          </a:p>
        </p:txBody>
      </p:sp>
      <p:sp>
        <p:nvSpPr>
          <p:cNvPr id="4" name="Segnaposto numero diapositiva 3"/>
          <p:cNvSpPr>
            <a:spLocks noGrp="1"/>
          </p:cNvSpPr>
          <p:nvPr>
            <p:ph type="sldNum" sz="quarter" idx="10"/>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1270428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GB" sz="1600" b="1" i="0" kern="1200">
                <a:solidFill>
                  <a:schemeClr val="tx1"/>
                </a:solidFill>
                <a:effectLst/>
                <a:latin typeface="+mn-lt"/>
                <a:ea typeface="+mn-ea"/>
                <a:cs typeface="+mn-cs"/>
              </a:rPr>
              <a:t>FAO's flagship publications with key statistical content include:</a:t>
            </a:r>
          </a:p>
          <a:p>
            <a:r>
              <a:rPr lang="en-GB" sz="1600" b="0" i="0" kern="1200">
                <a:solidFill>
                  <a:schemeClr val="tx1"/>
                </a:solidFill>
                <a:effectLst/>
                <a:latin typeface="+mn-lt"/>
                <a:ea typeface="+mn-ea"/>
                <a:cs typeface="+mn-cs"/>
              </a:rPr>
              <a:t>the State of the World publication series</a:t>
            </a:r>
          </a:p>
          <a:p>
            <a:r>
              <a:rPr lang="en-GB" sz="1600" b="0" i="0" kern="1200">
                <a:solidFill>
                  <a:schemeClr val="tx1"/>
                </a:solidFill>
                <a:effectLst/>
                <a:latin typeface="+mn-lt"/>
                <a:ea typeface="+mn-ea"/>
                <a:cs typeface="+mn-cs"/>
              </a:rPr>
              <a:t>Statistical Yearbooks</a:t>
            </a:r>
          </a:p>
          <a:p>
            <a:r>
              <a:rPr lang="en-GB" sz="1600" b="0" i="0" kern="1200">
                <a:solidFill>
                  <a:schemeClr val="tx1"/>
                </a:solidFill>
                <a:effectLst/>
                <a:latin typeface="+mn-lt"/>
                <a:ea typeface="+mn-ea"/>
                <a:cs typeface="+mn-cs"/>
              </a:rPr>
              <a:t>SDG reports</a:t>
            </a:r>
          </a:p>
          <a:p>
            <a:r>
              <a:rPr lang="en-GB" sz="1600" b="0" i="0" kern="1200">
                <a:solidFill>
                  <a:schemeClr val="tx1"/>
                </a:solidFill>
                <a:effectLst/>
                <a:latin typeface="+mn-lt"/>
                <a:ea typeface="+mn-ea"/>
                <a:cs typeface="+mn-cs"/>
              </a:rPr>
              <a:t>Reports on Food security, Agricultural production and Market analysis and forecasts</a:t>
            </a:r>
          </a:p>
          <a:p>
            <a:r>
              <a:rPr lang="en-GB" sz="1600" b="0" i="0" kern="1200">
                <a:solidFill>
                  <a:schemeClr val="tx1"/>
                </a:solidFill>
                <a:effectLst/>
                <a:latin typeface="+mn-lt"/>
                <a:ea typeface="+mn-ea"/>
                <a:cs typeface="+mn-cs"/>
              </a:rPr>
              <a:t>Global Forest Resources Assessments</a:t>
            </a:r>
          </a:p>
          <a:p>
            <a:endParaRPr lang="en-GB" sz="1600" b="0" i="0" kern="1200">
              <a:solidFill>
                <a:schemeClr val="tx1"/>
              </a:solidFill>
              <a:effectLst/>
              <a:latin typeface="+mn-lt"/>
              <a:ea typeface="+mn-ea"/>
              <a:cs typeface="+mn-cs"/>
            </a:endParaRPr>
          </a:p>
          <a:p>
            <a:r>
              <a:rPr lang="en-GB" sz="1600" b="0" i="0" kern="1200">
                <a:solidFill>
                  <a:schemeClr val="tx1"/>
                </a:solidFill>
                <a:effectLst/>
                <a:latin typeface="+mn-lt"/>
                <a:ea typeface="+mn-ea"/>
                <a:cs typeface="+mn-cs"/>
              </a:rPr>
              <a:t>Full list of resources: http://www.fao.org/statistics/databases/en/</a:t>
            </a:r>
          </a:p>
        </p:txBody>
      </p:sp>
      <p:sp>
        <p:nvSpPr>
          <p:cNvPr id="4" name="Segnaposto numero diapositiva 3"/>
          <p:cNvSpPr>
            <a:spLocks noGrp="1"/>
          </p:cNvSpPr>
          <p:nvPr>
            <p:ph type="sldNum" sz="quarter" idx="10"/>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2193102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2506233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1971879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2022138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3941931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CC119-6F9E-F309-4CDA-A16B3E0E631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AC487DAD-3BAE-A6C6-423A-F05153B4E5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F43515BC-B547-4490-73B9-2A7AA224F9E5}"/>
              </a:ext>
            </a:extLst>
          </p:cNvPr>
          <p:cNvSpPr>
            <a:spLocks noGrp="1"/>
          </p:cNvSpPr>
          <p:nvPr>
            <p:ph type="dt" sz="half" idx="10"/>
          </p:nvPr>
        </p:nvSpPr>
        <p:spPr/>
        <p:txBody>
          <a:bodyPr/>
          <a:lstStyle/>
          <a:p>
            <a:fld id="{2DA01475-C5AA-477B-AC56-F428AD952C6F}" type="datetimeFigureOut">
              <a:rPr lang="fr-FR" smtClean="0"/>
              <a:t>14/06/2023</a:t>
            </a:fld>
            <a:endParaRPr lang="fr-FR"/>
          </a:p>
        </p:txBody>
      </p:sp>
      <p:sp>
        <p:nvSpPr>
          <p:cNvPr id="5" name="Footer Placeholder 4">
            <a:extLst>
              <a:ext uri="{FF2B5EF4-FFF2-40B4-BE49-F238E27FC236}">
                <a16:creationId xmlns:a16="http://schemas.microsoft.com/office/drawing/2014/main" id="{5FD86CDA-F653-19FF-BD7F-3F56C84C33E8}"/>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4DF813F-C077-6931-AC75-5497C2590223}"/>
              </a:ext>
            </a:extLst>
          </p:cNvPr>
          <p:cNvSpPr>
            <a:spLocks noGrp="1"/>
          </p:cNvSpPr>
          <p:nvPr>
            <p:ph type="sldNum" sz="quarter" idx="12"/>
          </p:nvPr>
        </p:nvSpPr>
        <p:spPr/>
        <p:txBody>
          <a:bodyPr/>
          <a:lstStyle/>
          <a:p>
            <a:fld id="{EE2B4900-94A0-495D-9498-F637BD225EAD}" type="slidenum">
              <a:rPr lang="fr-FR" smtClean="0"/>
              <a:t>‹#›</a:t>
            </a:fld>
            <a:endParaRPr lang="fr-FR"/>
          </a:p>
        </p:txBody>
      </p:sp>
    </p:spTree>
    <p:extLst>
      <p:ext uri="{BB962C8B-B14F-4D97-AF65-F5344CB8AC3E}">
        <p14:creationId xmlns:p14="http://schemas.microsoft.com/office/powerpoint/2010/main" val="869552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F5739-C457-6654-C79F-0AD2D920C248}"/>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B2550591-F745-69A8-7A32-950F5663BF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C106C8DE-3FA1-8AB4-7F2E-80325E1206CA}"/>
              </a:ext>
            </a:extLst>
          </p:cNvPr>
          <p:cNvSpPr>
            <a:spLocks noGrp="1"/>
          </p:cNvSpPr>
          <p:nvPr>
            <p:ph type="dt" sz="half" idx="10"/>
          </p:nvPr>
        </p:nvSpPr>
        <p:spPr/>
        <p:txBody>
          <a:bodyPr/>
          <a:lstStyle/>
          <a:p>
            <a:fld id="{2DA01475-C5AA-477B-AC56-F428AD952C6F}" type="datetimeFigureOut">
              <a:rPr lang="fr-FR" smtClean="0"/>
              <a:t>14/06/2023</a:t>
            </a:fld>
            <a:endParaRPr lang="fr-FR"/>
          </a:p>
        </p:txBody>
      </p:sp>
      <p:sp>
        <p:nvSpPr>
          <p:cNvPr id="5" name="Footer Placeholder 4">
            <a:extLst>
              <a:ext uri="{FF2B5EF4-FFF2-40B4-BE49-F238E27FC236}">
                <a16:creationId xmlns:a16="http://schemas.microsoft.com/office/drawing/2014/main" id="{1B12B428-EBEC-D9F5-A084-2AED85227F38}"/>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BDDF0B60-7271-B560-5089-0E56D82C069C}"/>
              </a:ext>
            </a:extLst>
          </p:cNvPr>
          <p:cNvSpPr>
            <a:spLocks noGrp="1"/>
          </p:cNvSpPr>
          <p:nvPr>
            <p:ph type="sldNum" sz="quarter" idx="12"/>
          </p:nvPr>
        </p:nvSpPr>
        <p:spPr/>
        <p:txBody>
          <a:bodyPr/>
          <a:lstStyle/>
          <a:p>
            <a:fld id="{EE2B4900-94A0-495D-9498-F637BD225EAD}" type="slidenum">
              <a:rPr lang="fr-FR" smtClean="0"/>
              <a:t>‹#›</a:t>
            </a:fld>
            <a:endParaRPr lang="fr-FR"/>
          </a:p>
        </p:txBody>
      </p:sp>
    </p:spTree>
    <p:extLst>
      <p:ext uri="{BB962C8B-B14F-4D97-AF65-F5344CB8AC3E}">
        <p14:creationId xmlns:p14="http://schemas.microsoft.com/office/powerpoint/2010/main" val="2667058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11D7BC-E217-FE98-5070-5D6B1577773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C8E663C4-0568-3498-C19F-50CA5BBDEB2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4980DE78-797D-268F-0799-F2FC5A8DC4FD}"/>
              </a:ext>
            </a:extLst>
          </p:cNvPr>
          <p:cNvSpPr>
            <a:spLocks noGrp="1"/>
          </p:cNvSpPr>
          <p:nvPr>
            <p:ph type="dt" sz="half" idx="10"/>
          </p:nvPr>
        </p:nvSpPr>
        <p:spPr/>
        <p:txBody>
          <a:bodyPr/>
          <a:lstStyle/>
          <a:p>
            <a:fld id="{2DA01475-C5AA-477B-AC56-F428AD952C6F}" type="datetimeFigureOut">
              <a:rPr lang="fr-FR" smtClean="0"/>
              <a:t>14/06/2023</a:t>
            </a:fld>
            <a:endParaRPr lang="fr-FR"/>
          </a:p>
        </p:txBody>
      </p:sp>
      <p:sp>
        <p:nvSpPr>
          <p:cNvPr id="5" name="Footer Placeholder 4">
            <a:extLst>
              <a:ext uri="{FF2B5EF4-FFF2-40B4-BE49-F238E27FC236}">
                <a16:creationId xmlns:a16="http://schemas.microsoft.com/office/drawing/2014/main" id="{4607CA14-C626-49AA-8B5F-5F006C41605E}"/>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29EEE03A-7FAB-499B-A7F9-346D0D57F275}"/>
              </a:ext>
            </a:extLst>
          </p:cNvPr>
          <p:cNvSpPr>
            <a:spLocks noGrp="1"/>
          </p:cNvSpPr>
          <p:nvPr>
            <p:ph type="sldNum" sz="quarter" idx="12"/>
          </p:nvPr>
        </p:nvSpPr>
        <p:spPr/>
        <p:txBody>
          <a:bodyPr/>
          <a:lstStyle/>
          <a:p>
            <a:fld id="{EE2B4900-94A0-495D-9498-F637BD225EAD}" type="slidenum">
              <a:rPr lang="fr-FR" smtClean="0"/>
              <a:t>‹#›</a:t>
            </a:fld>
            <a:endParaRPr lang="fr-FR"/>
          </a:p>
        </p:txBody>
      </p:sp>
    </p:spTree>
    <p:extLst>
      <p:ext uri="{BB962C8B-B14F-4D97-AF65-F5344CB8AC3E}">
        <p14:creationId xmlns:p14="http://schemas.microsoft.com/office/powerpoint/2010/main" val="9236522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6"/>
        <p:cNvGrpSpPr/>
        <p:nvPr/>
      </p:nvGrpSpPr>
      <p:grpSpPr>
        <a:xfrm>
          <a:off x="0" y="0"/>
          <a:ext cx="0" cy="0"/>
          <a:chOff x="0" y="0"/>
          <a:chExt cx="0" cy="0"/>
        </a:xfrm>
      </p:grpSpPr>
      <p:sp>
        <p:nvSpPr>
          <p:cNvPr id="37" name="Google Shape;37;p69"/>
          <p:cNvSpPr/>
          <p:nvPr/>
        </p:nvSpPr>
        <p:spPr>
          <a:xfrm flipH="1">
            <a:off x="1" y="0"/>
            <a:ext cx="12191999" cy="1199992"/>
          </a:xfrm>
          <a:custGeom>
            <a:avLst/>
            <a:gdLst/>
            <a:ahLst/>
            <a:cxnLst/>
            <a:rect l="l" t="t" r="r" b="b"/>
            <a:pathLst>
              <a:path w="21617" h="24785" extrusionOk="0">
                <a:moveTo>
                  <a:pt x="17" y="0"/>
                </a:moveTo>
                <a:lnTo>
                  <a:pt x="21617" y="0"/>
                </a:lnTo>
                <a:lnTo>
                  <a:pt x="21617" y="17322"/>
                </a:lnTo>
                <a:cubicBezTo>
                  <a:pt x="10919" y="19230"/>
                  <a:pt x="10221" y="28798"/>
                  <a:pt x="0" y="22875"/>
                </a:cubicBezTo>
                <a:cubicBezTo>
                  <a:pt x="6" y="15250"/>
                  <a:pt x="11" y="7625"/>
                  <a:pt x="17" y="0"/>
                </a:cubicBezTo>
                <a:close/>
              </a:path>
            </a:pathLst>
          </a:custGeom>
          <a:solidFill>
            <a:srgbClr val="4D6F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pic>
        <p:nvPicPr>
          <p:cNvPr id="38" name="Google Shape;38;p69" descr="SDG.png"/>
          <p:cNvPicPr preferRelativeResize="0"/>
          <p:nvPr/>
        </p:nvPicPr>
        <p:blipFill rotWithShape="1">
          <a:blip r:embed="rId2">
            <a:alphaModFix/>
          </a:blip>
          <a:srcRect t="2" b="66089"/>
          <a:stretch/>
        </p:blipFill>
        <p:spPr>
          <a:xfrm rot="10800000">
            <a:off x="8544555" y="-587"/>
            <a:ext cx="2437212" cy="825960"/>
          </a:xfrm>
          <a:prstGeom prst="rect">
            <a:avLst/>
          </a:prstGeom>
          <a:noFill/>
          <a:ln>
            <a:noFill/>
          </a:ln>
        </p:spPr>
      </p:pic>
    </p:spTree>
    <p:extLst>
      <p:ext uri="{BB962C8B-B14F-4D97-AF65-F5344CB8AC3E}">
        <p14:creationId xmlns:p14="http://schemas.microsoft.com/office/powerpoint/2010/main" val="2673270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6D69F-2AAE-A019-BB47-BD234727F5E0}"/>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B22DC245-99CE-78E1-4C64-E704D430B35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38C9C20B-897F-17C2-EC8E-9F135AD584CC}"/>
              </a:ext>
            </a:extLst>
          </p:cNvPr>
          <p:cNvSpPr>
            <a:spLocks noGrp="1"/>
          </p:cNvSpPr>
          <p:nvPr>
            <p:ph type="dt" sz="half" idx="10"/>
          </p:nvPr>
        </p:nvSpPr>
        <p:spPr/>
        <p:txBody>
          <a:bodyPr/>
          <a:lstStyle/>
          <a:p>
            <a:fld id="{2DA01475-C5AA-477B-AC56-F428AD952C6F}" type="datetimeFigureOut">
              <a:rPr lang="fr-FR" smtClean="0"/>
              <a:t>14/06/2023</a:t>
            </a:fld>
            <a:endParaRPr lang="fr-FR"/>
          </a:p>
        </p:txBody>
      </p:sp>
      <p:sp>
        <p:nvSpPr>
          <p:cNvPr id="5" name="Footer Placeholder 4">
            <a:extLst>
              <a:ext uri="{FF2B5EF4-FFF2-40B4-BE49-F238E27FC236}">
                <a16:creationId xmlns:a16="http://schemas.microsoft.com/office/drawing/2014/main" id="{0C9EDBE9-0144-40E2-FADE-E09607D21C53}"/>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194A40C3-4692-026B-D9B1-C39389994B55}"/>
              </a:ext>
            </a:extLst>
          </p:cNvPr>
          <p:cNvSpPr>
            <a:spLocks noGrp="1"/>
          </p:cNvSpPr>
          <p:nvPr>
            <p:ph type="sldNum" sz="quarter" idx="12"/>
          </p:nvPr>
        </p:nvSpPr>
        <p:spPr/>
        <p:txBody>
          <a:bodyPr/>
          <a:lstStyle/>
          <a:p>
            <a:fld id="{EE2B4900-94A0-495D-9498-F637BD225EAD}" type="slidenum">
              <a:rPr lang="fr-FR" smtClean="0"/>
              <a:t>‹#›</a:t>
            </a:fld>
            <a:endParaRPr lang="fr-FR"/>
          </a:p>
        </p:txBody>
      </p:sp>
    </p:spTree>
    <p:extLst>
      <p:ext uri="{BB962C8B-B14F-4D97-AF65-F5344CB8AC3E}">
        <p14:creationId xmlns:p14="http://schemas.microsoft.com/office/powerpoint/2010/main" val="3690236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EDFEE-F469-7017-3C4E-03619166555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825B1E34-877A-C970-C4EA-9280BA8A1F0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21005B3-4A23-06A0-78DE-CB520DF71F19}"/>
              </a:ext>
            </a:extLst>
          </p:cNvPr>
          <p:cNvSpPr>
            <a:spLocks noGrp="1"/>
          </p:cNvSpPr>
          <p:nvPr>
            <p:ph type="dt" sz="half" idx="10"/>
          </p:nvPr>
        </p:nvSpPr>
        <p:spPr/>
        <p:txBody>
          <a:bodyPr/>
          <a:lstStyle/>
          <a:p>
            <a:fld id="{2DA01475-C5AA-477B-AC56-F428AD952C6F}" type="datetimeFigureOut">
              <a:rPr lang="fr-FR" smtClean="0"/>
              <a:t>14/06/2023</a:t>
            </a:fld>
            <a:endParaRPr lang="fr-FR"/>
          </a:p>
        </p:txBody>
      </p:sp>
      <p:sp>
        <p:nvSpPr>
          <p:cNvPr id="5" name="Footer Placeholder 4">
            <a:extLst>
              <a:ext uri="{FF2B5EF4-FFF2-40B4-BE49-F238E27FC236}">
                <a16:creationId xmlns:a16="http://schemas.microsoft.com/office/drawing/2014/main" id="{78FF9E4D-CDF3-4B39-1064-53D4D061C668}"/>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17FE9984-AE02-D658-4CFA-B9509C304676}"/>
              </a:ext>
            </a:extLst>
          </p:cNvPr>
          <p:cNvSpPr>
            <a:spLocks noGrp="1"/>
          </p:cNvSpPr>
          <p:nvPr>
            <p:ph type="sldNum" sz="quarter" idx="12"/>
          </p:nvPr>
        </p:nvSpPr>
        <p:spPr/>
        <p:txBody>
          <a:bodyPr/>
          <a:lstStyle/>
          <a:p>
            <a:fld id="{EE2B4900-94A0-495D-9498-F637BD225EAD}" type="slidenum">
              <a:rPr lang="fr-FR" smtClean="0"/>
              <a:t>‹#›</a:t>
            </a:fld>
            <a:endParaRPr lang="fr-FR"/>
          </a:p>
        </p:txBody>
      </p:sp>
    </p:spTree>
    <p:extLst>
      <p:ext uri="{BB962C8B-B14F-4D97-AF65-F5344CB8AC3E}">
        <p14:creationId xmlns:p14="http://schemas.microsoft.com/office/powerpoint/2010/main" val="2010952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7D028-BABC-3988-7A93-7CCF222F1608}"/>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8EFFD736-05E7-8F1A-6BDD-D76E5223716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9ADEE4B3-F5A2-142C-D926-0C2ED1DC10E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1639E63F-570B-CFCE-C860-8F25DB7BCAFA}"/>
              </a:ext>
            </a:extLst>
          </p:cNvPr>
          <p:cNvSpPr>
            <a:spLocks noGrp="1"/>
          </p:cNvSpPr>
          <p:nvPr>
            <p:ph type="dt" sz="half" idx="10"/>
          </p:nvPr>
        </p:nvSpPr>
        <p:spPr/>
        <p:txBody>
          <a:bodyPr/>
          <a:lstStyle/>
          <a:p>
            <a:fld id="{2DA01475-C5AA-477B-AC56-F428AD952C6F}" type="datetimeFigureOut">
              <a:rPr lang="fr-FR" smtClean="0"/>
              <a:t>14/06/2023</a:t>
            </a:fld>
            <a:endParaRPr lang="fr-FR"/>
          </a:p>
        </p:txBody>
      </p:sp>
      <p:sp>
        <p:nvSpPr>
          <p:cNvPr id="6" name="Footer Placeholder 5">
            <a:extLst>
              <a:ext uri="{FF2B5EF4-FFF2-40B4-BE49-F238E27FC236}">
                <a16:creationId xmlns:a16="http://schemas.microsoft.com/office/drawing/2014/main" id="{67CF594D-411D-8BE4-5F6D-6D44021348E3}"/>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08A12095-2826-8C50-E2AA-22E345804EFB}"/>
              </a:ext>
            </a:extLst>
          </p:cNvPr>
          <p:cNvSpPr>
            <a:spLocks noGrp="1"/>
          </p:cNvSpPr>
          <p:nvPr>
            <p:ph type="sldNum" sz="quarter" idx="12"/>
          </p:nvPr>
        </p:nvSpPr>
        <p:spPr/>
        <p:txBody>
          <a:bodyPr/>
          <a:lstStyle/>
          <a:p>
            <a:fld id="{EE2B4900-94A0-495D-9498-F637BD225EAD}" type="slidenum">
              <a:rPr lang="fr-FR" smtClean="0"/>
              <a:t>‹#›</a:t>
            </a:fld>
            <a:endParaRPr lang="fr-FR"/>
          </a:p>
        </p:txBody>
      </p:sp>
    </p:spTree>
    <p:extLst>
      <p:ext uri="{BB962C8B-B14F-4D97-AF65-F5344CB8AC3E}">
        <p14:creationId xmlns:p14="http://schemas.microsoft.com/office/powerpoint/2010/main" val="659118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CA6EB-C859-F681-3A1A-A6ACE4E5C9DD}"/>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7EA3EC00-03FE-1F2E-120B-8B19B0923D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BD6BFE-9031-BA88-D5F1-C8EE7A5D6C8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6C45735D-890E-D295-546A-11FF77BA76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326782B-2072-B41F-47C1-628E32054E7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8EA76908-816F-F31F-0DE2-C457C11EDA1B}"/>
              </a:ext>
            </a:extLst>
          </p:cNvPr>
          <p:cNvSpPr>
            <a:spLocks noGrp="1"/>
          </p:cNvSpPr>
          <p:nvPr>
            <p:ph type="dt" sz="half" idx="10"/>
          </p:nvPr>
        </p:nvSpPr>
        <p:spPr/>
        <p:txBody>
          <a:bodyPr/>
          <a:lstStyle/>
          <a:p>
            <a:fld id="{2DA01475-C5AA-477B-AC56-F428AD952C6F}" type="datetimeFigureOut">
              <a:rPr lang="fr-FR" smtClean="0"/>
              <a:t>14/06/2023</a:t>
            </a:fld>
            <a:endParaRPr lang="fr-FR"/>
          </a:p>
        </p:txBody>
      </p:sp>
      <p:sp>
        <p:nvSpPr>
          <p:cNvPr id="8" name="Footer Placeholder 7">
            <a:extLst>
              <a:ext uri="{FF2B5EF4-FFF2-40B4-BE49-F238E27FC236}">
                <a16:creationId xmlns:a16="http://schemas.microsoft.com/office/drawing/2014/main" id="{3C129C51-6A34-A289-D812-B224FDE65AB1}"/>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C4E4FEF1-E1C8-6122-E023-1CC3DD3E1177}"/>
              </a:ext>
            </a:extLst>
          </p:cNvPr>
          <p:cNvSpPr>
            <a:spLocks noGrp="1"/>
          </p:cNvSpPr>
          <p:nvPr>
            <p:ph type="sldNum" sz="quarter" idx="12"/>
          </p:nvPr>
        </p:nvSpPr>
        <p:spPr/>
        <p:txBody>
          <a:bodyPr/>
          <a:lstStyle/>
          <a:p>
            <a:fld id="{EE2B4900-94A0-495D-9498-F637BD225EAD}" type="slidenum">
              <a:rPr lang="fr-FR" smtClean="0"/>
              <a:t>‹#›</a:t>
            </a:fld>
            <a:endParaRPr lang="fr-FR"/>
          </a:p>
        </p:txBody>
      </p:sp>
    </p:spTree>
    <p:extLst>
      <p:ext uri="{BB962C8B-B14F-4D97-AF65-F5344CB8AC3E}">
        <p14:creationId xmlns:p14="http://schemas.microsoft.com/office/powerpoint/2010/main" val="1472173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6B39F-4CDD-4EE9-3FF5-F5CBF9368326}"/>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18A1D89E-1BCD-41DE-5861-E7AC189AC409}"/>
              </a:ext>
            </a:extLst>
          </p:cNvPr>
          <p:cNvSpPr>
            <a:spLocks noGrp="1"/>
          </p:cNvSpPr>
          <p:nvPr>
            <p:ph type="dt" sz="half" idx="10"/>
          </p:nvPr>
        </p:nvSpPr>
        <p:spPr/>
        <p:txBody>
          <a:bodyPr/>
          <a:lstStyle/>
          <a:p>
            <a:fld id="{2DA01475-C5AA-477B-AC56-F428AD952C6F}" type="datetimeFigureOut">
              <a:rPr lang="fr-FR" smtClean="0"/>
              <a:t>14/06/2023</a:t>
            </a:fld>
            <a:endParaRPr lang="fr-FR"/>
          </a:p>
        </p:txBody>
      </p:sp>
      <p:sp>
        <p:nvSpPr>
          <p:cNvPr id="4" name="Footer Placeholder 3">
            <a:extLst>
              <a:ext uri="{FF2B5EF4-FFF2-40B4-BE49-F238E27FC236}">
                <a16:creationId xmlns:a16="http://schemas.microsoft.com/office/drawing/2014/main" id="{F316A6BE-633E-44F7-79FD-E39042AE5D47}"/>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8C5E142C-8B24-3CD5-DE2D-AA5D0A6B9522}"/>
              </a:ext>
            </a:extLst>
          </p:cNvPr>
          <p:cNvSpPr>
            <a:spLocks noGrp="1"/>
          </p:cNvSpPr>
          <p:nvPr>
            <p:ph type="sldNum" sz="quarter" idx="12"/>
          </p:nvPr>
        </p:nvSpPr>
        <p:spPr/>
        <p:txBody>
          <a:bodyPr/>
          <a:lstStyle/>
          <a:p>
            <a:fld id="{EE2B4900-94A0-495D-9498-F637BD225EAD}" type="slidenum">
              <a:rPr lang="fr-FR" smtClean="0"/>
              <a:t>‹#›</a:t>
            </a:fld>
            <a:endParaRPr lang="fr-FR"/>
          </a:p>
        </p:txBody>
      </p:sp>
    </p:spTree>
    <p:extLst>
      <p:ext uri="{BB962C8B-B14F-4D97-AF65-F5344CB8AC3E}">
        <p14:creationId xmlns:p14="http://schemas.microsoft.com/office/powerpoint/2010/main" val="32755812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ED7E93-4587-B520-98EB-0A850729E12F}"/>
              </a:ext>
            </a:extLst>
          </p:cNvPr>
          <p:cNvSpPr>
            <a:spLocks noGrp="1"/>
          </p:cNvSpPr>
          <p:nvPr>
            <p:ph type="dt" sz="half" idx="10"/>
          </p:nvPr>
        </p:nvSpPr>
        <p:spPr/>
        <p:txBody>
          <a:bodyPr/>
          <a:lstStyle/>
          <a:p>
            <a:fld id="{2DA01475-C5AA-477B-AC56-F428AD952C6F}" type="datetimeFigureOut">
              <a:rPr lang="fr-FR" smtClean="0"/>
              <a:t>14/06/2023</a:t>
            </a:fld>
            <a:endParaRPr lang="fr-FR"/>
          </a:p>
        </p:txBody>
      </p:sp>
      <p:sp>
        <p:nvSpPr>
          <p:cNvPr id="3" name="Footer Placeholder 2">
            <a:extLst>
              <a:ext uri="{FF2B5EF4-FFF2-40B4-BE49-F238E27FC236}">
                <a16:creationId xmlns:a16="http://schemas.microsoft.com/office/drawing/2014/main" id="{2ED36C88-D00E-D4F3-5175-E8251A50C0A2}"/>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0BE63854-A768-E1B4-6C90-2EB04B0D65CA}"/>
              </a:ext>
            </a:extLst>
          </p:cNvPr>
          <p:cNvSpPr>
            <a:spLocks noGrp="1"/>
          </p:cNvSpPr>
          <p:nvPr>
            <p:ph type="sldNum" sz="quarter" idx="12"/>
          </p:nvPr>
        </p:nvSpPr>
        <p:spPr/>
        <p:txBody>
          <a:bodyPr/>
          <a:lstStyle/>
          <a:p>
            <a:fld id="{EE2B4900-94A0-495D-9498-F637BD225EAD}" type="slidenum">
              <a:rPr lang="fr-FR" smtClean="0"/>
              <a:t>‹#›</a:t>
            </a:fld>
            <a:endParaRPr lang="fr-FR"/>
          </a:p>
        </p:txBody>
      </p:sp>
    </p:spTree>
    <p:extLst>
      <p:ext uri="{BB962C8B-B14F-4D97-AF65-F5344CB8AC3E}">
        <p14:creationId xmlns:p14="http://schemas.microsoft.com/office/powerpoint/2010/main" val="1008821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FEF4D-1B61-716F-B0DF-95946557EC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0493F76A-7B18-3EE7-E3A1-25FDEBBC5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D7AC90D2-BA89-2473-71B5-1FB390B9E4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EB70D1-F55B-DCA2-1C37-D5A562D6DCF7}"/>
              </a:ext>
            </a:extLst>
          </p:cNvPr>
          <p:cNvSpPr>
            <a:spLocks noGrp="1"/>
          </p:cNvSpPr>
          <p:nvPr>
            <p:ph type="dt" sz="half" idx="10"/>
          </p:nvPr>
        </p:nvSpPr>
        <p:spPr/>
        <p:txBody>
          <a:bodyPr/>
          <a:lstStyle/>
          <a:p>
            <a:fld id="{2DA01475-C5AA-477B-AC56-F428AD952C6F}" type="datetimeFigureOut">
              <a:rPr lang="fr-FR" smtClean="0"/>
              <a:t>14/06/2023</a:t>
            </a:fld>
            <a:endParaRPr lang="fr-FR"/>
          </a:p>
        </p:txBody>
      </p:sp>
      <p:sp>
        <p:nvSpPr>
          <p:cNvPr id="6" name="Footer Placeholder 5">
            <a:extLst>
              <a:ext uri="{FF2B5EF4-FFF2-40B4-BE49-F238E27FC236}">
                <a16:creationId xmlns:a16="http://schemas.microsoft.com/office/drawing/2014/main" id="{A288F37A-D14A-984A-DB97-380C72B022CF}"/>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6178973E-C931-43E8-4D52-DB0EA49AD679}"/>
              </a:ext>
            </a:extLst>
          </p:cNvPr>
          <p:cNvSpPr>
            <a:spLocks noGrp="1"/>
          </p:cNvSpPr>
          <p:nvPr>
            <p:ph type="sldNum" sz="quarter" idx="12"/>
          </p:nvPr>
        </p:nvSpPr>
        <p:spPr/>
        <p:txBody>
          <a:bodyPr/>
          <a:lstStyle/>
          <a:p>
            <a:fld id="{EE2B4900-94A0-495D-9498-F637BD225EAD}" type="slidenum">
              <a:rPr lang="fr-FR" smtClean="0"/>
              <a:t>‹#›</a:t>
            </a:fld>
            <a:endParaRPr lang="fr-FR"/>
          </a:p>
        </p:txBody>
      </p:sp>
    </p:spTree>
    <p:extLst>
      <p:ext uri="{BB962C8B-B14F-4D97-AF65-F5344CB8AC3E}">
        <p14:creationId xmlns:p14="http://schemas.microsoft.com/office/powerpoint/2010/main" val="3944932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D344D-026E-C1DB-A589-F047446CBF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7AB7BBE9-4F5B-5CB1-8F63-B19AA98792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BE0D7C3C-7F27-EEE1-5551-02B79961D9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5A014A-1CA8-1453-AA0A-150E5F3A8D93}"/>
              </a:ext>
            </a:extLst>
          </p:cNvPr>
          <p:cNvSpPr>
            <a:spLocks noGrp="1"/>
          </p:cNvSpPr>
          <p:nvPr>
            <p:ph type="dt" sz="half" idx="10"/>
          </p:nvPr>
        </p:nvSpPr>
        <p:spPr/>
        <p:txBody>
          <a:bodyPr/>
          <a:lstStyle/>
          <a:p>
            <a:fld id="{2DA01475-C5AA-477B-AC56-F428AD952C6F}" type="datetimeFigureOut">
              <a:rPr lang="fr-FR" smtClean="0"/>
              <a:t>14/06/2023</a:t>
            </a:fld>
            <a:endParaRPr lang="fr-FR"/>
          </a:p>
        </p:txBody>
      </p:sp>
      <p:sp>
        <p:nvSpPr>
          <p:cNvPr id="6" name="Footer Placeholder 5">
            <a:extLst>
              <a:ext uri="{FF2B5EF4-FFF2-40B4-BE49-F238E27FC236}">
                <a16:creationId xmlns:a16="http://schemas.microsoft.com/office/drawing/2014/main" id="{90BEB623-6EDA-CCC4-7216-C276D770EEC9}"/>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305D2F20-6F78-2EF0-3757-EAFA90962AB9}"/>
              </a:ext>
            </a:extLst>
          </p:cNvPr>
          <p:cNvSpPr>
            <a:spLocks noGrp="1"/>
          </p:cNvSpPr>
          <p:nvPr>
            <p:ph type="sldNum" sz="quarter" idx="12"/>
          </p:nvPr>
        </p:nvSpPr>
        <p:spPr/>
        <p:txBody>
          <a:bodyPr/>
          <a:lstStyle/>
          <a:p>
            <a:fld id="{EE2B4900-94A0-495D-9498-F637BD225EAD}" type="slidenum">
              <a:rPr lang="fr-FR" smtClean="0"/>
              <a:t>‹#›</a:t>
            </a:fld>
            <a:endParaRPr lang="fr-FR"/>
          </a:p>
        </p:txBody>
      </p:sp>
    </p:spTree>
    <p:extLst>
      <p:ext uri="{BB962C8B-B14F-4D97-AF65-F5344CB8AC3E}">
        <p14:creationId xmlns:p14="http://schemas.microsoft.com/office/powerpoint/2010/main" val="1473544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4219258-2DFE-58B6-5965-5709EFDF7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853C3FBE-39B9-8A6F-D643-B994EFC558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F079F993-4E60-2DF7-3F81-AA48052283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A01475-C5AA-477B-AC56-F428AD952C6F}" type="datetimeFigureOut">
              <a:rPr lang="fr-FR" smtClean="0"/>
              <a:t>14/06/2023</a:t>
            </a:fld>
            <a:endParaRPr lang="fr-FR"/>
          </a:p>
        </p:txBody>
      </p:sp>
      <p:sp>
        <p:nvSpPr>
          <p:cNvPr id="5" name="Footer Placeholder 4">
            <a:extLst>
              <a:ext uri="{FF2B5EF4-FFF2-40B4-BE49-F238E27FC236}">
                <a16:creationId xmlns:a16="http://schemas.microsoft.com/office/drawing/2014/main" id="{E6DC254B-99FC-8162-800A-20B3467064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a:extLst>
              <a:ext uri="{FF2B5EF4-FFF2-40B4-BE49-F238E27FC236}">
                <a16:creationId xmlns:a16="http://schemas.microsoft.com/office/drawing/2014/main" id="{87F5CEE7-55E7-9B6F-0B01-8617747B3C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2B4900-94A0-495D-9498-F637BD225EAD}" type="slidenum">
              <a:rPr lang="fr-FR" smtClean="0"/>
              <a:t>‹#›</a:t>
            </a:fld>
            <a:endParaRPr lang="fr-FR"/>
          </a:p>
        </p:txBody>
      </p:sp>
    </p:spTree>
    <p:extLst>
      <p:ext uri="{BB962C8B-B14F-4D97-AF65-F5344CB8AC3E}">
        <p14:creationId xmlns:p14="http://schemas.microsoft.com/office/powerpoint/2010/main" val="14153253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33.png"/><Relationship Id="rId7"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35.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www.fao.org/sustainable-development-goals/indicators/fr/" TargetMode="External"/><Relationship Id="rId3" Type="http://schemas.openxmlformats.org/officeDocument/2006/relationships/image" Target="../media/image36.png"/><Relationship Id="rId7" Type="http://schemas.openxmlformats.org/officeDocument/2006/relationships/hyperlink" Target="http://www.fao.org/sustainable-development-goals/indicators/en/" TargetMode="External"/><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hyperlink" Target="http://www.fao.org/sustainable-development-goals/indicators/zh/" TargetMode="External"/><Relationship Id="rId5" Type="http://schemas.openxmlformats.org/officeDocument/2006/relationships/hyperlink" Target="http://www.fao.org/sustainable-development-goals/indicators/ar/" TargetMode="External"/><Relationship Id="rId10" Type="http://schemas.openxmlformats.org/officeDocument/2006/relationships/hyperlink" Target="http://www.fao.org/sustainable-development-goals/indicators/es/" TargetMode="External"/><Relationship Id="rId4" Type="http://schemas.openxmlformats.org/officeDocument/2006/relationships/hyperlink" Target="http://www.fao.org/sustainable-development-goals/en/" TargetMode="External"/><Relationship Id="rId9" Type="http://schemas.openxmlformats.org/officeDocument/2006/relationships/hyperlink" Target="http://www.fao.org/sustainable-development-goals/indicators/ru/"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www.fao.org/3/ca8958en/CA8958EN.pdf" TargetMode="External"/><Relationship Id="rId13" Type="http://schemas.openxmlformats.org/officeDocument/2006/relationships/hyperlink" Target="https://foodandagricultureorganization.shinyapps.io/SDG_progress_assessment/" TargetMode="External"/><Relationship Id="rId3" Type="http://schemas.openxmlformats.org/officeDocument/2006/relationships/image" Target="../media/image37.jpeg"/><Relationship Id="rId7" Type="http://schemas.openxmlformats.org/officeDocument/2006/relationships/hyperlink" Target="http://www.fao.org/sdg-progress-report/en/" TargetMode="External"/><Relationship Id="rId12"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0.jpg"/><Relationship Id="rId11" Type="http://schemas.openxmlformats.org/officeDocument/2006/relationships/image" Target="../media/image4.jpeg"/><Relationship Id="rId5" Type="http://schemas.openxmlformats.org/officeDocument/2006/relationships/image" Target="../media/image39.jpg"/><Relationship Id="rId10" Type="http://schemas.openxmlformats.org/officeDocument/2006/relationships/hyperlink" Target="http://www.fao.org/sustainable-development-goals/en/" TargetMode="External"/><Relationship Id="rId4" Type="http://schemas.openxmlformats.org/officeDocument/2006/relationships/image" Target="../media/image38.jpg"/><Relationship Id="rId9" Type="http://schemas.openxmlformats.org/officeDocument/2006/relationships/hyperlink" Target="https://www.fao.org/3/cb7518en/cb7518en.pdf"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83" y="0"/>
            <a:ext cx="12193183" cy="1397334"/>
          </a:xfrm>
          <a:prstGeom prst="rect">
            <a:avLst/>
          </a:prstGeom>
        </p:spPr>
      </p:pic>
      <p:sp>
        <p:nvSpPr>
          <p:cNvPr id="5" name="Rectangle 4"/>
          <p:cNvSpPr>
            <a:spLocks noGrp="1" noChangeArrowheads="1"/>
          </p:cNvSpPr>
          <p:nvPr/>
        </p:nvSpPr>
        <p:spPr bwMode="auto">
          <a:xfrm>
            <a:off x="1076695" y="2317515"/>
            <a:ext cx="10359091" cy="201870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4000" i="0">
                <a:solidFill>
                  <a:srgbClr val="990000"/>
                </a:solidFill>
                <a:latin typeface="Verdana" pitchFamily="34" charset="0"/>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just" eaLnBrk="1" hangingPunct="1"/>
            <a:r>
              <a:rPr lang="en-US" altLang="en-US" sz="5400" b="1" spc="100">
                <a:solidFill>
                  <a:srgbClr val="5792C9"/>
                </a:solidFill>
                <a:latin typeface="+mn-lt"/>
                <a:ea typeface="Georgia" charset="0"/>
                <a:cs typeface="Georgia" charset="0"/>
              </a:rPr>
              <a:t>The </a:t>
            </a:r>
            <a:r>
              <a:rPr lang="en-GB" sz="5400" b="1" spc="100">
                <a:solidFill>
                  <a:srgbClr val="5792C9"/>
                </a:solidFill>
                <a:latin typeface="+mn-lt"/>
                <a:ea typeface="Georgia" charset="0"/>
                <a:cs typeface="Georgia" charset="0"/>
              </a:rPr>
              <a:t>challenges and resolutions of SDMX implementation in FAO</a:t>
            </a:r>
          </a:p>
          <a:p>
            <a:pPr algn="just" eaLnBrk="1" hangingPunct="1"/>
            <a:endParaRPr lang="en-GB" altLang="en-US" sz="5400" b="1" spc="100">
              <a:solidFill>
                <a:srgbClr val="5792C9"/>
              </a:solidFill>
              <a:latin typeface="+mn-lt"/>
              <a:ea typeface="Georgia" charset="0"/>
              <a:cs typeface="Georgia" charset="0"/>
            </a:endParaRPr>
          </a:p>
          <a:p>
            <a:pPr algn="just" eaLnBrk="1" hangingPunct="1"/>
            <a:r>
              <a:rPr lang="en-GB" altLang="en-US" sz="3200" b="1" spc="100">
                <a:solidFill>
                  <a:srgbClr val="5792C9"/>
                </a:solidFill>
                <a:latin typeface="+mn-lt"/>
                <a:ea typeface="Georgia" charset="0"/>
                <a:cs typeface="Georgia" charset="0"/>
              </a:rPr>
              <a:t>Aymen Charef and Fadhila Najeh</a:t>
            </a:r>
          </a:p>
          <a:p>
            <a:pPr algn="just" eaLnBrk="1" hangingPunct="1"/>
            <a:r>
              <a:rPr lang="en-GB" altLang="en-US" sz="3200" b="1" spc="100">
                <a:solidFill>
                  <a:srgbClr val="5792C9"/>
                </a:solidFill>
                <a:latin typeface="+mn-lt"/>
                <a:ea typeface="Georgia" charset="0"/>
                <a:cs typeface="Georgia" charset="0"/>
              </a:rPr>
              <a:t>Office of the Chief Statistician (OCS)</a:t>
            </a:r>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6177" y="332657"/>
            <a:ext cx="3827498" cy="882576"/>
          </a:xfrm>
          <a:prstGeom prst="rect">
            <a:avLst/>
          </a:prstGeom>
        </p:spPr>
      </p:pic>
      <p:sp>
        <p:nvSpPr>
          <p:cNvPr id="6" name="TextBox 5">
            <a:extLst>
              <a:ext uri="{FF2B5EF4-FFF2-40B4-BE49-F238E27FC236}">
                <a16:creationId xmlns:a16="http://schemas.microsoft.com/office/drawing/2014/main" id="{F668D48B-7787-6EEF-65E1-97284BF925D2}"/>
              </a:ext>
            </a:extLst>
          </p:cNvPr>
          <p:cNvSpPr txBox="1"/>
          <p:nvPr/>
        </p:nvSpPr>
        <p:spPr>
          <a:xfrm>
            <a:off x="902827" y="6320844"/>
            <a:ext cx="10984373" cy="710707"/>
          </a:xfrm>
          <a:prstGeom prst="rect">
            <a:avLst/>
          </a:prstGeom>
          <a:noFill/>
        </p:spPr>
        <p:txBody>
          <a:bodyPr wrap="square">
            <a:spAutoFit/>
          </a:bodyPr>
          <a:lstStyle/>
          <a:p>
            <a:pPr>
              <a:lnSpc>
                <a:spcPct val="115000"/>
              </a:lnSpc>
            </a:pPr>
            <a:r>
              <a:rPr lang="en-GB">
                <a:effectLst/>
                <a:ea typeface="Calibri" panose="020F0502020204030204" pitchFamily="34" charset="0"/>
                <a:cs typeface="Times New Roman" panose="02020603050405020304" pitchFamily="18" charset="0"/>
              </a:rPr>
              <a:t>Knowledge sharing workshop on </a:t>
            </a:r>
            <a:r>
              <a:rPr lang="en-GB">
                <a:ea typeface="Calibri" panose="020F0502020204030204" pitchFamily="34" charset="0"/>
                <a:cs typeface="Times New Roman" panose="02020603050405020304" pitchFamily="18" charset="0"/>
              </a:rPr>
              <a:t>SDMX tools and implementations</a:t>
            </a:r>
            <a:r>
              <a:rPr lang="en-US">
                <a:ea typeface="Calibri" panose="020F0502020204030204" pitchFamily="34" charset="0"/>
                <a:cs typeface="Times New Roman" panose="02020603050405020304" pitchFamily="18" charset="0"/>
              </a:rPr>
              <a:t> 			ISTAT, Rome | </a:t>
            </a:r>
            <a:r>
              <a:rPr lang="en-US">
                <a:cs typeface="Calibri"/>
              </a:rPr>
              <a:t>14 June 2023</a:t>
            </a:r>
          </a:p>
          <a:p>
            <a:pPr>
              <a:lnSpc>
                <a:spcPct val="115000"/>
              </a:lnSpc>
            </a:pPr>
            <a:endParaRPr lang="en-US">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303049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492431" y="2145611"/>
            <a:ext cx="11208335" cy="4216539"/>
          </a:xfrm>
          <a:prstGeom prst="rect">
            <a:avLst/>
          </a:prstGeom>
        </p:spPr>
        <p:txBody>
          <a:bodyPr wrap="square" anchor="t">
            <a:spAutoFit/>
          </a:bodyPr>
          <a:lstStyle/>
          <a:p>
            <a:pPr marL="40004" lvl="1" indent="0">
              <a:spcBef>
                <a:spcPts val="1200"/>
              </a:spcBef>
              <a:spcAft>
                <a:spcPts val="1200"/>
              </a:spcAft>
              <a:buClr>
                <a:srgbClr val="1CADE4"/>
              </a:buClr>
              <a:buNone/>
            </a:pPr>
            <a:r>
              <a:rPr lang="en-GB" sz="2400"/>
              <a:t>The Strategy for the Modernization of Statistics </a:t>
            </a:r>
            <a:r>
              <a:rPr lang="en-US" sz="2400"/>
              <a:t>stems from recommendations of:</a:t>
            </a:r>
          </a:p>
          <a:p>
            <a:pPr marL="382904" lvl="1" indent="-342900">
              <a:spcBef>
                <a:spcPts val="1200"/>
              </a:spcBef>
              <a:spcAft>
                <a:spcPts val="1200"/>
              </a:spcAft>
              <a:buClr>
                <a:srgbClr val="1CADE4"/>
              </a:buClr>
              <a:buFont typeface="Wingdings" panose="05000000000000000000" pitchFamily="2" charset="2"/>
              <a:buChar char="ü"/>
            </a:pPr>
            <a:r>
              <a:rPr lang="en-US" sz="2400"/>
              <a:t>the Evaluation of FAO Statistics </a:t>
            </a:r>
          </a:p>
          <a:p>
            <a:pPr marL="382904" lvl="1" indent="-342900">
              <a:spcBef>
                <a:spcPts val="1200"/>
              </a:spcBef>
              <a:spcAft>
                <a:spcPts val="1200"/>
              </a:spcAft>
              <a:buClr>
                <a:srgbClr val="1CADE4"/>
              </a:buClr>
              <a:buFont typeface="Wingdings" panose="05000000000000000000" pitchFamily="2" charset="2"/>
              <a:buChar char="ü"/>
            </a:pPr>
            <a:r>
              <a:rPr lang="en-US" sz="2400">
                <a:ea typeface="+mn-lt"/>
                <a:cs typeface="+mn-lt"/>
              </a:rPr>
              <a:t>the External Data User Consultations</a:t>
            </a:r>
            <a:endParaRPr lang="en-US" sz="2400"/>
          </a:p>
          <a:p>
            <a:pPr marL="382904" lvl="1" indent="-342900">
              <a:spcBef>
                <a:spcPts val="1200"/>
              </a:spcBef>
              <a:spcAft>
                <a:spcPts val="1200"/>
              </a:spcAft>
              <a:buClr>
                <a:srgbClr val="1CADE4"/>
              </a:buClr>
              <a:buFont typeface="Wingdings" panose="05000000000000000000" pitchFamily="2" charset="2"/>
              <a:buChar char="ü"/>
            </a:pPr>
            <a:r>
              <a:rPr lang="en-US" sz="2400"/>
              <a:t>the FAO Strategic Framework 2022-2023</a:t>
            </a:r>
          </a:p>
          <a:p>
            <a:pPr marL="382904" lvl="1" indent="-342900">
              <a:spcBef>
                <a:spcPts val="1200"/>
              </a:spcBef>
              <a:spcAft>
                <a:spcPts val="1200"/>
              </a:spcAft>
              <a:buClr>
                <a:srgbClr val="1CADE4"/>
              </a:buClr>
              <a:buFont typeface="Wingdings" panose="05000000000000000000" pitchFamily="2" charset="2"/>
              <a:buChar char="ü"/>
            </a:pPr>
            <a:r>
              <a:rPr lang="en-US" sz="2400"/>
              <a:t>the Secretary General’s UN Data Strategy</a:t>
            </a:r>
          </a:p>
          <a:p>
            <a:pPr marL="382904" lvl="1" indent="-342900">
              <a:spcBef>
                <a:spcPts val="1200"/>
              </a:spcBef>
              <a:spcAft>
                <a:spcPts val="1200"/>
              </a:spcAft>
              <a:buClr>
                <a:srgbClr val="1CADE4"/>
              </a:buClr>
              <a:buFont typeface="Wingdings" panose="05000000000000000000" pitchFamily="2" charset="2"/>
              <a:buChar char="ü"/>
            </a:pPr>
            <a:r>
              <a:rPr lang="en-US" sz="2400"/>
              <a:t>the Roadmap for Innovating UN Data and Statistics by the UN System Chief Executives Board for Coordination </a:t>
            </a:r>
          </a:p>
        </p:txBody>
      </p:sp>
      <p:grpSp>
        <p:nvGrpSpPr>
          <p:cNvPr id="20" name="Group 24">
            <a:extLst>
              <a:ext uri="{FF2B5EF4-FFF2-40B4-BE49-F238E27FC236}">
                <a16:creationId xmlns:a16="http://schemas.microsoft.com/office/drawing/2014/main" id="{4658E8FF-B035-044D-BB14-EF87194AF82C}"/>
              </a:ext>
            </a:extLst>
          </p:cNvPr>
          <p:cNvGrpSpPr/>
          <p:nvPr/>
        </p:nvGrpSpPr>
        <p:grpSpPr>
          <a:xfrm>
            <a:off x="491832" y="1121607"/>
            <a:ext cx="11293838" cy="660473"/>
            <a:chOff x="1166235" y="2200442"/>
            <a:chExt cx="4626892" cy="589821"/>
          </a:xfrm>
        </p:grpSpPr>
        <p:sp>
          <p:nvSpPr>
            <p:cNvPr id="28" name="Rettangolo 28">
              <a:extLst>
                <a:ext uri="{FF2B5EF4-FFF2-40B4-BE49-F238E27FC236}">
                  <a16:creationId xmlns:a16="http://schemas.microsoft.com/office/drawing/2014/main" id="{B4809290-AB63-2949-A7C9-2C974A112BE2}"/>
                </a:ext>
              </a:extLst>
            </p:cNvPr>
            <p:cNvSpPr/>
            <p:nvPr/>
          </p:nvSpPr>
          <p:spPr>
            <a:xfrm>
              <a:off x="1271464" y="2348880"/>
              <a:ext cx="3423163" cy="441383"/>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9" name="Rectangle 4">
              <a:extLst>
                <a:ext uri="{FF2B5EF4-FFF2-40B4-BE49-F238E27FC236}">
                  <a16:creationId xmlns:a16="http://schemas.microsoft.com/office/drawing/2014/main" id="{854EC277-FC6E-EC40-9A4A-5F1636352DF1}"/>
                </a:ext>
              </a:extLst>
            </p:cNvPr>
            <p:cNvSpPr/>
            <p:nvPr/>
          </p:nvSpPr>
          <p:spPr>
            <a:xfrm>
              <a:off x="1166235" y="2228088"/>
              <a:ext cx="3427008" cy="459646"/>
            </a:xfrm>
            <a:prstGeom prst="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itle 2">
              <a:extLst>
                <a:ext uri="{FF2B5EF4-FFF2-40B4-BE49-F238E27FC236}">
                  <a16:creationId xmlns:a16="http://schemas.microsoft.com/office/drawing/2014/main" id="{8E778762-4EE6-764A-A119-87844E57ABCD}"/>
                </a:ext>
              </a:extLst>
            </p:cNvPr>
            <p:cNvSpPr txBox="1">
              <a:spLocks/>
            </p:cNvSpPr>
            <p:nvPr/>
          </p:nvSpPr>
          <p:spPr>
            <a:xfrm>
              <a:off x="1209556" y="2200442"/>
              <a:ext cx="4583571" cy="459646"/>
            </a:xfrm>
            <a:prstGeom prst="rect">
              <a:avLst/>
            </a:prstGeom>
          </p:spPr>
          <p:txBody>
            <a:bodyPr>
              <a:noAutofit/>
            </a:bodyPr>
            <a:lstStyle>
              <a:lvl1pPr algn="l" rtl="0" eaLnBrk="1" latinLnBrk="0" hangingPunct="1">
                <a:spcBef>
                  <a:spcPct val="0"/>
                </a:spcBef>
                <a:buNone/>
                <a:defRPr kumimoji="0" sz="5867" kern="1200">
                  <a:solidFill>
                    <a:schemeClr val="tx2"/>
                  </a:solidFill>
                  <a:latin typeface="+mj-lt"/>
                  <a:ea typeface="+mj-ea"/>
                  <a:cs typeface="+mj-cs"/>
                </a:defRPr>
              </a:lvl1pPr>
            </a:lstStyle>
            <a:p>
              <a:pPr>
                <a:spcBef>
                  <a:spcPts val="0"/>
                </a:spcBef>
                <a:defRPr/>
              </a:pPr>
              <a:r>
                <a:rPr lang="fr-FR" sz="3200" b="1" err="1">
                  <a:solidFill>
                    <a:schemeClr val="bg1"/>
                  </a:solidFill>
                  <a:latin typeface="Calibri" charset="0"/>
                  <a:ea typeface="+mn-ea"/>
                  <a:cs typeface="Calibri" charset="0"/>
                </a:rPr>
                <a:t>Context</a:t>
              </a:r>
              <a:endParaRPr lang="en-US" sz="3200" b="1">
                <a:solidFill>
                  <a:schemeClr val="bg1"/>
                </a:solidFill>
                <a:latin typeface="Calibri" charset="0"/>
                <a:ea typeface="+mn-ea"/>
                <a:cs typeface="Calibri" charset="0"/>
              </a:endParaRPr>
            </a:p>
          </p:txBody>
        </p:sp>
      </p:grpSp>
      <p:pic>
        <p:nvPicPr>
          <p:cNvPr id="16" name="Picture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3" name="Slide Number Placeholder 2"/>
          <p:cNvSpPr>
            <a:spLocks noGrp="1"/>
          </p:cNvSpPr>
          <p:nvPr>
            <p:ph type="sldNum" sz="quarter" idx="12"/>
          </p:nvPr>
        </p:nvSpPr>
        <p:spPr/>
        <p:txBody>
          <a:bodyPr/>
          <a:lstStyle/>
          <a:p>
            <a:fld id="{17F8173D-E7BA-4EF7-83FE-8ED6799E55ED}" type="slidenum">
              <a:rPr lang="en-US" smtClean="0"/>
              <a:pPr/>
              <a:t>10</a:t>
            </a:fld>
            <a:endParaRPr lang="en-US"/>
          </a:p>
        </p:txBody>
      </p:sp>
    </p:spTree>
    <p:extLst>
      <p:ext uri="{BB962C8B-B14F-4D97-AF65-F5344CB8AC3E}">
        <p14:creationId xmlns:p14="http://schemas.microsoft.com/office/powerpoint/2010/main" val="1728675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608660" y="2504354"/>
            <a:ext cx="10830662" cy="1025922"/>
          </a:xfrm>
          <a:prstGeom prst="rect">
            <a:avLst/>
          </a:prstGeom>
        </p:spPr>
        <p:txBody>
          <a:bodyPr wrap="square">
            <a:spAutoFit/>
          </a:bodyPr>
          <a:lstStyle/>
          <a:p>
            <a:pPr>
              <a:spcBef>
                <a:spcPts val="0"/>
              </a:spcBef>
              <a:spcAft>
                <a:spcPts val="0"/>
              </a:spcAft>
            </a:pPr>
            <a:endParaRPr lang="en-US" sz="1400" b="1"/>
          </a:p>
          <a:p>
            <a:pPr>
              <a:lnSpc>
                <a:spcPts val="2800"/>
              </a:lnSpc>
            </a:pPr>
            <a:endParaRPr lang="en-US" b="1">
              <a:solidFill>
                <a:srgbClr val="5792C9"/>
              </a:solidFill>
              <a:latin typeface="Calibri" charset="0"/>
              <a:cs typeface="Calibri" charset="0"/>
            </a:endParaRPr>
          </a:p>
          <a:p>
            <a:pPr>
              <a:lnSpc>
                <a:spcPts val="2800"/>
              </a:lnSpc>
            </a:pPr>
            <a:endParaRPr lang="en-US">
              <a:solidFill>
                <a:srgbClr val="5792C9"/>
              </a:solidFill>
              <a:latin typeface="Calibri" charset="0"/>
              <a:ea typeface="Calibri" charset="0"/>
              <a:cs typeface="Calibri" charset="0"/>
            </a:endParaRPr>
          </a:p>
        </p:txBody>
      </p:sp>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3" name="Rectangle 2"/>
          <p:cNvSpPr/>
          <p:nvPr/>
        </p:nvSpPr>
        <p:spPr>
          <a:xfrm>
            <a:off x="431438" y="1868764"/>
            <a:ext cx="10895985" cy="4770537"/>
          </a:xfrm>
          <a:prstGeom prst="rect">
            <a:avLst/>
          </a:prstGeom>
        </p:spPr>
        <p:txBody>
          <a:bodyPr wrap="square">
            <a:spAutoFit/>
          </a:bodyPr>
          <a:lstStyle/>
          <a:p>
            <a:pPr algn="just"/>
            <a:r>
              <a:rPr lang="en-US" sz="2100">
                <a:ea typeface="+mn-lt"/>
                <a:cs typeface="+mn-lt"/>
              </a:rPr>
              <a:t>An </a:t>
            </a:r>
            <a:r>
              <a:rPr lang="en-US" sz="2100" b="1">
                <a:solidFill>
                  <a:srgbClr val="000000"/>
                </a:solidFill>
                <a:ea typeface="+mn-lt"/>
                <a:cs typeface="+mn-lt"/>
              </a:rPr>
              <a:t>integrated statistical quality management system</a:t>
            </a:r>
            <a:r>
              <a:rPr lang="en-US" sz="2100">
                <a:ea typeface="+mn-lt"/>
                <a:cs typeface="+mn-lt"/>
              </a:rPr>
              <a:t>, covering all statistical processes, and an infrastructure that consolidates </a:t>
            </a:r>
            <a:r>
              <a:rPr lang="en-US" sz="2100" b="1">
                <a:ea typeface="+mn-lt"/>
                <a:cs typeface="+mn-lt"/>
              </a:rPr>
              <a:t>all FAO statistical databases into one dissemination platform towards a datahub</a:t>
            </a:r>
            <a:r>
              <a:rPr lang="en-US" sz="2100">
                <a:ea typeface="+mn-lt"/>
                <a:cs typeface="+mn-lt"/>
              </a:rPr>
              <a:t>.</a:t>
            </a:r>
            <a:endParaRPr lang="en-US" sz="2100">
              <a:cs typeface="Calibri"/>
            </a:endParaRPr>
          </a:p>
          <a:p>
            <a:endParaRPr lang="en-GB"/>
          </a:p>
          <a:p>
            <a:pPr algn="just">
              <a:spcAft>
                <a:spcPts val="600"/>
              </a:spcAft>
            </a:pPr>
            <a:r>
              <a:rPr lang="en-US" sz="2800" b="1">
                <a:solidFill>
                  <a:srgbClr val="FF0000"/>
                </a:solidFill>
                <a:cs typeface="Segoe UI"/>
              </a:rPr>
              <a:t>Objectives</a:t>
            </a:r>
          </a:p>
          <a:p>
            <a:pPr marL="342900" indent="-342900" algn="just">
              <a:spcAft>
                <a:spcPts val="600"/>
              </a:spcAft>
              <a:buFont typeface="Wingdings" panose="05000000000000000000" pitchFamily="2" charset="2"/>
              <a:buChar char="Ø"/>
            </a:pPr>
            <a:r>
              <a:rPr lang="en-US" sz="2000"/>
              <a:t>Integrate and improve the governance of FAO data and statistics</a:t>
            </a:r>
          </a:p>
          <a:p>
            <a:pPr marL="342900" indent="-342900" algn="just">
              <a:spcAft>
                <a:spcPts val="600"/>
              </a:spcAft>
              <a:buFont typeface="Wingdings" panose="05000000000000000000" pitchFamily="2" charset="2"/>
              <a:buChar char="Ø"/>
            </a:pPr>
            <a:r>
              <a:rPr lang="en-US" sz="2000">
                <a:cs typeface="Segoe UI"/>
              </a:rPr>
              <a:t>Enable users to </a:t>
            </a:r>
            <a:r>
              <a:rPr lang="en-US" sz="2000"/>
              <a:t>avoid data silos and to explore and obtain data with an all-in-one approach</a:t>
            </a:r>
          </a:p>
          <a:p>
            <a:pPr marL="342900" indent="-342900" algn="just">
              <a:spcAft>
                <a:spcPts val="600"/>
              </a:spcAft>
              <a:buFont typeface="Wingdings" panose="05000000000000000000" pitchFamily="2" charset="2"/>
              <a:buChar char="Ø"/>
            </a:pPr>
            <a:r>
              <a:rPr lang="en-US" sz="2000">
                <a:cs typeface="Segoe UI"/>
              </a:rPr>
              <a:t>Maximize business value and reduce maintenance budget of disparate dissemination systems based on various technologies</a:t>
            </a:r>
            <a:endParaRPr lang="en-US" sz="2000">
              <a:cs typeface="Calibri"/>
            </a:endParaRPr>
          </a:p>
          <a:p>
            <a:pPr marL="342900" indent="-342900" algn="just">
              <a:spcAft>
                <a:spcPts val="600"/>
              </a:spcAft>
              <a:buFont typeface="Wingdings" panose="05000000000000000000" pitchFamily="2" charset="2"/>
              <a:buChar char="Ø"/>
            </a:pPr>
            <a:r>
              <a:rPr lang="en-US" sz="2000">
                <a:ea typeface="+mn-lt"/>
                <a:cs typeface="Segoe UI"/>
              </a:rPr>
              <a:t>I</a:t>
            </a:r>
            <a:r>
              <a:rPr lang="en-US" sz="2000">
                <a:ea typeface="+mn-lt"/>
                <a:cs typeface="+mn-lt"/>
              </a:rPr>
              <a:t>mprove comparability, interoperability, consistency and quality of FAO data</a:t>
            </a:r>
            <a:endParaRPr lang="en-US" sz="2000">
              <a:cs typeface="Segoe UI"/>
            </a:endParaRPr>
          </a:p>
          <a:p>
            <a:pPr marL="342900" indent="-342900" algn="just">
              <a:spcAft>
                <a:spcPts val="600"/>
              </a:spcAft>
              <a:buFont typeface="Wingdings" panose="05000000000000000000" pitchFamily="2" charset="2"/>
              <a:buChar char="Ø"/>
            </a:pPr>
            <a:r>
              <a:rPr lang="en-US" sz="2000">
                <a:cs typeface="Segoe UI"/>
              </a:rPr>
              <a:t>Enable staff to combine cross-domain indicators and conduct policy analyses</a:t>
            </a:r>
            <a:endParaRPr lang="en-US" sz="2000">
              <a:cs typeface="Calibri"/>
            </a:endParaRPr>
          </a:p>
          <a:p>
            <a:pPr marL="342900" indent="-342900" algn="just">
              <a:spcAft>
                <a:spcPts val="600"/>
              </a:spcAft>
              <a:buFont typeface="Wingdings" panose="05000000000000000000" pitchFamily="2" charset="2"/>
              <a:buChar char="Ø"/>
            </a:pPr>
            <a:r>
              <a:rPr lang="en-US" sz="2000">
                <a:solidFill>
                  <a:srgbClr val="000000"/>
                </a:solidFill>
                <a:cs typeface="Calibri"/>
              </a:rPr>
              <a:t>Avoid duplication of data points and resolve data inconsistencies across different database</a:t>
            </a:r>
          </a:p>
          <a:p>
            <a:pPr marL="342900" indent="-342900" algn="just">
              <a:spcAft>
                <a:spcPts val="600"/>
              </a:spcAft>
              <a:buFont typeface="Wingdings" panose="05000000000000000000" pitchFamily="2" charset="2"/>
              <a:buChar char="Ø"/>
            </a:pPr>
            <a:r>
              <a:rPr lang="en-US" sz="2000">
                <a:solidFill>
                  <a:srgbClr val="000000"/>
                </a:solidFill>
                <a:ea typeface="+mn-lt"/>
                <a:cs typeface="Segoe UI"/>
              </a:rPr>
              <a:t>A</a:t>
            </a:r>
            <a:r>
              <a:rPr lang="en-US" sz="2000">
                <a:solidFill>
                  <a:srgbClr val="000000"/>
                </a:solidFill>
                <a:ea typeface="+mn-lt"/>
                <a:cs typeface="+mn-lt"/>
              </a:rPr>
              <a:t>dopt harmonized </a:t>
            </a:r>
            <a:r>
              <a:rPr lang="en-US" sz="2000" err="1">
                <a:solidFill>
                  <a:srgbClr val="000000"/>
                </a:solidFill>
                <a:ea typeface="+mn-lt"/>
                <a:cs typeface="+mn-lt"/>
              </a:rPr>
              <a:t>codelist</a:t>
            </a:r>
            <a:r>
              <a:rPr lang="en-US" sz="2000">
                <a:solidFill>
                  <a:srgbClr val="000000"/>
                </a:solidFill>
                <a:ea typeface="+mn-lt"/>
                <a:cs typeface="+mn-lt"/>
              </a:rPr>
              <a:t>, definitions, classifications, statistical standards</a:t>
            </a:r>
            <a:endParaRPr lang="en-US" sz="2000"/>
          </a:p>
        </p:txBody>
      </p:sp>
      <p:sp>
        <p:nvSpPr>
          <p:cNvPr id="4" name="Slide Number Placeholder 3"/>
          <p:cNvSpPr>
            <a:spLocks noGrp="1"/>
          </p:cNvSpPr>
          <p:nvPr>
            <p:ph type="sldNum" sz="quarter" idx="12"/>
          </p:nvPr>
        </p:nvSpPr>
        <p:spPr/>
        <p:txBody>
          <a:bodyPr/>
          <a:lstStyle/>
          <a:p>
            <a:fld id="{17F8173D-E7BA-4EF7-83FE-8ED6799E55ED}" type="slidenum">
              <a:rPr lang="en-US" smtClean="0"/>
              <a:pPr/>
              <a:t>11</a:t>
            </a:fld>
            <a:endParaRPr lang="en-US"/>
          </a:p>
        </p:txBody>
      </p:sp>
      <p:grpSp>
        <p:nvGrpSpPr>
          <p:cNvPr id="2" name="Group 1"/>
          <p:cNvGrpSpPr/>
          <p:nvPr/>
        </p:nvGrpSpPr>
        <p:grpSpPr>
          <a:xfrm>
            <a:off x="431438" y="1081741"/>
            <a:ext cx="8612496" cy="629515"/>
            <a:chOff x="431438" y="1081741"/>
            <a:chExt cx="8612496" cy="629515"/>
          </a:xfrm>
        </p:grpSpPr>
        <p:sp>
          <p:nvSpPr>
            <p:cNvPr id="6" name="Rettangolo 28">
              <a:extLst>
                <a:ext uri="{FF2B5EF4-FFF2-40B4-BE49-F238E27FC236}">
                  <a16:creationId xmlns:a16="http://schemas.microsoft.com/office/drawing/2014/main" id="{3DB65C90-DE07-21DC-534C-B64186CE0992}"/>
                </a:ext>
              </a:extLst>
            </p:cNvPr>
            <p:cNvSpPr/>
            <p:nvPr/>
          </p:nvSpPr>
          <p:spPr>
            <a:xfrm>
              <a:off x="688293" y="1217002"/>
              <a:ext cx="8355641" cy="494254"/>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ctangle 6">
              <a:extLst>
                <a:ext uri="{FF2B5EF4-FFF2-40B4-BE49-F238E27FC236}">
                  <a16:creationId xmlns:a16="http://schemas.microsoft.com/office/drawing/2014/main" id="{53AF5F55-ED32-3696-8ABD-1C3C8E053BCB}"/>
                </a:ext>
              </a:extLst>
            </p:cNvPr>
            <p:cNvSpPr/>
            <p:nvPr/>
          </p:nvSpPr>
          <p:spPr>
            <a:xfrm>
              <a:off x="431438" y="1081741"/>
              <a:ext cx="8365026" cy="483747"/>
            </a:xfrm>
            <a:prstGeom prst="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0"/>
                </a:spcBef>
                <a:defRPr/>
              </a:pPr>
              <a:r>
                <a:rPr lang="en-GB" altLang="en-US" sz="2800" b="1">
                  <a:solidFill>
                    <a:schemeClr val="bg1"/>
                  </a:solidFill>
                  <a:latin typeface="Calibri" charset="0"/>
                  <a:cs typeface="Calibri" charset="0"/>
                </a:rPr>
                <a:t>From a decentralized to an integrated statistical system</a:t>
              </a:r>
            </a:p>
          </p:txBody>
        </p:sp>
      </p:grpSp>
    </p:spTree>
    <p:extLst>
      <p:ext uri="{BB962C8B-B14F-4D97-AF65-F5344CB8AC3E}">
        <p14:creationId xmlns:p14="http://schemas.microsoft.com/office/powerpoint/2010/main" val="1264744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3" name="Rectangle 2"/>
          <p:cNvSpPr/>
          <p:nvPr/>
        </p:nvSpPr>
        <p:spPr>
          <a:xfrm>
            <a:off x="396966" y="1544776"/>
            <a:ext cx="11091928" cy="4811574"/>
          </a:xfrm>
          <a:prstGeom prst="rect">
            <a:avLst/>
          </a:prstGeom>
        </p:spPr>
        <p:txBody>
          <a:bodyPr wrap="square">
            <a:spAutoFit/>
          </a:bodyPr>
          <a:lstStyle/>
          <a:p>
            <a:pPr marL="342900" indent="-342900" algn="just">
              <a:buFont typeface="Wingdings" panose="05000000000000000000" pitchFamily="2" charset="2"/>
              <a:buChar char="ü"/>
            </a:pPr>
            <a:r>
              <a:rPr lang="en-US" sz="2600"/>
              <a:t>SDMX is the standard for the dissemination of data, reference and structural metadata</a:t>
            </a:r>
          </a:p>
          <a:p>
            <a:pPr marL="342900" indent="-342900">
              <a:lnSpc>
                <a:spcPts val="2800"/>
              </a:lnSpc>
              <a:buFont typeface="Wingdings" panose="05000000000000000000" pitchFamily="2" charset="2"/>
              <a:buChar char="ü"/>
            </a:pPr>
            <a:endParaRPr lang="en-US" sz="2600" b="1">
              <a:solidFill>
                <a:srgbClr val="5792C9"/>
              </a:solidFill>
              <a:latin typeface="Calibri" charset="0"/>
              <a:cs typeface="Calibri" charset="0"/>
            </a:endParaRPr>
          </a:p>
          <a:p>
            <a:pPr marL="342900" indent="-342900">
              <a:lnSpc>
                <a:spcPts val="2800"/>
              </a:lnSpc>
              <a:buFont typeface="Wingdings" panose="05000000000000000000" pitchFamily="2" charset="2"/>
              <a:buChar char="ü"/>
            </a:pPr>
            <a:r>
              <a:rPr lang="en-US" sz="2600"/>
              <a:t>Use of SDMX-native and open-source tools</a:t>
            </a:r>
          </a:p>
          <a:p>
            <a:pPr marL="342900" indent="-342900" algn="just">
              <a:buFont typeface="Wingdings" panose="05000000000000000000" pitchFamily="2" charset="2"/>
              <a:buChar char="ü"/>
            </a:pPr>
            <a:endParaRPr lang="en-US" sz="2600"/>
          </a:p>
          <a:p>
            <a:pPr marL="342900" indent="-342900" algn="just">
              <a:buFont typeface="Wingdings" panose="05000000000000000000" pitchFamily="2" charset="2"/>
              <a:buChar char="ü"/>
            </a:pPr>
            <a:r>
              <a:rPr lang="en-US" sz="2600"/>
              <a:t>Joining forces with a community members that shares common challenges</a:t>
            </a:r>
          </a:p>
          <a:p>
            <a:pPr algn="just"/>
            <a:endParaRPr lang="en-US" sz="2600"/>
          </a:p>
          <a:p>
            <a:pPr marL="342900" indent="-342900" algn="just">
              <a:buFont typeface="Wingdings" panose="05000000000000000000" pitchFamily="2" charset="2"/>
              <a:buChar char="ü"/>
            </a:pPr>
            <a:r>
              <a:rPr lang="en-US" sz="2600"/>
              <a:t>“Trickle-data” migration from current systems to new integrated system with in parallel dissemination platforms for feedback and optimization</a:t>
            </a:r>
          </a:p>
          <a:p>
            <a:pPr marL="342900" indent="-342900" algn="just">
              <a:buFont typeface="Wingdings" panose="05000000000000000000" pitchFamily="2" charset="2"/>
              <a:buChar char="ü"/>
            </a:pPr>
            <a:endParaRPr lang="en-US" sz="2600"/>
          </a:p>
          <a:p>
            <a:pPr marL="342900" indent="-342900" algn="just">
              <a:buFont typeface="Wingdings" panose="05000000000000000000" pitchFamily="2" charset="2"/>
              <a:buChar char="ü"/>
            </a:pPr>
            <a:r>
              <a:rPr lang="en-US" sz="2600"/>
              <a:t>IT business architecture built on available corporate tools in production towards a data hub</a:t>
            </a:r>
          </a:p>
        </p:txBody>
      </p:sp>
      <p:sp>
        <p:nvSpPr>
          <p:cNvPr id="4" name="Slide Number Placeholder 3"/>
          <p:cNvSpPr>
            <a:spLocks noGrp="1"/>
          </p:cNvSpPr>
          <p:nvPr>
            <p:ph type="sldNum" sz="quarter" idx="12"/>
          </p:nvPr>
        </p:nvSpPr>
        <p:spPr/>
        <p:txBody>
          <a:bodyPr/>
          <a:lstStyle/>
          <a:p>
            <a:fld id="{17F8173D-E7BA-4EF7-83FE-8ED6799E55ED}" type="slidenum">
              <a:rPr lang="en-US" smtClean="0"/>
              <a:pPr/>
              <a:t>12</a:t>
            </a:fld>
            <a:endParaRPr lang="en-US"/>
          </a:p>
        </p:txBody>
      </p:sp>
      <p:sp>
        <p:nvSpPr>
          <p:cNvPr id="5" name="TextBox 4">
            <a:extLst>
              <a:ext uri="{FF2B5EF4-FFF2-40B4-BE49-F238E27FC236}">
                <a16:creationId xmlns:a16="http://schemas.microsoft.com/office/drawing/2014/main" id="{477BBB0E-0A91-ED0A-5E7A-AF94DE85BB30}"/>
              </a:ext>
            </a:extLst>
          </p:cNvPr>
          <p:cNvSpPr txBox="1"/>
          <p:nvPr/>
        </p:nvSpPr>
        <p:spPr>
          <a:xfrm>
            <a:off x="315686" y="136948"/>
            <a:ext cx="6177280" cy="584775"/>
          </a:xfrm>
          <a:prstGeom prst="rect">
            <a:avLst/>
          </a:prstGeom>
          <a:noFill/>
        </p:spPr>
        <p:txBody>
          <a:bodyPr wrap="square">
            <a:spAutoFit/>
          </a:bodyPr>
          <a:lstStyle/>
          <a:p>
            <a:pPr>
              <a:spcBef>
                <a:spcPts val="0"/>
              </a:spcBef>
              <a:defRPr/>
            </a:pPr>
            <a:r>
              <a:rPr lang="en-GB" altLang="en-US" sz="3200" b="1">
                <a:solidFill>
                  <a:schemeClr val="bg1"/>
                </a:solidFill>
                <a:latin typeface="Calibri" charset="0"/>
                <a:cs typeface="Calibri" charset="0"/>
              </a:rPr>
              <a:t>Implementation - Choices</a:t>
            </a:r>
          </a:p>
        </p:txBody>
      </p:sp>
    </p:spTree>
    <p:extLst>
      <p:ext uri="{BB962C8B-B14F-4D97-AF65-F5344CB8AC3E}">
        <p14:creationId xmlns:p14="http://schemas.microsoft.com/office/powerpoint/2010/main" val="41356261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50387" y="2560007"/>
            <a:ext cx="7731768" cy="2415668"/>
          </a:xfrm>
          <a:prstGeom prst="rect">
            <a:avLst/>
          </a:prstGeom>
          <a:solidFill>
            <a:srgbClr val="EBF0F9"/>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105323" y="5438117"/>
            <a:ext cx="3497974" cy="1107996"/>
          </a:xfrm>
          <a:prstGeom prst="rect">
            <a:avLst/>
          </a:prstGeom>
          <a:noFill/>
          <a:ln w="28575">
            <a:solidFill>
              <a:schemeClr val="tx1"/>
            </a:solidFill>
            <a:prstDash val="solid"/>
          </a:ln>
        </p:spPr>
        <p:txBody>
          <a:bodyPr wrap="square" rtlCol="0">
            <a:spAutoFit/>
          </a:bodyPr>
          <a:lstStyle/>
          <a:p>
            <a:r>
              <a:rPr lang="en-US" sz="2200" b="1"/>
              <a:t>FAO platforms</a:t>
            </a:r>
          </a:p>
          <a:p>
            <a:r>
              <a:rPr lang="en-GB" sz="2200"/>
              <a:t>e.g. </a:t>
            </a:r>
            <a:r>
              <a:rPr lang="en-GB" sz="2200" err="1"/>
              <a:t>HiH</a:t>
            </a:r>
            <a:r>
              <a:rPr lang="en-GB" sz="2200"/>
              <a:t> geospatial platform, </a:t>
            </a:r>
            <a:r>
              <a:rPr lang="en-GB" sz="2200" err="1"/>
              <a:t>catalog</a:t>
            </a:r>
            <a:r>
              <a:rPr lang="en-GB" sz="2200"/>
              <a:t>, dashboards, etc</a:t>
            </a:r>
            <a:endParaRPr lang="en-US" sz="2200" b="1"/>
          </a:p>
        </p:txBody>
      </p:sp>
      <p:sp>
        <p:nvSpPr>
          <p:cNvPr id="19" name="Rectangle 18"/>
          <p:cNvSpPr/>
          <p:nvPr/>
        </p:nvSpPr>
        <p:spPr>
          <a:xfrm>
            <a:off x="5811710" y="1407325"/>
            <a:ext cx="4243387" cy="523220"/>
          </a:xfrm>
          <a:prstGeom prst="rect">
            <a:avLst/>
          </a:prstGeom>
          <a:noFill/>
          <a:ln w="28575">
            <a:solidFill>
              <a:schemeClr val="tx1"/>
            </a:solidFill>
          </a:ln>
        </p:spPr>
        <p:txBody>
          <a:bodyPr wrap="square">
            <a:spAutoFit/>
          </a:bodyPr>
          <a:lstStyle/>
          <a:p>
            <a:pPr algn="ctr"/>
            <a:r>
              <a:rPr lang="en-US" sz="2800" b="1"/>
              <a:t>Statistical Working System </a:t>
            </a:r>
            <a:endParaRPr lang="en-US" sz="2800" b="1">
              <a:cs typeface="Calibri"/>
            </a:endParaRPr>
          </a:p>
        </p:txBody>
      </p:sp>
      <p:sp>
        <p:nvSpPr>
          <p:cNvPr id="20" name="Rectangle 19"/>
          <p:cNvSpPr/>
          <p:nvPr/>
        </p:nvSpPr>
        <p:spPr>
          <a:xfrm>
            <a:off x="1100655" y="1380930"/>
            <a:ext cx="3963766" cy="646331"/>
          </a:xfrm>
          <a:prstGeom prst="rect">
            <a:avLst/>
          </a:prstGeom>
          <a:ln w="28575">
            <a:solidFill>
              <a:schemeClr val="tx1"/>
            </a:solidFill>
          </a:ln>
        </p:spPr>
        <p:txBody>
          <a:bodyPr wrap="square">
            <a:spAutoFit/>
          </a:bodyPr>
          <a:lstStyle/>
          <a:p>
            <a:pPr algn="ctr"/>
            <a:r>
              <a:rPr lang="en-US" b="1"/>
              <a:t>Other FAO processes systems (backend) and dissemination platforms</a:t>
            </a:r>
            <a:endParaRPr lang="en-US" b="1">
              <a:cs typeface="Calibri"/>
            </a:endParaRPr>
          </a:p>
        </p:txBody>
      </p:sp>
      <p:sp>
        <p:nvSpPr>
          <p:cNvPr id="21" name="Rectangle 20"/>
          <p:cNvSpPr/>
          <p:nvPr/>
        </p:nvSpPr>
        <p:spPr>
          <a:xfrm>
            <a:off x="2408254" y="2509938"/>
            <a:ext cx="5025522" cy="1200329"/>
          </a:xfrm>
          <a:prstGeom prst="rect">
            <a:avLst/>
          </a:prstGeom>
          <a:noFill/>
          <a:ln w="9525">
            <a:noFill/>
          </a:ln>
        </p:spPr>
        <p:txBody>
          <a:bodyPr wrap="square">
            <a:spAutoFit/>
          </a:bodyPr>
          <a:lstStyle/>
          <a:p>
            <a:r>
              <a:rPr lang="en-US" sz="3600" b="1">
                <a:solidFill>
                  <a:schemeClr val="accent1">
                    <a:lumMod val="75000"/>
                  </a:schemeClr>
                </a:solidFill>
              </a:rPr>
              <a:t>Statistical Data Warehouse </a:t>
            </a:r>
            <a:endParaRPr lang="en-US" sz="3600" b="1">
              <a:solidFill>
                <a:schemeClr val="accent1">
                  <a:lumMod val="75000"/>
                </a:schemeClr>
              </a:solidFill>
              <a:cs typeface="Calibri"/>
            </a:endParaRPr>
          </a:p>
        </p:txBody>
      </p:sp>
      <p:cxnSp>
        <p:nvCxnSpPr>
          <p:cNvPr id="23" name="Straight Arrow Connector 22"/>
          <p:cNvCxnSpPr>
            <a:cxnSpLocks/>
            <a:stCxn id="19" idx="2"/>
          </p:cNvCxnSpPr>
          <p:nvPr/>
        </p:nvCxnSpPr>
        <p:spPr>
          <a:xfrm>
            <a:off x="7933404" y="1930545"/>
            <a:ext cx="0" cy="62946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cxnSpLocks/>
            <a:endCxn id="37" idx="0"/>
          </p:cNvCxnSpPr>
          <p:nvPr/>
        </p:nvCxnSpPr>
        <p:spPr>
          <a:xfrm>
            <a:off x="8306110" y="4968403"/>
            <a:ext cx="0" cy="48681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cxnSpLocks/>
          </p:cNvCxnSpPr>
          <p:nvPr/>
        </p:nvCxnSpPr>
        <p:spPr>
          <a:xfrm>
            <a:off x="3557530" y="2027261"/>
            <a:ext cx="0" cy="53274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557123" y="5455222"/>
            <a:ext cx="3497974" cy="1107996"/>
          </a:xfrm>
          <a:prstGeom prst="rect">
            <a:avLst/>
          </a:prstGeom>
          <a:noFill/>
          <a:ln w="28575">
            <a:solidFill>
              <a:schemeClr val="tx1"/>
            </a:solidFill>
            <a:prstDash val="solid"/>
          </a:ln>
        </p:spPr>
        <p:txBody>
          <a:bodyPr wrap="square" rtlCol="0">
            <a:spAutoFit/>
          </a:bodyPr>
          <a:lstStyle/>
          <a:p>
            <a:r>
              <a:rPr lang="en-US" sz="2200" b="1"/>
              <a:t>External platforms</a:t>
            </a:r>
          </a:p>
          <a:p>
            <a:r>
              <a:rPr lang="en-US" sz="2200"/>
              <a:t>Data portals of UN and international agencies</a:t>
            </a:r>
          </a:p>
        </p:txBody>
      </p:sp>
      <p:sp>
        <p:nvSpPr>
          <p:cNvPr id="42" name="TextBox 41">
            <a:extLst>
              <a:ext uri="{FF2B5EF4-FFF2-40B4-BE49-F238E27FC236}">
                <a16:creationId xmlns:a16="http://schemas.microsoft.com/office/drawing/2014/main" id="{544D78EC-CE91-C948-15DC-9ADC96B11D9C}"/>
              </a:ext>
            </a:extLst>
          </p:cNvPr>
          <p:cNvSpPr txBox="1"/>
          <p:nvPr/>
        </p:nvSpPr>
        <p:spPr>
          <a:xfrm>
            <a:off x="5968775" y="2640814"/>
            <a:ext cx="4025236" cy="1200329"/>
          </a:xfrm>
          <a:prstGeom prst="rect">
            <a:avLst/>
          </a:prstGeom>
          <a:noFill/>
          <a:ln w="12700">
            <a:solidFill>
              <a:srgbClr val="FF0000"/>
            </a:solidFill>
          </a:ln>
        </p:spPr>
        <p:txBody>
          <a:bodyPr wrap="square" rtlCol="0">
            <a:spAutoFit/>
          </a:bodyPr>
          <a:lstStyle/>
          <a:p>
            <a:r>
              <a:rPr lang="en-US" b="1"/>
              <a:t>Internal </a:t>
            </a:r>
            <a:r>
              <a:rPr lang="en-US" b="1" err="1"/>
              <a:t>envrt</a:t>
            </a:r>
            <a:endParaRPr lang="en-US" b="1"/>
          </a:p>
          <a:p>
            <a:endParaRPr lang="en-US" b="1"/>
          </a:p>
          <a:p>
            <a:endParaRPr lang="en-US" b="1"/>
          </a:p>
          <a:p>
            <a:endParaRPr lang="en-US" b="1"/>
          </a:p>
        </p:txBody>
      </p:sp>
      <p:sp>
        <p:nvSpPr>
          <p:cNvPr id="43" name="TextBox 42">
            <a:extLst>
              <a:ext uri="{FF2B5EF4-FFF2-40B4-BE49-F238E27FC236}">
                <a16:creationId xmlns:a16="http://schemas.microsoft.com/office/drawing/2014/main" id="{FF1303C4-B97C-96FA-90B0-CE4E0E8EDE74}"/>
              </a:ext>
            </a:extLst>
          </p:cNvPr>
          <p:cNvSpPr txBox="1"/>
          <p:nvPr/>
        </p:nvSpPr>
        <p:spPr>
          <a:xfrm>
            <a:off x="4142862" y="3969344"/>
            <a:ext cx="5851149" cy="892552"/>
          </a:xfrm>
          <a:prstGeom prst="rect">
            <a:avLst/>
          </a:prstGeom>
          <a:noFill/>
          <a:ln w="12700">
            <a:solidFill>
              <a:srgbClr val="FF0000"/>
            </a:solidFill>
          </a:ln>
        </p:spPr>
        <p:txBody>
          <a:bodyPr wrap="square" rtlCol="0">
            <a:spAutoFit/>
          </a:bodyPr>
          <a:lstStyle/>
          <a:p>
            <a:r>
              <a:rPr lang="en-US" b="1"/>
              <a:t>External </a:t>
            </a:r>
            <a:r>
              <a:rPr lang="en-US" b="1" err="1"/>
              <a:t>envrt</a:t>
            </a:r>
            <a:r>
              <a:rPr lang="en-US" b="1"/>
              <a:t> </a:t>
            </a:r>
          </a:p>
          <a:p>
            <a:endParaRPr lang="en-US"/>
          </a:p>
          <a:p>
            <a:endParaRPr lang="en-US" sz="1600"/>
          </a:p>
        </p:txBody>
      </p:sp>
      <p:sp>
        <p:nvSpPr>
          <p:cNvPr id="45" name="Parallelogram 44">
            <a:extLst>
              <a:ext uri="{FF2B5EF4-FFF2-40B4-BE49-F238E27FC236}">
                <a16:creationId xmlns:a16="http://schemas.microsoft.com/office/drawing/2014/main" id="{69281E3F-D27A-49C2-B33F-3B1180AC567C}"/>
              </a:ext>
            </a:extLst>
          </p:cNvPr>
          <p:cNvSpPr/>
          <p:nvPr/>
        </p:nvSpPr>
        <p:spPr>
          <a:xfrm>
            <a:off x="8458508" y="3148700"/>
            <a:ext cx="1447911" cy="543833"/>
          </a:xfrm>
          <a:prstGeom prst="parallelogram">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T" sz="1200" b="0" i="0" u="none" strike="noStrike" kern="1200" cap="none" spc="0" normalizeH="0" baseline="0" noProof="0">
              <a:ln>
                <a:noFill/>
              </a:ln>
              <a:solidFill>
                <a:prstClr val="black"/>
              </a:solidFill>
              <a:effectLst/>
              <a:uLnTx/>
              <a:uFillTx/>
              <a:latin typeface="+mj-lt"/>
              <a:ea typeface="+mn-ea"/>
              <a:cs typeface="+mn-cs"/>
            </a:endParaRPr>
          </a:p>
        </p:txBody>
      </p:sp>
      <p:sp>
        <p:nvSpPr>
          <p:cNvPr id="46" name="Parallelogram 45">
            <a:extLst>
              <a:ext uri="{FF2B5EF4-FFF2-40B4-BE49-F238E27FC236}">
                <a16:creationId xmlns:a16="http://schemas.microsoft.com/office/drawing/2014/main" id="{6A540D48-4804-085F-B3D3-1E33E75E5F55}"/>
              </a:ext>
            </a:extLst>
          </p:cNvPr>
          <p:cNvSpPr/>
          <p:nvPr/>
        </p:nvSpPr>
        <p:spPr>
          <a:xfrm>
            <a:off x="5462527" y="4043212"/>
            <a:ext cx="4531483" cy="773153"/>
          </a:xfrm>
          <a:prstGeom prst="parallelogram">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T" sz="1200" b="0" i="0" u="none" strike="noStrike" kern="1200" cap="none" spc="0" normalizeH="0" baseline="0" noProof="0">
              <a:ln>
                <a:noFill/>
              </a:ln>
              <a:solidFill>
                <a:prstClr val="black"/>
              </a:solidFill>
              <a:effectLst/>
              <a:uLnTx/>
              <a:uFillTx/>
              <a:latin typeface="+mj-lt"/>
              <a:ea typeface="+mn-ea"/>
              <a:cs typeface="+mn-cs"/>
            </a:endParaRPr>
          </a:p>
        </p:txBody>
      </p:sp>
      <p:sp>
        <p:nvSpPr>
          <p:cNvPr id="47" name="Parallelogram 46">
            <a:extLst>
              <a:ext uri="{FF2B5EF4-FFF2-40B4-BE49-F238E27FC236}">
                <a16:creationId xmlns:a16="http://schemas.microsoft.com/office/drawing/2014/main" id="{5B3ED62F-2440-2CE7-339C-EDCDEA5A1B72}"/>
              </a:ext>
            </a:extLst>
          </p:cNvPr>
          <p:cNvSpPr/>
          <p:nvPr/>
        </p:nvSpPr>
        <p:spPr>
          <a:xfrm>
            <a:off x="7455479" y="2668656"/>
            <a:ext cx="2460146" cy="408438"/>
          </a:xfrm>
          <a:prstGeom prst="parallelogram">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T" sz="1600" b="0" i="0" u="none" strike="noStrike" kern="1200" cap="none" spc="0" normalizeH="0" baseline="0" noProof="0">
                <a:ln>
                  <a:noFill/>
                </a:ln>
                <a:solidFill>
                  <a:prstClr val="black"/>
                </a:solidFill>
                <a:effectLst/>
                <a:uLnTx/>
                <a:uFillTx/>
              </a:rPr>
              <a:t>       </a:t>
            </a:r>
            <a:r>
              <a:rPr kumimoji="0" lang="en-GB" sz="1800" b="0" i="0" u="none" strike="noStrike" kern="1200" cap="none" spc="0" normalizeH="0" baseline="0" noProof="0">
                <a:ln>
                  <a:noFill/>
                </a:ln>
                <a:solidFill>
                  <a:prstClr val="black"/>
                </a:solidFill>
                <a:effectLst/>
                <a:uLnTx/>
                <a:uFillTx/>
              </a:rPr>
              <a:t>M</a:t>
            </a:r>
            <a:r>
              <a:rPr lang="en-GB">
                <a:solidFill>
                  <a:prstClr val="black"/>
                </a:solidFill>
              </a:rPr>
              <a:t>&amp;</a:t>
            </a:r>
            <a:r>
              <a:rPr kumimoji="0" lang="en-IT" sz="1800" b="0" i="0" u="none" strike="noStrike" kern="1200" cap="none" spc="0" normalizeH="0" baseline="0" noProof="0">
                <a:ln>
                  <a:noFill/>
                </a:ln>
                <a:solidFill>
                  <a:prstClr val="black"/>
                </a:solidFill>
                <a:effectLst/>
                <a:uLnTx/>
                <a:uFillTx/>
              </a:rPr>
              <a:t>D</a:t>
            </a:r>
            <a:r>
              <a:rPr kumimoji="0" lang="en-GB" sz="1800" b="0" i="0" u="none" strike="noStrike" kern="1200" cap="none" spc="0" normalizeH="0" baseline="0" noProof="0">
                <a:ln>
                  <a:noFill/>
                </a:ln>
                <a:solidFill>
                  <a:prstClr val="black"/>
                </a:solidFill>
                <a:effectLst/>
                <a:uLnTx/>
                <a:uFillTx/>
              </a:rPr>
              <a:t> Manager</a:t>
            </a:r>
            <a:endParaRPr kumimoji="0" lang="en-IT" sz="1600" b="0" i="0" u="none" strike="noStrike" kern="1200" cap="none" spc="0" normalizeH="0" baseline="0" noProof="0">
              <a:ln>
                <a:noFill/>
              </a:ln>
              <a:solidFill>
                <a:prstClr val="black"/>
              </a:solidFill>
              <a:effectLst/>
              <a:uLnTx/>
              <a:uFillTx/>
            </a:endParaRPr>
          </a:p>
        </p:txBody>
      </p:sp>
      <p:pic>
        <p:nvPicPr>
          <p:cNvPr id="48" name="Picture 47">
            <a:extLst>
              <a:ext uri="{FF2B5EF4-FFF2-40B4-BE49-F238E27FC236}">
                <a16:creationId xmlns:a16="http://schemas.microsoft.com/office/drawing/2014/main" id="{85A54C29-6089-3CB2-5A4E-7BE7421BD2AC}"/>
              </a:ext>
            </a:extLst>
          </p:cNvPr>
          <p:cNvPicPr>
            <a:picLocks noChangeAspect="1"/>
          </p:cNvPicPr>
          <p:nvPr/>
        </p:nvPicPr>
        <p:blipFill>
          <a:blip r:embed="rId3"/>
          <a:stretch>
            <a:fillRect/>
          </a:stretch>
        </p:blipFill>
        <p:spPr>
          <a:xfrm>
            <a:off x="7237185" y="4051280"/>
            <a:ext cx="1066407" cy="476328"/>
          </a:xfrm>
          <a:prstGeom prst="rect">
            <a:avLst/>
          </a:prstGeom>
        </p:spPr>
      </p:pic>
      <p:pic>
        <p:nvPicPr>
          <p:cNvPr id="49" name="Picture 48">
            <a:extLst>
              <a:ext uri="{FF2B5EF4-FFF2-40B4-BE49-F238E27FC236}">
                <a16:creationId xmlns:a16="http://schemas.microsoft.com/office/drawing/2014/main" id="{CE5B7889-62C1-A0CE-EADB-B8E19057A517}"/>
              </a:ext>
            </a:extLst>
          </p:cNvPr>
          <p:cNvPicPr>
            <a:picLocks noChangeAspect="1"/>
          </p:cNvPicPr>
          <p:nvPr/>
        </p:nvPicPr>
        <p:blipFill>
          <a:blip r:embed="rId4"/>
          <a:stretch>
            <a:fillRect/>
          </a:stretch>
        </p:blipFill>
        <p:spPr>
          <a:xfrm>
            <a:off x="8641212" y="3123244"/>
            <a:ext cx="1066800" cy="476504"/>
          </a:xfrm>
          <a:prstGeom prst="rect">
            <a:avLst/>
          </a:prstGeom>
        </p:spPr>
      </p:pic>
      <p:sp>
        <p:nvSpPr>
          <p:cNvPr id="50" name="Parallelogram 49">
            <a:extLst>
              <a:ext uri="{FF2B5EF4-FFF2-40B4-BE49-F238E27FC236}">
                <a16:creationId xmlns:a16="http://schemas.microsoft.com/office/drawing/2014/main" id="{1202706F-2B4A-82AF-AB45-74D1487AFEBC}"/>
              </a:ext>
            </a:extLst>
          </p:cNvPr>
          <p:cNvSpPr/>
          <p:nvPr/>
        </p:nvSpPr>
        <p:spPr>
          <a:xfrm>
            <a:off x="7088601" y="3165521"/>
            <a:ext cx="1447911" cy="543833"/>
          </a:xfrm>
          <a:prstGeom prst="parallelogram">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T" sz="1200" b="0" i="0" u="none" strike="noStrike" kern="1200" cap="none" spc="0" normalizeH="0" baseline="0" noProof="0">
              <a:ln>
                <a:noFill/>
              </a:ln>
              <a:solidFill>
                <a:prstClr val="black"/>
              </a:solidFill>
              <a:effectLst/>
              <a:uLnTx/>
              <a:uFillTx/>
              <a:latin typeface="+mj-lt"/>
              <a:ea typeface="+mn-ea"/>
              <a:cs typeface="+mn-cs"/>
            </a:endParaRPr>
          </a:p>
        </p:txBody>
      </p:sp>
      <p:pic>
        <p:nvPicPr>
          <p:cNvPr id="51" name="Picture 50">
            <a:extLst>
              <a:ext uri="{FF2B5EF4-FFF2-40B4-BE49-F238E27FC236}">
                <a16:creationId xmlns:a16="http://schemas.microsoft.com/office/drawing/2014/main" id="{73EAB460-F17D-2ACD-604A-884BC4EFD4D3}"/>
              </a:ext>
            </a:extLst>
          </p:cNvPr>
          <p:cNvPicPr>
            <a:picLocks noChangeAspect="1"/>
          </p:cNvPicPr>
          <p:nvPr/>
        </p:nvPicPr>
        <p:blipFill>
          <a:blip r:embed="rId5"/>
          <a:stretch>
            <a:fillRect/>
          </a:stretch>
        </p:blipFill>
        <p:spPr>
          <a:xfrm>
            <a:off x="7247477" y="3183862"/>
            <a:ext cx="1130161" cy="457144"/>
          </a:xfrm>
          <a:prstGeom prst="rect">
            <a:avLst/>
          </a:prstGeom>
          <a:solidFill>
            <a:schemeClr val="accent1">
              <a:lumMod val="20000"/>
              <a:lumOff val="80000"/>
            </a:schemeClr>
          </a:solidFill>
        </p:spPr>
      </p:pic>
      <p:pic>
        <p:nvPicPr>
          <p:cNvPr id="52" name="Picture 51">
            <a:extLst>
              <a:ext uri="{FF2B5EF4-FFF2-40B4-BE49-F238E27FC236}">
                <a16:creationId xmlns:a16="http://schemas.microsoft.com/office/drawing/2014/main" id="{02CD0BDF-D3C8-B2C7-5BCF-DBCA33B8AD94}"/>
              </a:ext>
            </a:extLst>
          </p:cNvPr>
          <p:cNvPicPr>
            <a:picLocks noChangeAspect="1"/>
          </p:cNvPicPr>
          <p:nvPr/>
        </p:nvPicPr>
        <p:blipFill rotWithShape="1">
          <a:blip r:embed="rId6"/>
          <a:srcRect l="13467" t="33512" r="50193" b="39232"/>
          <a:stretch/>
        </p:blipFill>
        <p:spPr>
          <a:xfrm>
            <a:off x="7673766" y="2729258"/>
            <a:ext cx="371339" cy="278504"/>
          </a:xfrm>
          <a:prstGeom prst="rect">
            <a:avLst/>
          </a:prstGeom>
        </p:spPr>
      </p:pic>
      <p:sp>
        <p:nvSpPr>
          <p:cNvPr id="53" name="TextBox 52">
            <a:extLst>
              <a:ext uri="{FF2B5EF4-FFF2-40B4-BE49-F238E27FC236}">
                <a16:creationId xmlns:a16="http://schemas.microsoft.com/office/drawing/2014/main" id="{77736B52-87C9-8ACB-60B0-89C6F1E2DC26}"/>
              </a:ext>
            </a:extLst>
          </p:cNvPr>
          <p:cNvSpPr txBox="1"/>
          <p:nvPr/>
        </p:nvSpPr>
        <p:spPr>
          <a:xfrm>
            <a:off x="5347388" y="4431786"/>
            <a:ext cx="4613480"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ea typeface="+mn-ea"/>
                <a:cs typeface="+mn-cs"/>
              </a:rPr>
              <a:t>User interface for exploring and querying </a:t>
            </a:r>
          </a:p>
        </p:txBody>
      </p:sp>
      <p:cxnSp>
        <p:nvCxnSpPr>
          <p:cNvPr id="59" name="Straight Arrow Connector 58"/>
          <p:cNvCxnSpPr>
            <a:cxnSpLocks/>
          </p:cNvCxnSpPr>
          <p:nvPr/>
        </p:nvCxnSpPr>
        <p:spPr>
          <a:xfrm>
            <a:off x="3626377" y="4968403"/>
            <a:ext cx="0" cy="46971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pic>
        <p:nvPicPr>
          <p:cNvPr id="64" name="Picture 6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65" name="Rettangolo 28">
            <a:extLst>
              <a:ext uri="{FF2B5EF4-FFF2-40B4-BE49-F238E27FC236}">
                <a16:creationId xmlns:a16="http://schemas.microsoft.com/office/drawing/2014/main" id="{3804164F-07BC-B646-A27F-D5F06B2BD45A}"/>
              </a:ext>
            </a:extLst>
          </p:cNvPr>
          <p:cNvSpPr/>
          <p:nvPr/>
        </p:nvSpPr>
        <p:spPr>
          <a:xfrm>
            <a:off x="40463" y="220043"/>
            <a:ext cx="12190804" cy="432000"/>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t-IT"/>
          </a:p>
        </p:txBody>
      </p:sp>
      <p:sp>
        <p:nvSpPr>
          <p:cNvPr id="66" name="TextBox 65"/>
          <p:cNvSpPr txBox="1"/>
          <p:nvPr/>
        </p:nvSpPr>
        <p:spPr>
          <a:xfrm>
            <a:off x="289834" y="125409"/>
            <a:ext cx="8094280" cy="584775"/>
          </a:xfrm>
          <a:prstGeom prst="rect">
            <a:avLst/>
          </a:prstGeom>
          <a:noFill/>
        </p:spPr>
        <p:txBody>
          <a:bodyPr wrap="square" rtlCol="0">
            <a:spAutoFit/>
          </a:bodyPr>
          <a:lstStyle/>
          <a:p>
            <a:r>
              <a:rPr lang="en-GB" sz="3200" b="1">
                <a:solidFill>
                  <a:schemeClr val="bg1"/>
                </a:solidFill>
              </a:rPr>
              <a:t>Implementation - Business architecture</a:t>
            </a:r>
            <a:endParaRPr lang="en-US" sz="3200" b="1">
              <a:solidFill>
                <a:schemeClr val="bg1"/>
              </a:solidFill>
            </a:endParaRPr>
          </a:p>
        </p:txBody>
      </p:sp>
      <p:cxnSp>
        <p:nvCxnSpPr>
          <p:cNvPr id="14" name="Straight Arrow Connector 13">
            <a:extLst>
              <a:ext uri="{FF2B5EF4-FFF2-40B4-BE49-F238E27FC236}">
                <a16:creationId xmlns:a16="http://schemas.microsoft.com/office/drawing/2014/main" id="{68AA380E-B022-C6CC-37BE-10935B34061F}"/>
              </a:ext>
            </a:extLst>
          </p:cNvPr>
          <p:cNvCxnSpPr>
            <a:cxnSpLocks/>
          </p:cNvCxnSpPr>
          <p:nvPr/>
        </p:nvCxnSpPr>
        <p:spPr>
          <a:xfrm>
            <a:off x="1579679" y="2027261"/>
            <a:ext cx="0" cy="341085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01069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8056" y="1145469"/>
            <a:ext cx="10956321" cy="5453294"/>
          </a:xfrm>
        </p:spPr>
        <p:txBody>
          <a:bodyPr>
            <a:noAutofit/>
          </a:bodyPr>
          <a:lstStyle/>
          <a:p>
            <a:pPr>
              <a:buFont typeface="Wingdings" panose="05000000000000000000" pitchFamily="2" charset="2"/>
              <a:buChar char="Ø"/>
            </a:pPr>
            <a:r>
              <a:rPr lang="en-US" sz="2400" b="1" i="0" u="none" strike="noStrike" baseline="0">
                <a:solidFill>
                  <a:srgbClr val="000000"/>
                </a:solidFill>
              </a:rPr>
              <a:t> Managemen</a:t>
            </a:r>
            <a:r>
              <a:rPr lang="en-US" sz="2400" b="1">
                <a:solidFill>
                  <a:srgbClr val="000000"/>
                </a:solidFill>
              </a:rPr>
              <a:t>t level</a:t>
            </a:r>
          </a:p>
          <a:p>
            <a:r>
              <a:rPr lang="en-US" sz="2400">
                <a:solidFill>
                  <a:srgbClr val="000000"/>
                </a:solidFill>
              </a:rPr>
              <a:t> Top management to provide guidance and support </a:t>
            </a:r>
            <a:r>
              <a:rPr lang="en-US" sz="2400"/>
              <a:t>for alignment about the objectives of migration from legacy/current systems to an integrated dissemination system</a:t>
            </a:r>
          </a:p>
          <a:p>
            <a:r>
              <a:rPr lang="en-US" sz="2400"/>
              <a:t> Middle management (technical units): b</a:t>
            </a:r>
            <a:r>
              <a:rPr lang="en-GB" sz="2400" err="1">
                <a:solidFill>
                  <a:srgbClr val="000000"/>
                </a:solidFill>
              </a:rPr>
              <a:t>uy</a:t>
            </a:r>
            <a:r>
              <a:rPr lang="en-GB" sz="2400">
                <a:solidFill>
                  <a:srgbClr val="000000"/>
                </a:solidFill>
              </a:rPr>
              <a:t>-in and engagement is necessary in the activities, in particular, when the harmonization and standardization activities create additional burden (with limited resources)</a:t>
            </a:r>
          </a:p>
          <a:p>
            <a:endParaRPr lang="en-GB" sz="1800" b="1">
              <a:solidFill>
                <a:srgbClr val="000000"/>
              </a:solidFill>
            </a:endParaRPr>
          </a:p>
          <a:p>
            <a:pPr>
              <a:buFont typeface="Wingdings" panose="05000000000000000000" pitchFamily="2" charset="2"/>
              <a:buChar char="Ø"/>
            </a:pPr>
            <a:r>
              <a:rPr lang="en-GB" sz="2400" b="1">
                <a:solidFill>
                  <a:srgbClr val="000000"/>
                </a:solidFill>
              </a:rPr>
              <a:t> Governance level </a:t>
            </a:r>
          </a:p>
          <a:p>
            <a:r>
              <a:rPr lang="en-GB" sz="2400">
                <a:solidFill>
                  <a:srgbClr val="000000"/>
                </a:solidFill>
              </a:rPr>
              <a:t>A community of practice and tasks groups to facilitate progress and knowledge transfer at different levels</a:t>
            </a:r>
          </a:p>
          <a:p>
            <a:r>
              <a:rPr lang="en-GB" sz="2400">
                <a:solidFill>
                  <a:srgbClr val="000000"/>
                </a:solidFill>
              </a:rPr>
              <a:t>Inter-</a:t>
            </a:r>
            <a:r>
              <a:rPr lang="en-GB" sz="2400" err="1">
                <a:solidFill>
                  <a:srgbClr val="000000"/>
                </a:solidFill>
              </a:rPr>
              <a:t>departamental</a:t>
            </a:r>
            <a:r>
              <a:rPr lang="en-GB" sz="2400">
                <a:solidFill>
                  <a:srgbClr val="000000"/>
                </a:solidFill>
              </a:rPr>
              <a:t> coordination groups under the chief statistician (OCS) oversight to facilitate the work across silos</a:t>
            </a:r>
          </a:p>
          <a:p>
            <a:r>
              <a:rPr lang="en-US" sz="2400"/>
              <a:t>Scope and role of central modelling and dissemination team</a:t>
            </a:r>
          </a:p>
          <a:p>
            <a:pPr marL="0" indent="0">
              <a:buNone/>
            </a:pPr>
            <a:endParaRPr lang="en-GB" sz="2400" b="1">
              <a:solidFill>
                <a:srgbClr val="000000"/>
              </a:solidFill>
            </a:endParaRP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5" name="Title 2">
            <a:extLst>
              <a:ext uri="{FF2B5EF4-FFF2-40B4-BE49-F238E27FC236}">
                <a16:creationId xmlns:a16="http://schemas.microsoft.com/office/drawing/2014/main" id="{4B62DE04-1F0E-D15B-F767-3AE1A8F875D7}"/>
              </a:ext>
            </a:extLst>
          </p:cNvPr>
          <p:cNvSpPr txBox="1">
            <a:spLocks/>
          </p:cNvSpPr>
          <p:nvPr/>
        </p:nvSpPr>
        <p:spPr>
          <a:xfrm>
            <a:off x="320307" y="99328"/>
            <a:ext cx="9350308" cy="480832"/>
          </a:xfrm>
          <a:prstGeom prst="rect">
            <a:avLst/>
          </a:prstGeom>
        </p:spPr>
        <p:txBody>
          <a:bodyPr>
            <a:noAutofit/>
          </a:bodyPr>
          <a:lstStyle>
            <a:lvl1pPr algn="l" rtl="0" eaLnBrk="1" latinLnBrk="0" hangingPunct="1">
              <a:spcBef>
                <a:spcPct val="0"/>
              </a:spcBef>
              <a:buNone/>
              <a:defRPr kumimoji="0" sz="5867" kern="1200">
                <a:solidFill>
                  <a:schemeClr val="tx2"/>
                </a:solidFill>
                <a:latin typeface="+mj-lt"/>
                <a:ea typeface="+mj-ea"/>
                <a:cs typeface="+mj-cs"/>
              </a:defRPr>
            </a:lvl1pPr>
          </a:lstStyle>
          <a:p>
            <a:r>
              <a:rPr lang="en-GB" sz="3200" b="1">
                <a:solidFill>
                  <a:schemeClr val="bg1"/>
                </a:solidFill>
                <a:latin typeface="Calibri" charset="0"/>
                <a:ea typeface="Calibri" charset="0"/>
                <a:cs typeface="Calibri" charset="0"/>
              </a:rPr>
              <a:t>Challenges and conditions for success </a:t>
            </a:r>
            <a:endParaRPr lang="en-US" sz="3200">
              <a:solidFill>
                <a:schemeClr val="bg1"/>
              </a:solidFill>
            </a:endParaRPr>
          </a:p>
        </p:txBody>
      </p:sp>
    </p:spTree>
    <p:extLst>
      <p:ext uri="{BB962C8B-B14F-4D97-AF65-F5344CB8AC3E}">
        <p14:creationId xmlns:p14="http://schemas.microsoft.com/office/powerpoint/2010/main" val="27644262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75242E-3A38-1A49-98ED-DD8DED0ADC77}"/>
              </a:ext>
            </a:extLst>
          </p:cNvPr>
          <p:cNvSpPr>
            <a:spLocks noGrp="1"/>
          </p:cNvSpPr>
          <p:nvPr>
            <p:ph idx="1"/>
          </p:nvPr>
        </p:nvSpPr>
        <p:spPr>
          <a:xfrm>
            <a:off x="628828" y="2145257"/>
            <a:ext cx="10935541" cy="4188695"/>
          </a:xfrm>
        </p:spPr>
        <p:txBody>
          <a:bodyPr>
            <a:normAutofit/>
          </a:bodyPr>
          <a:lstStyle/>
          <a:p>
            <a:pPr marL="0" marR="0" lvl="0" indent="0" algn="just">
              <a:lnSpc>
                <a:spcPct val="107000"/>
              </a:lnSpc>
              <a:spcBef>
                <a:spcPts val="600"/>
              </a:spcBef>
              <a:spcAft>
                <a:spcPts val="600"/>
              </a:spcAft>
              <a:buNone/>
              <a:tabLst>
                <a:tab pos="228600" algn="l"/>
                <a:tab pos="628650" algn="l"/>
              </a:tabLst>
            </a:pPr>
            <a:r>
              <a:rPr lang="en-US" sz="2400">
                <a:solidFill>
                  <a:srgbClr val="000000"/>
                </a:solidFill>
                <a:latin typeface="Calibri" panose="020F0502020204030204" pitchFamily="34" charset="0"/>
                <a:ea typeface="Calibri" panose="020F0502020204030204" pitchFamily="34" charset="0"/>
                <a:cs typeface="Calibri" panose="020F0502020204030204" pitchFamily="34" charset="0"/>
              </a:rPr>
              <a:t>Inter-departmental body to harmonize and manage d</a:t>
            </a:r>
            <a:r>
              <a:rPr lang="en-US" sz="2400">
                <a:solidFill>
                  <a:srgbClr val="000000"/>
                </a:solidFill>
                <a:effectLst/>
                <a:latin typeface="Calibri" panose="020F0502020204030204" pitchFamily="34" charset="0"/>
                <a:ea typeface="Calibri" panose="020F0502020204030204" pitchFamily="34" charset="0"/>
                <a:cs typeface="Calibri" panose="020F0502020204030204" pitchFamily="34" charset="0"/>
              </a:rPr>
              <a:t>ata, structural metadata and reference metadata:</a:t>
            </a:r>
            <a:endParaRPr lang="en-US" sz="2400" b="1">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0" indent="0" algn="just">
              <a:lnSpc>
                <a:spcPct val="107000"/>
              </a:lnSpc>
              <a:spcBef>
                <a:spcPts val="600"/>
              </a:spcBef>
              <a:spcAft>
                <a:spcPts val="600"/>
              </a:spcAft>
              <a:buNone/>
              <a:tabLst>
                <a:tab pos="228600" algn="l"/>
                <a:tab pos="628650" algn="l"/>
              </a:tabLst>
            </a:pPr>
            <a:r>
              <a:rPr lang="en-US" sz="2400" b="1">
                <a:effectLst/>
                <a:latin typeface="Calibri" panose="020F0502020204030204" pitchFamily="34" charset="0"/>
                <a:ea typeface="Calibri" panose="020F0502020204030204" pitchFamily="34" charset="0"/>
                <a:cs typeface="Arial" panose="020B0604020202020204" pitchFamily="34" charset="0"/>
              </a:rPr>
              <a:t>Examples:</a:t>
            </a:r>
          </a:p>
          <a:p>
            <a:pPr algn="just">
              <a:lnSpc>
                <a:spcPct val="107000"/>
              </a:lnSpc>
              <a:spcBef>
                <a:spcPts val="600"/>
              </a:spcBef>
              <a:spcAft>
                <a:spcPts val="600"/>
              </a:spcAft>
              <a:buFont typeface="Wingdings" panose="05000000000000000000" pitchFamily="2" charset="2"/>
              <a:buChar char="Ø"/>
              <a:tabLst>
                <a:tab pos="228600" algn="l"/>
                <a:tab pos="628650" algn="l"/>
              </a:tabLst>
            </a:pPr>
            <a:r>
              <a:rPr lang="en-US" sz="2400">
                <a:effectLst/>
                <a:latin typeface="Calibri" panose="020F0502020204030204" pitchFamily="34" charset="0"/>
                <a:ea typeface="Calibri" panose="020F0502020204030204" pitchFamily="34" charset="0"/>
                <a:cs typeface="Arial" panose="020B0604020202020204" pitchFamily="34" charset="0"/>
              </a:rPr>
              <a:t> Cross-domain </a:t>
            </a:r>
            <a:r>
              <a:rPr lang="en-US" sz="2400">
                <a:latin typeface="Calibri" panose="020F0502020204030204" pitchFamily="34" charset="0"/>
                <a:ea typeface="Calibri" panose="020F0502020204030204" pitchFamily="34" charset="0"/>
                <a:cs typeface="Arial" panose="020B0604020202020204" pitchFamily="34" charset="0"/>
              </a:rPr>
              <a:t>classifications</a:t>
            </a:r>
            <a:r>
              <a:rPr lang="en-US" sz="2400">
                <a:effectLst/>
                <a:latin typeface="Calibri" panose="020F0502020204030204" pitchFamily="34" charset="0"/>
                <a:ea typeface="Calibri" panose="020F0502020204030204" pitchFamily="34" charset="0"/>
                <a:cs typeface="Arial" panose="020B0604020202020204" pitchFamily="34" charset="0"/>
              </a:rPr>
              <a:t>: e.g. </a:t>
            </a:r>
            <a:r>
              <a:rPr lang="en-US" sz="2400">
                <a:latin typeface="Calibri" panose="020F0502020204030204" pitchFamily="34" charset="0"/>
                <a:ea typeface="Calibri" panose="020F0502020204030204" pitchFamily="34" charset="0"/>
                <a:cs typeface="Arial" panose="020B0604020202020204" pitchFamily="34" charset="0"/>
              </a:rPr>
              <a:t>list of countries and areas, unit, observation status. </a:t>
            </a:r>
          </a:p>
          <a:p>
            <a:pPr marL="0" indent="0" algn="just">
              <a:lnSpc>
                <a:spcPct val="107000"/>
              </a:lnSpc>
              <a:spcBef>
                <a:spcPts val="600"/>
              </a:spcBef>
              <a:spcAft>
                <a:spcPts val="600"/>
              </a:spcAft>
              <a:buNone/>
              <a:tabLst>
                <a:tab pos="228600" algn="l"/>
                <a:tab pos="628650" algn="l"/>
              </a:tabLst>
            </a:pPr>
            <a:r>
              <a:rPr lang="en-GB" sz="2400">
                <a:latin typeface="Calibri" panose="020F0502020204030204" pitchFamily="34" charset="0"/>
                <a:ea typeface="Calibri" panose="020F0502020204030204" pitchFamily="34" charset="0"/>
                <a:cs typeface="Arial" panose="020B0604020202020204" pitchFamily="34" charset="0"/>
              </a:rPr>
              <a:t>OCS maintains them in an Internal Master Data Management tool as SSOT</a:t>
            </a:r>
          </a:p>
          <a:p>
            <a:pPr algn="just">
              <a:lnSpc>
                <a:spcPct val="107000"/>
              </a:lnSpc>
              <a:spcBef>
                <a:spcPts val="600"/>
              </a:spcBef>
              <a:spcAft>
                <a:spcPts val="600"/>
              </a:spcAft>
              <a:buFont typeface="Wingdings" panose="05000000000000000000" pitchFamily="2" charset="2"/>
              <a:buChar char="Ø"/>
              <a:tabLst>
                <a:tab pos="228600" algn="l"/>
                <a:tab pos="628650" algn="l"/>
              </a:tabLst>
            </a:pPr>
            <a:r>
              <a:rPr lang="en-GB" sz="2400">
                <a:effectLst/>
                <a:latin typeface="Calibri" panose="020F0502020204030204" pitchFamily="34" charset="0"/>
                <a:ea typeface="Calibri" panose="020F0502020204030204" pitchFamily="34" charset="0"/>
                <a:cs typeface="Arial" panose="020B0604020202020204" pitchFamily="34" charset="0"/>
              </a:rPr>
              <a:t> Domain-specific classifications (non-shared artefacts): e.g. CPC</a:t>
            </a:r>
            <a:endParaRPr lang="en-US" sz="2400">
              <a:effectLst/>
              <a:latin typeface="Calibri" panose="020F0502020204030204" pitchFamily="34" charset="0"/>
              <a:ea typeface="Calibri" panose="020F0502020204030204" pitchFamily="34" charset="0"/>
              <a:cs typeface="Arial" panose="020B0604020202020204" pitchFamily="34" charset="0"/>
            </a:endParaRPr>
          </a:p>
          <a:p>
            <a:pPr marL="0" indent="0" algn="just">
              <a:lnSpc>
                <a:spcPct val="107000"/>
              </a:lnSpc>
              <a:spcBef>
                <a:spcPts val="600"/>
              </a:spcBef>
              <a:spcAft>
                <a:spcPts val="600"/>
              </a:spcAft>
              <a:buNone/>
              <a:tabLst>
                <a:tab pos="228600" algn="l"/>
                <a:tab pos="628650" algn="l"/>
              </a:tabLst>
            </a:pPr>
            <a:r>
              <a:rPr lang="en-US" sz="2400">
                <a:effectLst/>
                <a:latin typeface="Calibri" panose="020F0502020204030204" pitchFamily="34" charset="0"/>
                <a:ea typeface="Calibri" panose="020F0502020204030204" pitchFamily="34" charset="0"/>
                <a:cs typeface="Arial" panose="020B0604020202020204" pitchFamily="34" charset="0"/>
              </a:rPr>
              <a:t>Technical divisions manage and maintain the statistical standards </a:t>
            </a:r>
            <a:r>
              <a:rPr lang="en-GB" sz="2400">
                <a:latin typeface="Calibri" panose="020F0502020204030204" pitchFamily="34" charset="0"/>
                <a:ea typeface="Calibri" panose="020F0502020204030204" pitchFamily="34" charset="0"/>
                <a:cs typeface="Arial" panose="020B0604020202020204" pitchFamily="34" charset="0"/>
              </a:rPr>
              <a:t>in the Internal Master Data Management tool</a:t>
            </a:r>
            <a:endParaRPr lang="en-US" sz="2400">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sz="360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grpSp>
        <p:nvGrpSpPr>
          <p:cNvPr id="5" name="Group 4"/>
          <p:cNvGrpSpPr/>
          <p:nvPr/>
        </p:nvGrpSpPr>
        <p:grpSpPr>
          <a:xfrm>
            <a:off x="431438" y="1081741"/>
            <a:ext cx="8612496" cy="629515"/>
            <a:chOff x="431438" y="1081741"/>
            <a:chExt cx="8612496" cy="629515"/>
          </a:xfrm>
        </p:grpSpPr>
        <p:sp>
          <p:nvSpPr>
            <p:cNvPr id="7" name="Rettangolo 28">
              <a:extLst>
                <a:ext uri="{FF2B5EF4-FFF2-40B4-BE49-F238E27FC236}">
                  <a16:creationId xmlns:a16="http://schemas.microsoft.com/office/drawing/2014/main" id="{3DB65C90-DE07-21DC-534C-B64186CE0992}"/>
                </a:ext>
              </a:extLst>
            </p:cNvPr>
            <p:cNvSpPr/>
            <p:nvPr/>
          </p:nvSpPr>
          <p:spPr>
            <a:xfrm>
              <a:off x="688293" y="1217002"/>
              <a:ext cx="8355641" cy="494254"/>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ctangle 7">
              <a:extLst>
                <a:ext uri="{FF2B5EF4-FFF2-40B4-BE49-F238E27FC236}">
                  <a16:creationId xmlns:a16="http://schemas.microsoft.com/office/drawing/2014/main" id="{53AF5F55-ED32-3696-8ABD-1C3C8E053BCB}"/>
                </a:ext>
              </a:extLst>
            </p:cNvPr>
            <p:cNvSpPr/>
            <p:nvPr/>
          </p:nvSpPr>
          <p:spPr>
            <a:xfrm>
              <a:off x="431438" y="1081741"/>
              <a:ext cx="8365026" cy="483747"/>
            </a:xfrm>
            <a:prstGeom prst="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0"/>
                </a:spcBef>
                <a:defRPr/>
              </a:pPr>
              <a:r>
                <a:rPr lang="en-GB" altLang="en-US" sz="2800" b="1">
                  <a:solidFill>
                    <a:schemeClr val="bg1"/>
                  </a:solidFill>
                  <a:latin typeface="Calibri" charset="0"/>
                  <a:cs typeface="Calibri" charset="0"/>
                </a:rPr>
                <a:t>Example of governance</a:t>
              </a:r>
            </a:p>
          </p:txBody>
        </p:sp>
      </p:grpSp>
    </p:spTree>
    <p:extLst>
      <p:ext uri="{BB962C8B-B14F-4D97-AF65-F5344CB8AC3E}">
        <p14:creationId xmlns:p14="http://schemas.microsoft.com/office/powerpoint/2010/main" val="27517164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5846956" y="6620256"/>
            <a:ext cx="498088" cy="237744"/>
          </a:xfrm>
          <a:prstGeom prst="rect">
            <a:avLst/>
          </a:prstGeom>
        </p:spPr>
        <p:txBody>
          <a:bodyPr vert="horz" lIns="91440" tIns="45720" rIns="91440" bIns="45720" rtlCol="0" anchor="ctr"/>
          <a:lstStyle>
            <a:defPPr>
              <a:defRPr lang="en-IT"/>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1D33AB-F84F-5747-836E-7BBC39374921}" type="slidenum">
              <a:rPr lang="it-IT" smtClean="0"/>
              <a:pPr/>
              <a:t>16</a:t>
            </a:fld>
            <a:endParaRPr lang="it-IT"/>
          </a:p>
        </p:txBody>
      </p:sp>
      <p:pic>
        <p:nvPicPr>
          <p:cNvPr id="6" name="Picture 5"/>
          <p:cNvPicPr>
            <a:picLocks noChangeAspect="1"/>
          </p:cNvPicPr>
          <p:nvPr/>
        </p:nvPicPr>
        <p:blipFill>
          <a:blip r:embed="rId3"/>
          <a:stretch>
            <a:fillRect/>
          </a:stretch>
        </p:blipFill>
        <p:spPr>
          <a:xfrm>
            <a:off x="8058248" y="1065107"/>
            <a:ext cx="4060190" cy="5659437"/>
          </a:xfrm>
          <a:prstGeom prst="rect">
            <a:avLst/>
          </a:prstGeom>
          <a:ln>
            <a:solidFill>
              <a:schemeClr val="tx1"/>
            </a:solidFill>
          </a:ln>
        </p:spPr>
      </p:pic>
      <p:pic>
        <p:nvPicPr>
          <p:cNvPr id="2" name="Picture 1"/>
          <p:cNvPicPr>
            <a:picLocks noChangeAspect="1"/>
          </p:cNvPicPr>
          <p:nvPr/>
        </p:nvPicPr>
        <p:blipFill>
          <a:blip r:embed="rId4"/>
          <a:stretch>
            <a:fillRect/>
          </a:stretch>
        </p:blipFill>
        <p:spPr>
          <a:xfrm>
            <a:off x="-100637" y="-132894"/>
            <a:ext cx="4327253" cy="6080157"/>
          </a:xfrm>
          <a:prstGeom prst="rect">
            <a:avLst/>
          </a:prstGeom>
          <a:ln>
            <a:solidFill>
              <a:schemeClr val="tx1"/>
            </a:solidFill>
          </a:ln>
        </p:spPr>
      </p:pic>
      <p:pic>
        <p:nvPicPr>
          <p:cNvPr id="9" name="Picture 8"/>
          <p:cNvPicPr>
            <a:picLocks noChangeAspect="1"/>
          </p:cNvPicPr>
          <p:nvPr/>
        </p:nvPicPr>
        <p:blipFill>
          <a:blip r:embed="rId5"/>
          <a:stretch>
            <a:fillRect/>
          </a:stretch>
        </p:blipFill>
        <p:spPr>
          <a:xfrm>
            <a:off x="3830548" y="571100"/>
            <a:ext cx="4381613" cy="5785352"/>
          </a:xfrm>
          <a:prstGeom prst="rect">
            <a:avLst/>
          </a:prstGeom>
          <a:ln>
            <a:solidFill>
              <a:schemeClr val="tx1"/>
            </a:solidFill>
          </a:ln>
        </p:spPr>
      </p:pic>
    </p:spTree>
    <p:extLst>
      <p:ext uri="{BB962C8B-B14F-4D97-AF65-F5344CB8AC3E}">
        <p14:creationId xmlns:p14="http://schemas.microsoft.com/office/powerpoint/2010/main" val="38733790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1910" y="1043646"/>
            <a:ext cx="11136946" cy="5794629"/>
          </a:xfrm>
        </p:spPr>
        <p:txBody>
          <a:bodyPr>
            <a:noAutofit/>
          </a:bodyPr>
          <a:lstStyle/>
          <a:p>
            <a:pPr>
              <a:buFont typeface="Wingdings" panose="05000000000000000000" pitchFamily="2" charset="2"/>
              <a:buChar char="Ø"/>
            </a:pPr>
            <a:r>
              <a:rPr lang="en-GB" sz="2400" b="1">
                <a:solidFill>
                  <a:srgbClr val="000000"/>
                </a:solidFill>
              </a:rPr>
              <a:t> Data modelling level</a:t>
            </a:r>
          </a:p>
          <a:p>
            <a:r>
              <a:rPr lang="en-US" sz="2400">
                <a:solidFill>
                  <a:srgbClr val="000000"/>
                </a:solidFill>
              </a:rPr>
              <a:t> Inventory data sources and review of data/information model: structured or unstructured data</a:t>
            </a:r>
          </a:p>
          <a:p>
            <a:r>
              <a:rPr lang="en-US" sz="2400">
                <a:solidFill>
                  <a:srgbClr val="000000"/>
                </a:solidFill>
              </a:rPr>
              <a:t> Build DSD for dissemination starting from production data vs mapping “on the fly” from disseminated data </a:t>
            </a:r>
          </a:p>
          <a:p>
            <a:r>
              <a:rPr lang="en-US" sz="2400"/>
              <a:t> Harmonization and mapping shouldn’t be underestimated and should be driven by deadlines considering the available resources</a:t>
            </a:r>
            <a:endParaRPr lang="en-US" sz="2400">
              <a:solidFill>
                <a:srgbClr val="000000"/>
              </a:solidFill>
            </a:endParaRPr>
          </a:p>
          <a:p>
            <a:r>
              <a:rPr lang="en-US" sz="2400">
                <a:solidFill>
                  <a:srgbClr val="000000"/>
                </a:solidFill>
              </a:rPr>
              <a:t> Prioritization of data with well-established standards (e.g. SDG data, Agriculture data production) to show by the example</a:t>
            </a:r>
          </a:p>
          <a:p>
            <a:pPr marL="0" indent="0">
              <a:buNone/>
            </a:pPr>
            <a:endParaRPr lang="en-US" sz="600">
              <a:solidFill>
                <a:srgbClr val="000000"/>
              </a:solidFill>
            </a:endParaRPr>
          </a:p>
          <a:p>
            <a:pPr>
              <a:buFont typeface="Wingdings" panose="05000000000000000000" pitchFamily="2" charset="2"/>
              <a:buChar char="Ø"/>
            </a:pPr>
            <a:r>
              <a:rPr lang="en-GB" sz="2400" b="1" i="0" u="none" strike="noStrike" baseline="0">
                <a:solidFill>
                  <a:srgbClr val="000000"/>
                </a:solidFill>
              </a:rPr>
              <a:t> IT level</a:t>
            </a:r>
            <a:endParaRPr lang="en-GB" sz="2400" b="1">
              <a:solidFill>
                <a:srgbClr val="000000"/>
              </a:solidFill>
            </a:endParaRPr>
          </a:p>
          <a:p>
            <a:r>
              <a:rPr lang="en-GB" sz="2400" b="0" i="0" u="none" strike="noStrike">
                <a:solidFill>
                  <a:srgbClr val="000000"/>
                </a:solidFill>
              </a:rPr>
              <a:t> Interoperability between SDMX tools and specific needs such as calculation engine</a:t>
            </a:r>
          </a:p>
          <a:p>
            <a:r>
              <a:rPr lang="en-US" sz="2400"/>
              <a:t>Consider new users' learning pace, abilities, and levels of familiarity with the new information management and tools</a:t>
            </a:r>
            <a:endParaRPr lang="en-GB" sz="2400">
              <a:solidFill>
                <a:srgbClr val="000000"/>
              </a:solidFill>
            </a:endParaRPr>
          </a:p>
          <a:p>
            <a:pPr marL="0" indent="0">
              <a:buNone/>
            </a:pPr>
            <a:endParaRPr lang="en-US" sz="2400"/>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grpSp>
        <p:nvGrpSpPr>
          <p:cNvPr id="2" name="Group 24">
            <a:extLst>
              <a:ext uri="{FF2B5EF4-FFF2-40B4-BE49-F238E27FC236}">
                <a16:creationId xmlns:a16="http://schemas.microsoft.com/office/drawing/2014/main" id="{648A30CD-A369-C081-731F-B77C3A3EB60A}"/>
              </a:ext>
            </a:extLst>
          </p:cNvPr>
          <p:cNvGrpSpPr/>
          <p:nvPr/>
        </p:nvGrpSpPr>
        <p:grpSpPr>
          <a:xfrm>
            <a:off x="320307" y="99328"/>
            <a:ext cx="9350308" cy="480832"/>
            <a:chOff x="1343472" y="1753091"/>
            <a:chExt cx="6371268" cy="480832"/>
          </a:xfrm>
        </p:grpSpPr>
        <p:sp>
          <p:nvSpPr>
            <p:cNvPr id="4" name="Rettangolo 28">
              <a:extLst>
                <a:ext uri="{FF2B5EF4-FFF2-40B4-BE49-F238E27FC236}">
                  <a16:creationId xmlns:a16="http://schemas.microsoft.com/office/drawing/2014/main" id="{A70331A0-B15D-C0B6-BB65-497BF553B1A9}"/>
                </a:ext>
              </a:extLst>
            </p:cNvPr>
            <p:cNvSpPr/>
            <p:nvPr/>
          </p:nvSpPr>
          <p:spPr>
            <a:xfrm>
              <a:off x="1343472" y="1772816"/>
              <a:ext cx="4578428" cy="441383"/>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Title 2">
              <a:extLst>
                <a:ext uri="{FF2B5EF4-FFF2-40B4-BE49-F238E27FC236}">
                  <a16:creationId xmlns:a16="http://schemas.microsoft.com/office/drawing/2014/main" id="{4B62DE04-1F0E-D15B-F767-3AE1A8F875D7}"/>
                </a:ext>
              </a:extLst>
            </p:cNvPr>
            <p:cNvSpPr txBox="1">
              <a:spLocks/>
            </p:cNvSpPr>
            <p:nvPr/>
          </p:nvSpPr>
          <p:spPr>
            <a:xfrm>
              <a:off x="1343472" y="1753091"/>
              <a:ext cx="6371268" cy="480832"/>
            </a:xfrm>
            <a:prstGeom prst="rect">
              <a:avLst/>
            </a:prstGeom>
          </p:spPr>
          <p:txBody>
            <a:bodyPr>
              <a:noAutofit/>
            </a:bodyPr>
            <a:lstStyle>
              <a:lvl1pPr algn="l" rtl="0" eaLnBrk="1" latinLnBrk="0" hangingPunct="1">
                <a:spcBef>
                  <a:spcPct val="0"/>
                </a:spcBef>
                <a:buNone/>
                <a:defRPr kumimoji="0" sz="5867" kern="1200">
                  <a:solidFill>
                    <a:schemeClr val="tx2"/>
                  </a:solidFill>
                  <a:latin typeface="+mj-lt"/>
                  <a:ea typeface="+mj-ea"/>
                  <a:cs typeface="+mj-cs"/>
                </a:defRPr>
              </a:lvl1pPr>
            </a:lstStyle>
            <a:p>
              <a:r>
                <a:rPr lang="en-GB" sz="3200" b="1">
                  <a:solidFill>
                    <a:schemeClr val="bg1"/>
                  </a:solidFill>
                  <a:latin typeface="Calibri" charset="0"/>
                  <a:ea typeface="Calibri" charset="0"/>
                  <a:cs typeface="Calibri" charset="0"/>
                </a:rPr>
                <a:t>Challenges and conditions for success </a:t>
              </a:r>
              <a:endParaRPr lang="en-US" sz="3200">
                <a:solidFill>
                  <a:schemeClr val="bg1"/>
                </a:solidFill>
              </a:endParaRPr>
            </a:p>
          </p:txBody>
        </p:sp>
      </p:grpSp>
    </p:spTree>
    <p:extLst>
      <p:ext uri="{BB962C8B-B14F-4D97-AF65-F5344CB8AC3E}">
        <p14:creationId xmlns:p14="http://schemas.microsoft.com/office/powerpoint/2010/main" val="3693816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28">
            <a:extLst>
              <a:ext uri="{FF2B5EF4-FFF2-40B4-BE49-F238E27FC236}">
                <a16:creationId xmlns:a16="http://schemas.microsoft.com/office/drawing/2014/main" id="{3804164F-07BC-B646-A27F-D5F06B2BD45A}"/>
              </a:ext>
            </a:extLst>
          </p:cNvPr>
          <p:cNvSpPr/>
          <p:nvPr/>
        </p:nvSpPr>
        <p:spPr>
          <a:xfrm>
            <a:off x="0" y="1566000"/>
            <a:ext cx="11567232" cy="5292000"/>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ctangle 4">
            <a:extLst>
              <a:ext uri="{FF2B5EF4-FFF2-40B4-BE49-F238E27FC236}">
                <a16:creationId xmlns:a16="http://schemas.microsoft.com/office/drawing/2014/main" id="{D76FC7C0-11AE-9445-8FB3-863390D5C76D}"/>
              </a:ext>
            </a:extLst>
          </p:cNvPr>
          <p:cNvSpPr/>
          <p:nvPr/>
        </p:nvSpPr>
        <p:spPr>
          <a:xfrm>
            <a:off x="0" y="1168098"/>
            <a:ext cx="3986099" cy="1800199"/>
          </a:xfrm>
          <a:prstGeom prst="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2">
            <a:extLst>
              <a:ext uri="{FF2B5EF4-FFF2-40B4-BE49-F238E27FC236}">
                <a16:creationId xmlns:a16="http://schemas.microsoft.com/office/drawing/2014/main" id="{C930DBA2-35A8-8A44-A534-14A351AE4D32}"/>
              </a:ext>
            </a:extLst>
          </p:cNvPr>
          <p:cNvSpPr txBox="1">
            <a:spLocks/>
          </p:cNvSpPr>
          <p:nvPr/>
        </p:nvSpPr>
        <p:spPr>
          <a:xfrm>
            <a:off x="424573" y="1594270"/>
            <a:ext cx="3349966" cy="1149180"/>
          </a:xfrm>
          <a:prstGeom prst="rect">
            <a:avLst/>
          </a:prstGeom>
        </p:spPr>
        <p:txBody>
          <a:bodyPr>
            <a:normAutofit fontScale="47500" lnSpcReduction="20000"/>
          </a:bodyPr>
          <a:lstStyle>
            <a:lvl1pPr algn="l" rtl="0" eaLnBrk="1" latinLnBrk="0" hangingPunct="1">
              <a:spcBef>
                <a:spcPct val="0"/>
              </a:spcBef>
              <a:buNone/>
              <a:defRPr kumimoji="0" sz="5867" kern="1200">
                <a:solidFill>
                  <a:schemeClr val="tx2"/>
                </a:solidFill>
                <a:latin typeface="+mj-lt"/>
                <a:ea typeface="+mj-ea"/>
                <a:cs typeface="+mj-cs"/>
              </a:defRPr>
            </a:lvl1pPr>
          </a:lstStyle>
          <a:p>
            <a:pPr defTabSz="914400">
              <a:lnSpc>
                <a:spcPct val="120000"/>
              </a:lnSpc>
              <a:spcAft>
                <a:spcPts val="1200"/>
              </a:spcAft>
            </a:pPr>
            <a:r>
              <a:rPr lang="en-GB" sz="12800" b="1">
                <a:solidFill>
                  <a:schemeClr val="bg1"/>
                </a:solidFill>
                <a:latin typeface="+mn-lt"/>
                <a:ea typeface="Georgia" charset="0"/>
                <a:cs typeface="Arial" panose="020B0604020202020204" pitchFamily="34" charset="0"/>
              </a:rPr>
              <a:t>Contents</a:t>
            </a:r>
            <a:endParaRPr lang="en-US" sz="12800" b="1">
              <a:solidFill>
                <a:schemeClr val="bg1"/>
              </a:solidFill>
              <a:latin typeface="+mn-lt"/>
              <a:ea typeface="Georgia" charset="0"/>
              <a:cs typeface="Arial" panose="020B0604020202020204" pitchFamily="34" charset="0"/>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4" name="Slide Number Placeholder 3"/>
          <p:cNvSpPr>
            <a:spLocks noGrp="1"/>
          </p:cNvSpPr>
          <p:nvPr>
            <p:ph type="sldNum" sz="quarter" idx="12"/>
          </p:nvPr>
        </p:nvSpPr>
        <p:spPr/>
        <p:txBody>
          <a:bodyPr/>
          <a:lstStyle/>
          <a:p>
            <a:fld id="{17F8173D-E7BA-4EF7-83FE-8ED6799E55ED}" type="slidenum">
              <a:rPr lang="en-US" smtClean="0"/>
              <a:pPr/>
              <a:t>18</a:t>
            </a:fld>
            <a:endParaRPr lang="en-US"/>
          </a:p>
        </p:txBody>
      </p:sp>
      <p:sp>
        <p:nvSpPr>
          <p:cNvPr id="2" name="TextBox 1">
            <a:extLst>
              <a:ext uri="{FF2B5EF4-FFF2-40B4-BE49-F238E27FC236}">
                <a16:creationId xmlns:a16="http://schemas.microsoft.com/office/drawing/2014/main" id="{2AB59C8E-964E-E042-B46C-22BE4D5D17FD}"/>
              </a:ext>
            </a:extLst>
          </p:cNvPr>
          <p:cNvSpPr txBox="1"/>
          <p:nvPr/>
        </p:nvSpPr>
        <p:spPr>
          <a:xfrm>
            <a:off x="424573" y="3457307"/>
            <a:ext cx="10814041"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71500" indent="-571500">
              <a:buFont typeface="Wingdings" panose="05000000000000000000" pitchFamily="2" charset="2"/>
              <a:buChar char="q"/>
            </a:pPr>
            <a:r>
              <a:rPr lang="en-US" sz="3600">
                <a:cs typeface="Calibri"/>
              </a:rPr>
              <a:t>SDG data use case: workflow, architecture and </a:t>
            </a:r>
          </a:p>
          <a:p>
            <a:r>
              <a:rPr lang="en-US" sz="3600">
                <a:cs typeface="Calibri"/>
              </a:rPr>
              <a:t>management</a:t>
            </a:r>
          </a:p>
          <a:p>
            <a:r>
              <a:rPr lang="en-US" sz="3600">
                <a:cs typeface="Calibri"/>
              </a:rPr>
              <a:t>	</a:t>
            </a:r>
            <a:r>
              <a:rPr lang="en-US" sz="3600">
                <a:cs typeface="Calibri"/>
                <a:sym typeface="Wingdings" panose="05000000000000000000" pitchFamily="2" charset="2"/>
              </a:rPr>
              <a:t> </a:t>
            </a:r>
            <a:r>
              <a:rPr lang="en-US" sz="3600">
                <a:cs typeface="Calibri"/>
              </a:rPr>
              <a:t>Challenges</a:t>
            </a:r>
          </a:p>
        </p:txBody>
      </p:sp>
    </p:spTree>
    <p:extLst>
      <p:ext uri="{BB962C8B-B14F-4D97-AF65-F5344CB8AC3E}">
        <p14:creationId xmlns:p14="http://schemas.microsoft.com/office/powerpoint/2010/main" val="17675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364513" y="2100530"/>
            <a:ext cx="4089028" cy="4620945"/>
          </a:xfrm>
          <a:prstGeom prst="rect">
            <a:avLst/>
          </a:prstGeom>
        </p:spPr>
        <p:txBody>
          <a:bodyPr wrap="square" anchor="t">
            <a:spAutoFit/>
          </a:bodyPr>
          <a:lstStyle/>
          <a:p>
            <a:pPr>
              <a:lnSpc>
                <a:spcPct val="150000"/>
              </a:lnSpc>
              <a:spcAft>
                <a:spcPts val="1200"/>
              </a:spcAft>
            </a:pPr>
            <a:r>
              <a:rPr lang="en-GB" sz="2400"/>
              <a:t>FAO is the custodian agency for 21 SDG indicators under SDGs 2, 5, 6, 12, 14 and 15 and a contributing agency to 5 additional SDG indicators under SDGs 1, 14 and 15.</a:t>
            </a:r>
            <a:endParaRPr lang="en-US" sz="2400">
              <a:solidFill>
                <a:srgbClr val="5792C9"/>
              </a:solidFill>
              <a:latin typeface="Calibri" charset="0"/>
              <a:cs typeface="Calibri" charset="0"/>
            </a:endParaRPr>
          </a:p>
          <a:p>
            <a:pPr>
              <a:lnSpc>
                <a:spcPct val="150000"/>
              </a:lnSpc>
            </a:pPr>
            <a:endParaRPr lang="en-US" sz="2400">
              <a:solidFill>
                <a:srgbClr val="5792C9"/>
              </a:solidFill>
              <a:latin typeface="Calibri" charset="0"/>
              <a:cs typeface="Calibri" charset="0"/>
            </a:endParaRPr>
          </a:p>
          <a:p>
            <a:pPr>
              <a:lnSpc>
                <a:spcPct val="150000"/>
              </a:lnSpc>
            </a:pPr>
            <a:endParaRPr lang="en-US" sz="2400">
              <a:solidFill>
                <a:srgbClr val="5792C9"/>
              </a:solidFill>
              <a:latin typeface="Calibri" charset="0"/>
              <a:ea typeface="Calibri" charset="0"/>
              <a:cs typeface="Calibri" charset="0"/>
            </a:endParaRPr>
          </a:p>
        </p:txBody>
      </p:sp>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3" name="Slide Number Placeholder 2"/>
          <p:cNvSpPr>
            <a:spLocks noGrp="1"/>
          </p:cNvSpPr>
          <p:nvPr>
            <p:ph type="sldNum" sz="quarter" idx="12"/>
          </p:nvPr>
        </p:nvSpPr>
        <p:spPr/>
        <p:txBody>
          <a:bodyPr/>
          <a:lstStyle/>
          <a:p>
            <a:fld id="{17F8173D-E7BA-4EF7-83FE-8ED6799E55ED}" type="slidenum">
              <a:rPr lang="en-US" smtClean="0"/>
              <a:pPr/>
              <a:t>19</a:t>
            </a:fld>
            <a:endParaRPr lang="en-US"/>
          </a:p>
        </p:txBody>
      </p:sp>
      <p:sp>
        <p:nvSpPr>
          <p:cNvPr id="4" name="Title 1">
            <a:extLst>
              <a:ext uri="{FF2B5EF4-FFF2-40B4-BE49-F238E27FC236}">
                <a16:creationId xmlns:a16="http://schemas.microsoft.com/office/drawing/2014/main" id="{F27AE406-9D6D-8B36-D950-9CC3294380C0}"/>
              </a:ext>
            </a:extLst>
          </p:cNvPr>
          <p:cNvSpPr txBox="1">
            <a:spLocks/>
          </p:cNvSpPr>
          <p:nvPr/>
        </p:nvSpPr>
        <p:spPr>
          <a:xfrm>
            <a:off x="126436" y="141845"/>
            <a:ext cx="10515600" cy="666477"/>
          </a:xfrm>
          <a:prstGeom prst="rect">
            <a:avLst/>
          </a:prstGeom>
        </p:spPr>
        <p:txBody>
          <a:bodyPr vert="horz" lIns="91440" tIns="45720" rIns="91440" bIns="45720" rtlCol="0" anchor="ctr">
            <a:norm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b="1">
                <a:solidFill>
                  <a:srgbClr val="FFFFFF"/>
                </a:solidFill>
                <a:effectLst>
                  <a:outerShdw blurRad="38100" dist="38100" dir="2700000" algn="tl">
                    <a:srgbClr val="000000">
                      <a:alpha val="43137"/>
                    </a:srgbClr>
                  </a:outerShdw>
                </a:effectLst>
                <a:cs typeface="Calibri"/>
              </a:rPr>
              <a:t>FAO and the SDG framework</a:t>
            </a:r>
          </a:p>
        </p:txBody>
      </p:sp>
      <p:pic>
        <p:nvPicPr>
          <p:cNvPr id="8" name="Google Shape;113;p8" descr="https://upload.wikimedia.org/wikipedia/en/thumb/2/27/Sustainable_Development_Goals_chart.svg/1024px-Sustainable_Development_Goals_chart.svg.png"/>
          <p:cNvPicPr preferRelativeResize="0"/>
          <p:nvPr/>
        </p:nvPicPr>
        <p:blipFill rotWithShape="1">
          <a:blip r:embed="rId4">
            <a:alphaModFix/>
          </a:blip>
          <a:srcRect t="10682" b="12285"/>
          <a:stretch/>
        </p:blipFill>
        <p:spPr>
          <a:xfrm>
            <a:off x="4856227" y="1844102"/>
            <a:ext cx="7091208" cy="4219640"/>
          </a:xfrm>
          <a:prstGeom prst="rect">
            <a:avLst/>
          </a:prstGeom>
          <a:noFill/>
          <a:ln>
            <a:noFill/>
          </a:ln>
        </p:spPr>
      </p:pic>
    </p:spTree>
    <p:extLst>
      <p:ext uri="{BB962C8B-B14F-4D97-AF65-F5344CB8AC3E}">
        <p14:creationId xmlns:p14="http://schemas.microsoft.com/office/powerpoint/2010/main" val="3621214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28">
            <a:extLst>
              <a:ext uri="{FF2B5EF4-FFF2-40B4-BE49-F238E27FC236}">
                <a16:creationId xmlns:a16="http://schemas.microsoft.com/office/drawing/2014/main" id="{3804164F-07BC-B646-A27F-D5F06B2BD45A}"/>
              </a:ext>
            </a:extLst>
          </p:cNvPr>
          <p:cNvSpPr/>
          <p:nvPr/>
        </p:nvSpPr>
        <p:spPr>
          <a:xfrm>
            <a:off x="0" y="1566000"/>
            <a:ext cx="11567232" cy="5292000"/>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ctangle 4">
            <a:extLst>
              <a:ext uri="{FF2B5EF4-FFF2-40B4-BE49-F238E27FC236}">
                <a16:creationId xmlns:a16="http://schemas.microsoft.com/office/drawing/2014/main" id="{D76FC7C0-11AE-9445-8FB3-863390D5C76D}"/>
              </a:ext>
            </a:extLst>
          </p:cNvPr>
          <p:cNvSpPr/>
          <p:nvPr/>
        </p:nvSpPr>
        <p:spPr>
          <a:xfrm>
            <a:off x="0" y="1168098"/>
            <a:ext cx="3986099" cy="1800199"/>
          </a:xfrm>
          <a:prstGeom prst="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2">
            <a:extLst>
              <a:ext uri="{FF2B5EF4-FFF2-40B4-BE49-F238E27FC236}">
                <a16:creationId xmlns:a16="http://schemas.microsoft.com/office/drawing/2014/main" id="{C930DBA2-35A8-8A44-A534-14A351AE4D32}"/>
              </a:ext>
            </a:extLst>
          </p:cNvPr>
          <p:cNvSpPr txBox="1">
            <a:spLocks/>
          </p:cNvSpPr>
          <p:nvPr/>
        </p:nvSpPr>
        <p:spPr>
          <a:xfrm>
            <a:off x="424573" y="1594270"/>
            <a:ext cx="3349966" cy="1149180"/>
          </a:xfrm>
          <a:prstGeom prst="rect">
            <a:avLst/>
          </a:prstGeom>
        </p:spPr>
        <p:txBody>
          <a:bodyPr>
            <a:normAutofit fontScale="47500" lnSpcReduction="20000"/>
          </a:bodyPr>
          <a:lstStyle>
            <a:lvl1pPr algn="l" rtl="0" eaLnBrk="1" latinLnBrk="0" hangingPunct="1">
              <a:spcBef>
                <a:spcPct val="0"/>
              </a:spcBef>
              <a:buNone/>
              <a:defRPr kumimoji="0" sz="5867" kern="1200">
                <a:solidFill>
                  <a:schemeClr val="tx2"/>
                </a:solidFill>
                <a:latin typeface="+mj-lt"/>
                <a:ea typeface="+mj-ea"/>
                <a:cs typeface="+mj-cs"/>
              </a:defRPr>
            </a:lvl1pPr>
          </a:lstStyle>
          <a:p>
            <a:pPr defTabSz="914400">
              <a:lnSpc>
                <a:spcPct val="120000"/>
              </a:lnSpc>
              <a:spcAft>
                <a:spcPts val="1200"/>
              </a:spcAft>
            </a:pPr>
            <a:r>
              <a:rPr lang="en-GB" sz="12800" b="1">
                <a:solidFill>
                  <a:schemeClr val="bg1"/>
                </a:solidFill>
                <a:latin typeface="+mn-lt"/>
                <a:ea typeface="Georgia" charset="0"/>
                <a:cs typeface="Arial" panose="020B0604020202020204" pitchFamily="34" charset="0"/>
              </a:rPr>
              <a:t>Contents</a:t>
            </a:r>
            <a:endParaRPr lang="en-US" sz="12800" b="1">
              <a:solidFill>
                <a:schemeClr val="bg1"/>
              </a:solidFill>
              <a:latin typeface="+mn-lt"/>
              <a:ea typeface="Georgia" charset="0"/>
              <a:cs typeface="Arial" panose="020B0604020202020204" pitchFamily="34" charset="0"/>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4" name="Slide Number Placeholder 3"/>
          <p:cNvSpPr>
            <a:spLocks noGrp="1"/>
          </p:cNvSpPr>
          <p:nvPr>
            <p:ph type="sldNum" sz="quarter" idx="12"/>
          </p:nvPr>
        </p:nvSpPr>
        <p:spPr/>
        <p:txBody>
          <a:bodyPr/>
          <a:lstStyle/>
          <a:p>
            <a:fld id="{17F8173D-E7BA-4EF7-83FE-8ED6799E55ED}" type="slidenum">
              <a:rPr lang="en-US" smtClean="0"/>
              <a:pPr/>
              <a:t>2</a:t>
            </a:fld>
            <a:endParaRPr lang="en-US"/>
          </a:p>
        </p:txBody>
      </p:sp>
      <p:sp>
        <p:nvSpPr>
          <p:cNvPr id="2" name="TextBox 1">
            <a:extLst>
              <a:ext uri="{FF2B5EF4-FFF2-40B4-BE49-F238E27FC236}">
                <a16:creationId xmlns:a16="http://schemas.microsoft.com/office/drawing/2014/main" id="{2AB59C8E-964E-E042-B46C-22BE4D5D17FD}"/>
              </a:ext>
            </a:extLst>
          </p:cNvPr>
          <p:cNvSpPr txBox="1"/>
          <p:nvPr/>
        </p:nvSpPr>
        <p:spPr>
          <a:xfrm>
            <a:off x="681135" y="3446674"/>
            <a:ext cx="10562253" cy="35394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Wingdings" panose="05000000000000000000" pitchFamily="2" charset="2"/>
              <a:buChar char="q"/>
            </a:pPr>
            <a:r>
              <a:rPr lang="en-US" sz="3200">
                <a:cs typeface="Calibri"/>
              </a:rPr>
              <a:t>Modernization of FAO data management and dissemination </a:t>
            </a:r>
          </a:p>
          <a:p>
            <a:r>
              <a:rPr lang="en-US" sz="3200">
                <a:cs typeface="Calibri"/>
              </a:rPr>
              <a:t>	</a:t>
            </a:r>
            <a:r>
              <a:rPr lang="en-US" sz="3200">
                <a:cs typeface="Calibri"/>
                <a:sym typeface="Wingdings" panose="05000000000000000000" pitchFamily="2" charset="2"/>
              </a:rPr>
              <a:t> </a:t>
            </a:r>
            <a:r>
              <a:rPr lang="en-US" sz="3200">
                <a:cs typeface="Calibri"/>
              </a:rPr>
              <a:t>Challenges and lessons</a:t>
            </a:r>
          </a:p>
          <a:p>
            <a:endParaRPr lang="en-US" sz="3200">
              <a:cs typeface="Calibri"/>
            </a:endParaRPr>
          </a:p>
          <a:p>
            <a:pPr marL="457200" indent="-457200">
              <a:buFont typeface="Wingdings" panose="05000000000000000000" pitchFamily="2" charset="2"/>
              <a:buChar char="q"/>
            </a:pPr>
            <a:r>
              <a:rPr lang="en-US" sz="3200">
                <a:cs typeface="Calibri"/>
              </a:rPr>
              <a:t>SDG data use case: workflow, architecture and management</a:t>
            </a:r>
          </a:p>
          <a:p>
            <a:r>
              <a:rPr lang="en-US" sz="3200">
                <a:cs typeface="Calibri"/>
              </a:rPr>
              <a:t>	</a:t>
            </a:r>
            <a:r>
              <a:rPr lang="en-US" sz="3200">
                <a:cs typeface="Calibri"/>
                <a:sym typeface="Wingdings" panose="05000000000000000000" pitchFamily="2" charset="2"/>
              </a:rPr>
              <a:t> </a:t>
            </a:r>
            <a:r>
              <a:rPr lang="en-US" sz="3200">
                <a:cs typeface="Calibri"/>
              </a:rPr>
              <a:t>Challenges</a:t>
            </a:r>
          </a:p>
          <a:p>
            <a:endParaRPr lang="en-US" sz="3200">
              <a:cs typeface="Calibri"/>
            </a:endParaRPr>
          </a:p>
        </p:txBody>
      </p:sp>
    </p:spTree>
    <p:extLst>
      <p:ext uri="{BB962C8B-B14F-4D97-AF65-F5344CB8AC3E}">
        <p14:creationId xmlns:p14="http://schemas.microsoft.com/office/powerpoint/2010/main" val="41053145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C930DBA2-35A8-8A44-A534-14A351AE4D32}"/>
              </a:ext>
            </a:extLst>
          </p:cNvPr>
          <p:cNvSpPr txBox="1">
            <a:spLocks/>
          </p:cNvSpPr>
          <p:nvPr/>
        </p:nvSpPr>
        <p:spPr>
          <a:xfrm>
            <a:off x="424573" y="1594270"/>
            <a:ext cx="3349966" cy="1149180"/>
          </a:xfrm>
          <a:prstGeom prst="rect">
            <a:avLst/>
          </a:prstGeom>
        </p:spPr>
        <p:txBody>
          <a:bodyPr>
            <a:normAutofit fontScale="25000" lnSpcReduction="20000"/>
          </a:bodyPr>
          <a:lstStyle>
            <a:lvl1pPr algn="l" rtl="0" eaLnBrk="1" latinLnBrk="0" hangingPunct="1">
              <a:spcBef>
                <a:spcPct val="0"/>
              </a:spcBef>
              <a:buNone/>
              <a:defRPr kumimoji="0" sz="5867" kern="1200">
                <a:solidFill>
                  <a:schemeClr val="tx2"/>
                </a:solidFill>
                <a:latin typeface="+mj-lt"/>
                <a:ea typeface="+mj-ea"/>
                <a:cs typeface="+mj-cs"/>
              </a:defRPr>
            </a:lvl1pPr>
          </a:lstStyle>
          <a:p>
            <a:pPr defTabSz="914400">
              <a:lnSpc>
                <a:spcPct val="120000"/>
              </a:lnSpc>
              <a:spcAft>
                <a:spcPts val="1200"/>
              </a:spcAft>
            </a:pPr>
            <a:r>
              <a:rPr lang="en-GB" sz="12800">
                <a:solidFill>
                  <a:schemeClr val="bg1"/>
                </a:solidFill>
                <a:latin typeface="Georgia" charset="0"/>
                <a:ea typeface="Georgia" charset="0"/>
                <a:cs typeface="Georgia" charset="0"/>
              </a:rPr>
              <a:t>Statistics quality at FAO</a:t>
            </a:r>
            <a:endParaRPr lang="en-US" sz="12800">
              <a:solidFill>
                <a:schemeClr val="bg1"/>
              </a:solidFill>
              <a:latin typeface="Georgia" charset="0"/>
              <a:ea typeface="Georgia" charset="0"/>
              <a:cs typeface="Georgia" charset="0"/>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2" name="Rectangle 1"/>
          <p:cNvSpPr/>
          <p:nvPr/>
        </p:nvSpPr>
        <p:spPr>
          <a:xfrm>
            <a:off x="623393" y="1412776"/>
            <a:ext cx="5112568" cy="4585871"/>
          </a:xfrm>
          <a:prstGeom prst="rect">
            <a:avLst/>
          </a:prstGeom>
        </p:spPr>
        <p:txBody>
          <a:bodyPr wrap="square">
            <a:spAutoFit/>
          </a:bodyPr>
          <a:lstStyle/>
          <a:p>
            <a:pPr marL="0" lvl="1">
              <a:spcBef>
                <a:spcPts val="600"/>
              </a:spcBef>
              <a:spcAft>
                <a:spcPts val="600"/>
              </a:spcAft>
              <a:buClr>
                <a:schemeClr val="bg1"/>
              </a:buClr>
              <a:buSzPct val="140000"/>
              <a:defRPr/>
            </a:pPr>
            <a:r>
              <a:rPr lang="en-GB" sz="2400" b="1"/>
              <a:t>FAO’s work as a custodian agency:</a:t>
            </a:r>
          </a:p>
          <a:p>
            <a:pPr marL="342900" indent="-342900" fontAlgn="base">
              <a:lnSpc>
                <a:spcPct val="150000"/>
              </a:lnSpc>
              <a:buFont typeface="Arial" panose="020B0604020202020204" pitchFamily="34" charset="0"/>
              <a:buChar char="•"/>
            </a:pPr>
            <a:r>
              <a:rPr lang="en-US" sz="2000"/>
              <a:t>Lead methodological development and documentation of the indicators​</a:t>
            </a:r>
          </a:p>
          <a:p>
            <a:pPr marL="342900" indent="-342900" fontAlgn="base">
              <a:lnSpc>
                <a:spcPct val="150000"/>
              </a:lnSpc>
              <a:buFont typeface="Arial" panose="020B0604020202020204" pitchFamily="34" charset="0"/>
              <a:buChar char="•"/>
            </a:pPr>
            <a:r>
              <a:rPr lang="en-US" sz="2000"/>
              <a:t>Support statistical capacity of countries to generate and disseminate national data​</a:t>
            </a:r>
          </a:p>
          <a:p>
            <a:pPr marL="342900" indent="-342900" fontAlgn="base">
              <a:lnSpc>
                <a:spcPct val="150000"/>
              </a:lnSpc>
              <a:buFont typeface="Arial" panose="020B0604020202020204" pitchFamily="34" charset="0"/>
              <a:buChar char="•"/>
            </a:pPr>
            <a:r>
              <a:rPr lang="en-US" sz="2000"/>
              <a:t>Collect data from national sources, ensure their comparability and consistency, and disseminate them at global level​</a:t>
            </a:r>
          </a:p>
          <a:p>
            <a:pPr marL="0" lvl="1">
              <a:spcBef>
                <a:spcPts val="600"/>
              </a:spcBef>
              <a:spcAft>
                <a:spcPts val="600"/>
              </a:spcAft>
              <a:buClr>
                <a:schemeClr val="bg1"/>
              </a:buClr>
              <a:buSzPct val="140000"/>
              <a:defRPr/>
            </a:pPr>
            <a:endParaRPr lang="en-GB" b="1"/>
          </a:p>
          <a:p>
            <a:pPr marL="0" lvl="1">
              <a:spcBef>
                <a:spcPts val="600"/>
              </a:spcBef>
              <a:spcAft>
                <a:spcPts val="600"/>
              </a:spcAft>
              <a:buClr>
                <a:schemeClr val="bg1"/>
              </a:buClr>
              <a:buSzPct val="140000"/>
              <a:defRPr/>
            </a:pPr>
            <a:endParaRPr lang="en-GB" sz="2000"/>
          </a:p>
        </p:txBody>
      </p:sp>
      <p:pic>
        <p:nvPicPr>
          <p:cNvPr id="6" name="Picture 5"/>
          <p:cNvPicPr>
            <a:picLocks noChangeAspect="1"/>
          </p:cNvPicPr>
          <p:nvPr/>
        </p:nvPicPr>
        <p:blipFill rotWithShape="1">
          <a:blip r:embed="rId4"/>
          <a:srcRect l="21307" t="12596" r="37200" b="11609"/>
          <a:stretch/>
        </p:blipFill>
        <p:spPr>
          <a:xfrm>
            <a:off x="6240016" y="981709"/>
            <a:ext cx="5615833" cy="5843501"/>
          </a:xfrm>
          <a:prstGeom prst="rect">
            <a:avLst/>
          </a:prstGeom>
        </p:spPr>
      </p:pic>
      <p:sp>
        <p:nvSpPr>
          <p:cNvPr id="3" name="Slide Number Placeholder 2"/>
          <p:cNvSpPr>
            <a:spLocks noGrp="1"/>
          </p:cNvSpPr>
          <p:nvPr>
            <p:ph type="sldNum" sz="quarter" idx="12"/>
          </p:nvPr>
        </p:nvSpPr>
        <p:spPr/>
        <p:txBody>
          <a:bodyPr/>
          <a:lstStyle/>
          <a:p>
            <a:fld id="{17F8173D-E7BA-4EF7-83FE-8ED6799E55ED}" type="slidenum">
              <a:rPr lang="en-US" smtClean="0"/>
              <a:pPr/>
              <a:t>20</a:t>
            </a:fld>
            <a:endParaRPr lang="en-US"/>
          </a:p>
        </p:txBody>
      </p:sp>
      <p:sp>
        <p:nvSpPr>
          <p:cNvPr id="5" name="Title 1">
            <a:extLst>
              <a:ext uri="{FF2B5EF4-FFF2-40B4-BE49-F238E27FC236}">
                <a16:creationId xmlns:a16="http://schemas.microsoft.com/office/drawing/2014/main" id="{391F6F6C-5366-F409-FA01-5E02A6F0CA7E}"/>
              </a:ext>
            </a:extLst>
          </p:cNvPr>
          <p:cNvSpPr txBox="1">
            <a:spLocks/>
          </p:cNvSpPr>
          <p:nvPr/>
        </p:nvSpPr>
        <p:spPr>
          <a:xfrm>
            <a:off x="126436" y="141845"/>
            <a:ext cx="10515600" cy="666477"/>
          </a:xfrm>
          <a:prstGeom prst="rect">
            <a:avLst/>
          </a:prstGeom>
        </p:spPr>
        <p:txBody>
          <a:bodyPr vert="horz" lIns="91440" tIns="45720" rIns="91440" bIns="45720" rtlCol="0" anchor="ctr">
            <a:norm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b="1">
                <a:solidFill>
                  <a:srgbClr val="FFFFFF"/>
                </a:solidFill>
                <a:effectLst>
                  <a:outerShdw blurRad="38100" dist="38100" dir="2700000" algn="tl">
                    <a:srgbClr val="000000">
                      <a:alpha val="43137"/>
                    </a:srgbClr>
                  </a:outerShdw>
                </a:effectLst>
                <a:cs typeface="Calibri"/>
              </a:rPr>
              <a:t>FAO and the SDG framework</a:t>
            </a:r>
          </a:p>
        </p:txBody>
      </p:sp>
    </p:spTree>
    <p:extLst>
      <p:ext uri="{BB962C8B-B14F-4D97-AF65-F5344CB8AC3E}">
        <p14:creationId xmlns:p14="http://schemas.microsoft.com/office/powerpoint/2010/main" val="32057775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48294857-7382-B1E7-F8F7-B139D4AB2F8A}"/>
              </a:ext>
            </a:extLst>
          </p:cNvPr>
          <p:cNvSpPr/>
          <p:nvPr/>
        </p:nvSpPr>
        <p:spPr>
          <a:xfrm>
            <a:off x="294587" y="3657600"/>
            <a:ext cx="1338607" cy="7635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Production of SDG data model</a:t>
            </a:r>
            <a:endParaRPr lang="fr-FR" sz="1400"/>
          </a:p>
        </p:txBody>
      </p:sp>
      <p:sp>
        <p:nvSpPr>
          <p:cNvPr id="6" name="Rectangle: Rounded Corners 5">
            <a:extLst>
              <a:ext uri="{FF2B5EF4-FFF2-40B4-BE49-F238E27FC236}">
                <a16:creationId xmlns:a16="http://schemas.microsoft.com/office/drawing/2014/main" id="{C69D9142-87D7-382F-C9E4-2E4310708E3A}"/>
              </a:ext>
            </a:extLst>
          </p:cNvPr>
          <p:cNvSpPr/>
          <p:nvPr/>
        </p:nvSpPr>
        <p:spPr>
          <a:xfrm>
            <a:off x="2022050" y="3247150"/>
            <a:ext cx="1338607" cy="7635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Generation of data collection templates</a:t>
            </a:r>
            <a:endParaRPr lang="fr-FR" sz="1400"/>
          </a:p>
        </p:txBody>
      </p:sp>
      <p:sp>
        <p:nvSpPr>
          <p:cNvPr id="7" name="Rectangle: Rounded Corners 6">
            <a:extLst>
              <a:ext uri="{FF2B5EF4-FFF2-40B4-BE49-F238E27FC236}">
                <a16:creationId xmlns:a16="http://schemas.microsoft.com/office/drawing/2014/main" id="{D9FC0274-AD9B-8A6A-7F9A-6B80D08B15D9}"/>
              </a:ext>
            </a:extLst>
          </p:cNvPr>
          <p:cNvSpPr/>
          <p:nvPr/>
        </p:nvSpPr>
        <p:spPr>
          <a:xfrm>
            <a:off x="2003196" y="4254450"/>
            <a:ext cx="1338607" cy="7635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Generation of data collection dictionary</a:t>
            </a:r>
            <a:endParaRPr lang="fr-FR" sz="1400"/>
          </a:p>
        </p:txBody>
      </p:sp>
      <p:sp>
        <p:nvSpPr>
          <p:cNvPr id="8" name="Rectangle: Rounded Corners 7">
            <a:extLst>
              <a:ext uri="{FF2B5EF4-FFF2-40B4-BE49-F238E27FC236}">
                <a16:creationId xmlns:a16="http://schemas.microsoft.com/office/drawing/2014/main" id="{D78BC026-F569-330F-4C01-8577F717397A}"/>
              </a:ext>
            </a:extLst>
          </p:cNvPr>
          <p:cNvSpPr/>
          <p:nvPr/>
        </p:nvSpPr>
        <p:spPr>
          <a:xfrm>
            <a:off x="4171093" y="3725086"/>
            <a:ext cx="1338607" cy="7635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Data collection from focal points</a:t>
            </a:r>
            <a:endParaRPr lang="fr-FR" sz="1400"/>
          </a:p>
        </p:txBody>
      </p:sp>
      <p:sp>
        <p:nvSpPr>
          <p:cNvPr id="9" name="Rectangle: Rounded Corners 8">
            <a:extLst>
              <a:ext uri="{FF2B5EF4-FFF2-40B4-BE49-F238E27FC236}">
                <a16:creationId xmlns:a16="http://schemas.microsoft.com/office/drawing/2014/main" id="{98D926E3-3D27-B19D-0BD4-35DE6DFF5132}"/>
              </a:ext>
            </a:extLst>
          </p:cNvPr>
          <p:cNvSpPr/>
          <p:nvPr/>
        </p:nvSpPr>
        <p:spPr>
          <a:xfrm>
            <a:off x="5058006" y="4685415"/>
            <a:ext cx="3144444" cy="3669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Data validation</a:t>
            </a:r>
            <a:endParaRPr lang="fr-FR" sz="1400"/>
          </a:p>
        </p:txBody>
      </p:sp>
      <p:sp>
        <p:nvSpPr>
          <p:cNvPr id="10" name="Rectangle: Rounded Corners 9">
            <a:extLst>
              <a:ext uri="{FF2B5EF4-FFF2-40B4-BE49-F238E27FC236}">
                <a16:creationId xmlns:a16="http://schemas.microsoft.com/office/drawing/2014/main" id="{16392B11-0F2D-ABBB-4844-E8DFA7CEAC3D}"/>
              </a:ext>
            </a:extLst>
          </p:cNvPr>
          <p:cNvSpPr/>
          <p:nvPr/>
        </p:nvSpPr>
        <p:spPr>
          <a:xfrm>
            <a:off x="5688011" y="3749774"/>
            <a:ext cx="2559989" cy="7680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Data transformation &amp; preparation</a:t>
            </a:r>
            <a:endParaRPr lang="fr-FR" sz="1400"/>
          </a:p>
        </p:txBody>
      </p:sp>
      <p:sp>
        <p:nvSpPr>
          <p:cNvPr id="11" name="Rectangle: Rounded Corners 10">
            <a:extLst>
              <a:ext uri="{FF2B5EF4-FFF2-40B4-BE49-F238E27FC236}">
                <a16:creationId xmlns:a16="http://schemas.microsoft.com/office/drawing/2014/main" id="{DE9BB2CD-4F4A-1099-978C-67DAFE1C6AD4}"/>
              </a:ext>
            </a:extLst>
          </p:cNvPr>
          <p:cNvSpPr/>
          <p:nvPr/>
        </p:nvSpPr>
        <p:spPr>
          <a:xfrm>
            <a:off x="8483125" y="3711885"/>
            <a:ext cx="1338607" cy="7635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Data upload</a:t>
            </a:r>
            <a:endParaRPr lang="fr-FR" sz="1400"/>
          </a:p>
        </p:txBody>
      </p:sp>
      <p:sp>
        <p:nvSpPr>
          <p:cNvPr id="12" name="Rectangle: Rounded Corners 11">
            <a:extLst>
              <a:ext uri="{FF2B5EF4-FFF2-40B4-BE49-F238E27FC236}">
                <a16:creationId xmlns:a16="http://schemas.microsoft.com/office/drawing/2014/main" id="{1DA1E5E0-7534-1D4E-3611-404A041E8226}"/>
              </a:ext>
            </a:extLst>
          </p:cNvPr>
          <p:cNvSpPr/>
          <p:nvPr/>
        </p:nvSpPr>
        <p:spPr>
          <a:xfrm>
            <a:off x="10308354" y="3437659"/>
            <a:ext cx="1338607" cy="5730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Data reporting</a:t>
            </a:r>
            <a:endParaRPr lang="fr-FR" sz="1400"/>
          </a:p>
        </p:txBody>
      </p:sp>
      <p:sp>
        <p:nvSpPr>
          <p:cNvPr id="13" name="Rectangle: Rounded Corners 12">
            <a:extLst>
              <a:ext uri="{FF2B5EF4-FFF2-40B4-BE49-F238E27FC236}">
                <a16:creationId xmlns:a16="http://schemas.microsoft.com/office/drawing/2014/main" id="{82A1CE73-97E0-AE7B-C669-C22C1BF3E8E9}"/>
              </a:ext>
            </a:extLst>
          </p:cNvPr>
          <p:cNvSpPr/>
          <p:nvPr/>
        </p:nvSpPr>
        <p:spPr>
          <a:xfrm>
            <a:off x="10308355" y="4196572"/>
            <a:ext cx="1338607" cy="5730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Data dissemination</a:t>
            </a:r>
            <a:endParaRPr lang="fr-FR" sz="1400"/>
          </a:p>
        </p:txBody>
      </p:sp>
      <p:cxnSp>
        <p:nvCxnSpPr>
          <p:cNvPr id="24" name="Straight Arrow Connector 23">
            <a:extLst>
              <a:ext uri="{FF2B5EF4-FFF2-40B4-BE49-F238E27FC236}">
                <a16:creationId xmlns:a16="http://schemas.microsoft.com/office/drawing/2014/main" id="{6CFB2906-843B-D532-2612-DFFCB3E646E4}"/>
              </a:ext>
            </a:extLst>
          </p:cNvPr>
          <p:cNvCxnSpPr>
            <a:cxnSpLocks/>
            <a:stCxn id="5" idx="3"/>
          </p:cNvCxnSpPr>
          <p:nvPr/>
        </p:nvCxnSpPr>
        <p:spPr>
          <a:xfrm flipV="1">
            <a:off x="1633194" y="3591414"/>
            <a:ext cx="437093" cy="4479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3FC9FD89-F969-43ED-F979-ACCEBCD576D7}"/>
              </a:ext>
            </a:extLst>
          </p:cNvPr>
          <p:cNvCxnSpPr>
            <a:stCxn id="5" idx="3"/>
            <a:endCxn id="7" idx="1"/>
          </p:cNvCxnSpPr>
          <p:nvPr/>
        </p:nvCxnSpPr>
        <p:spPr>
          <a:xfrm>
            <a:off x="1633194" y="4039386"/>
            <a:ext cx="370002" cy="5968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FBAFDF3-0F56-552A-1B8E-EE8564BA6626}"/>
              </a:ext>
            </a:extLst>
          </p:cNvPr>
          <p:cNvCxnSpPr>
            <a:cxnSpLocks/>
            <a:stCxn id="6" idx="3"/>
            <a:endCxn id="8" idx="1"/>
          </p:cNvCxnSpPr>
          <p:nvPr/>
        </p:nvCxnSpPr>
        <p:spPr>
          <a:xfrm>
            <a:off x="3360657" y="3628936"/>
            <a:ext cx="810436" cy="4779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D39E47F9-AD86-C18E-1268-3AE9E328A7AE}"/>
              </a:ext>
            </a:extLst>
          </p:cNvPr>
          <p:cNvCxnSpPr>
            <a:stCxn id="7" idx="3"/>
            <a:endCxn id="8" idx="1"/>
          </p:cNvCxnSpPr>
          <p:nvPr/>
        </p:nvCxnSpPr>
        <p:spPr>
          <a:xfrm flipV="1">
            <a:off x="3341803" y="4106872"/>
            <a:ext cx="829290" cy="5293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47EC7A01-BB6D-0155-0D34-9488A5150C9A}"/>
              </a:ext>
            </a:extLst>
          </p:cNvPr>
          <p:cNvCxnSpPr>
            <a:cxnSpLocks/>
          </p:cNvCxnSpPr>
          <p:nvPr/>
        </p:nvCxnSpPr>
        <p:spPr>
          <a:xfrm>
            <a:off x="5488478" y="4127748"/>
            <a:ext cx="199532" cy="29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FDAA3733-1551-7D0E-5A50-28E7747C73FE}"/>
              </a:ext>
            </a:extLst>
          </p:cNvPr>
          <p:cNvCxnSpPr>
            <a:cxnSpLocks/>
            <a:stCxn id="10" idx="3"/>
            <a:endCxn id="11" idx="1"/>
          </p:cNvCxnSpPr>
          <p:nvPr/>
        </p:nvCxnSpPr>
        <p:spPr>
          <a:xfrm flipV="1">
            <a:off x="8248000" y="4093671"/>
            <a:ext cx="235125" cy="401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FF6C35AB-69AB-641E-901C-1BDBE86DB2BD}"/>
              </a:ext>
            </a:extLst>
          </p:cNvPr>
          <p:cNvCxnSpPr>
            <a:cxnSpLocks/>
            <a:stCxn id="11" idx="3"/>
            <a:endCxn id="12" idx="1"/>
          </p:cNvCxnSpPr>
          <p:nvPr/>
        </p:nvCxnSpPr>
        <p:spPr>
          <a:xfrm flipV="1">
            <a:off x="9821732" y="3724190"/>
            <a:ext cx="486622" cy="3694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F9602BA7-D32C-4B3E-FA60-B64470D9BF16}"/>
              </a:ext>
            </a:extLst>
          </p:cNvPr>
          <p:cNvCxnSpPr>
            <a:stCxn id="11" idx="3"/>
            <a:endCxn id="13" idx="1"/>
          </p:cNvCxnSpPr>
          <p:nvPr/>
        </p:nvCxnSpPr>
        <p:spPr>
          <a:xfrm>
            <a:off x="9821732" y="4093671"/>
            <a:ext cx="486623" cy="3894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Connector: Elbow 56">
            <a:extLst>
              <a:ext uri="{FF2B5EF4-FFF2-40B4-BE49-F238E27FC236}">
                <a16:creationId xmlns:a16="http://schemas.microsoft.com/office/drawing/2014/main" id="{63A84EFD-1302-6766-3B86-9E6CE35A1719}"/>
              </a:ext>
            </a:extLst>
          </p:cNvPr>
          <p:cNvCxnSpPr>
            <a:cxnSpLocks/>
          </p:cNvCxnSpPr>
          <p:nvPr/>
        </p:nvCxnSpPr>
        <p:spPr>
          <a:xfrm rot="16200000" flipH="1" flipV="1">
            <a:off x="9179508" y="1807697"/>
            <a:ext cx="165978" cy="3430324"/>
          </a:xfrm>
          <a:prstGeom prst="bentConnector3">
            <a:avLst>
              <a:gd name="adj1" fmla="val -137729"/>
            </a:avLst>
          </a:prstGeom>
          <a:ln w="127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0FED258C-4C0B-9432-61E1-1AA8DA55DE3C}"/>
              </a:ext>
            </a:extLst>
          </p:cNvPr>
          <p:cNvSpPr/>
          <p:nvPr/>
        </p:nvSpPr>
        <p:spPr>
          <a:xfrm>
            <a:off x="270339" y="1765618"/>
            <a:ext cx="1338607" cy="692870"/>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2">
                    <a:lumMod val="50000"/>
                  </a:schemeClr>
                </a:solidFill>
              </a:rPr>
              <a:t>Design &amp; Build</a:t>
            </a:r>
            <a:endParaRPr lang="fr-FR" sz="1400" b="1">
              <a:solidFill>
                <a:schemeClr val="bg2">
                  <a:lumMod val="50000"/>
                </a:schemeClr>
              </a:solidFill>
            </a:endParaRPr>
          </a:p>
        </p:txBody>
      </p:sp>
      <p:sp>
        <p:nvSpPr>
          <p:cNvPr id="18" name="Oval 17">
            <a:extLst>
              <a:ext uri="{FF2B5EF4-FFF2-40B4-BE49-F238E27FC236}">
                <a16:creationId xmlns:a16="http://schemas.microsoft.com/office/drawing/2014/main" id="{00E6F094-B561-30AC-D7D3-984251EF1EC9}"/>
              </a:ext>
            </a:extLst>
          </p:cNvPr>
          <p:cNvSpPr/>
          <p:nvPr/>
        </p:nvSpPr>
        <p:spPr>
          <a:xfrm>
            <a:off x="3480054" y="1719703"/>
            <a:ext cx="1058159" cy="692870"/>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2">
                    <a:lumMod val="50000"/>
                  </a:schemeClr>
                </a:solidFill>
              </a:rPr>
              <a:t>Collect</a:t>
            </a:r>
            <a:endParaRPr lang="fr-FR" sz="1400" b="1">
              <a:solidFill>
                <a:schemeClr val="bg2">
                  <a:lumMod val="50000"/>
                </a:schemeClr>
              </a:solidFill>
            </a:endParaRPr>
          </a:p>
        </p:txBody>
      </p:sp>
      <p:sp>
        <p:nvSpPr>
          <p:cNvPr id="19" name="Oval 18">
            <a:extLst>
              <a:ext uri="{FF2B5EF4-FFF2-40B4-BE49-F238E27FC236}">
                <a16:creationId xmlns:a16="http://schemas.microsoft.com/office/drawing/2014/main" id="{273103CC-3298-D374-B165-7462562F8E8E}"/>
              </a:ext>
            </a:extLst>
          </p:cNvPr>
          <p:cNvSpPr/>
          <p:nvPr/>
        </p:nvSpPr>
        <p:spPr>
          <a:xfrm>
            <a:off x="6791241" y="1745604"/>
            <a:ext cx="1337005" cy="692870"/>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2">
                    <a:lumMod val="50000"/>
                  </a:schemeClr>
                </a:solidFill>
              </a:rPr>
              <a:t>Process &amp; Analyze</a:t>
            </a:r>
            <a:endParaRPr lang="fr-FR" sz="1400" b="1">
              <a:solidFill>
                <a:schemeClr val="bg2">
                  <a:lumMod val="50000"/>
                </a:schemeClr>
              </a:solidFill>
            </a:endParaRPr>
          </a:p>
        </p:txBody>
      </p:sp>
      <p:sp>
        <p:nvSpPr>
          <p:cNvPr id="20" name="Left Brace 19">
            <a:extLst>
              <a:ext uri="{FF2B5EF4-FFF2-40B4-BE49-F238E27FC236}">
                <a16:creationId xmlns:a16="http://schemas.microsoft.com/office/drawing/2014/main" id="{BD5BCA14-93B9-3017-B955-25D70548A572}"/>
              </a:ext>
            </a:extLst>
          </p:cNvPr>
          <p:cNvSpPr/>
          <p:nvPr/>
        </p:nvSpPr>
        <p:spPr>
          <a:xfrm rot="5400000">
            <a:off x="10767217" y="2288425"/>
            <a:ext cx="428919" cy="932150"/>
          </a:xfrm>
          <a:prstGeom prst="leftBrace">
            <a:avLst/>
          </a:prstGeom>
          <a:ln w="1587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1" name="Oval 20">
            <a:extLst>
              <a:ext uri="{FF2B5EF4-FFF2-40B4-BE49-F238E27FC236}">
                <a16:creationId xmlns:a16="http://schemas.microsoft.com/office/drawing/2014/main" id="{7CEF284A-994F-713E-8B02-823195F99D15}"/>
              </a:ext>
            </a:extLst>
          </p:cNvPr>
          <p:cNvSpPr/>
          <p:nvPr/>
        </p:nvSpPr>
        <p:spPr>
          <a:xfrm>
            <a:off x="10172655" y="1724446"/>
            <a:ext cx="1620442" cy="682432"/>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b="1">
                <a:solidFill>
                  <a:schemeClr val="bg2">
                    <a:lumMod val="50000"/>
                  </a:schemeClr>
                </a:solidFill>
              </a:rPr>
              <a:t>Disseminate</a:t>
            </a:r>
            <a:endParaRPr lang="fr-FR" sz="1400" b="1">
              <a:solidFill>
                <a:schemeClr val="bg2">
                  <a:lumMod val="50000"/>
                </a:schemeClr>
              </a:solidFill>
              <a:cs typeface="Calibri"/>
            </a:endParaRPr>
          </a:p>
        </p:txBody>
      </p:sp>
      <p:cxnSp>
        <p:nvCxnSpPr>
          <p:cNvPr id="23" name="Connector: Elbow 22">
            <a:extLst>
              <a:ext uri="{FF2B5EF4-FFF2-40B4-BE49-F238E27FC236}">
                <a16:creationId xmlns:a16="http://schemas.microsoft.com/office/drawing/2014/main" id="{323F67DC-4E60-1509-9560-4D426E9D62EB}"/>
              </a:ext>
            </a:extLst>
          </p:cNvPr>
          <p:cNvCxnSpPr>
            <a:cxnSpLocks/>
          </p:cNvCxnSpPr>
          <p:nvPr/>
        </p:nvCxnSpPr>
        <p:spPr>
          <a:xfrm rot="5400000" flipH="1">
            <a:off x="5756841" y="-526797"/>
            <a:ext cx="232462" cy="10209177"/>
          </a:xfrm>
          <a:prstGeom prst="bentConnector4">
            <a:avLst>
              <a:gd name="adj1" fmla="val -240617"/>
              <a:gd name="adj2" fmla="val 99872"/>
            </a:avLst>
          </a:prstGeom>
          <a:ln w="127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Left Brace 34">
            <a:extLst>
              <a:ext uri="{FF2B5EF4-FFF2-40B4-BE49-F238E27FC236}">
                <a16:creationId xmlns:a16="http://schemas.microsoft.com/office/drawing/2014/main" id="{99B50C7B-1D0E-E732-0B7C-52F8E0E46DB1}"/>
              </a:ext>
            </a:extLst>
          </p:cNvPr>
          <p:cNvSpPr/>
          <p:nvPr/>
        </p:nvSpPr>
        <p:spPr>
          <a:xfrm rot="5400000">
            <a:off x="7245283" y="940642"/>
            <a:ext cx="428919" cy="3651313"/>
          </a:xfrm>
          <a:prstGeom prst="leftBrace">
            <a:avLst/>
          </a:prstGeom>
          <a:ln w="1587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9" name="Left Brace 38">
            <a:extLst>
              <a:ext uri="{FF2B5EF4-FFF2-40B4-BE49-F238E27FC236}">
                <a16:creationId xmlns:a16="http://schemas.microsoft.com/office/drawing/2014/main" id="{E4E8FFF4-2205-FDF7-4435-6209F1686B7A}"/>
              </a:ext>
            </a:extLst>
          </p:cNvPr>
          <p:cNvSpPr/>
          <p:nvPr/>
        </p:nvSpPr>
        <p:spPr>
          <a:xfrm rot="5400000">
            <a:off x="3801036" y="1358954"/>
            <a:ext cx="428919" cy="2788095"/>
          </a:xfrm>
          <a:prstGeom prst="leftBrace">
            <a:avLst/>
          </a:prstGeom>
          <a:ln w="1587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41" name="Left Brace 40">
            <a:extLst>
              <a:ext uri="{FF2B5EF4-FFF2-40B4-BE49-F238E27FC236}">
                <a16:creationId xmlns:a16="http://schemas.microsoft.com/office/drawing/2014/main" id="{69139FCC-96C2-398B-1BA4-10925AF368A5}"/>
              </a:ext>
            </a:extLst>
          </p:cNvPr>
          <p:cNvSpPr/>
          <p:nvPr/>
        </p:nvSpPr>
        <p:spPr>
          <a:xfrm rot="5400000">
            <a:off x="749430" y="2277863"/>
            <a:ext cx="428919" cy="932150"/>
          </a:xfrm>
          <a:prstGeom prst="leftBrace">
            <a:avLst/>
          </a:prstGeom>
          <a:ln w="1587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51" name="TextBox 50">
            <a:extLst>
              <a:ext uri="{FF2B5EF4-FFF2-40B4-BE49-F238E27FC236}">
                <a16:creationId xmlns:a16="http://schemas.microsoft.com/office/drawing/2014/main" id="{52E83ED2-4E9A-2D49-58CD-EB695D72CB76}"/>
              </a:ext>
            </a:extLst>
          </p:cNvPr>
          <p:cNvSpPr txBox="1"/>
          <p:nvPr/>
        </p:nvSpPr>
        <p:spPr>
          <a:xfrm>
            <a:off x="8821231" y="4940767"/>
            <a:ext cx="1243812" cy="307777"/>
          </a:xfrm>
          <a:prstGeom prst="rect">
            <a:avLst/>
          </a:prstGeom>
          <a:noFill/>
        </p:spPr>
        <p:txBody>
          <a:bodyPr wrap="square" rtlCol="0">
            <a:spAutoFit/>
          </a:bodyPr>
          <a:lstStyle/>
          <a:p>
            <a:r>
              <a:rPr lang="en-US" sz="1400" b="1">
                <a:solidFill>
                  <a:schemeClr val="bg2">
                    <a:lumMod val="50000"/>
                  </a:schemeClr>
                </a:solidFill>
              </a:rPr>
              <a:t>Evaluate</a:t>
            </a:r>
            <a:endParaRPr lang="fr-FR" sz="1400" b="1">
              <a:solidFill>
                <a:schemeClr val="bg2">
                  <a:lumMod val="50000"/>
                </a:schemeClr>
              </a:solidFill>
            </a:endParaRPr>
          </a:p>
        </p:txBody>
      </p:sp>
      <p:sp>
        <p:nvSpPr>
          <p:cNvPr id="52" name="TextBox 51">
            <a:extLst>
              <a:ext uri="{FF2B5EF4-FFF2-40B4-BE49-F238E27FC236}">
                <a16:creationId xmlns:a16="http://schemas.microsoft.com/office/drawing/2014/main" id="{D7230489-5B07-C4D9-7EF9-97B5A46AC9A5}"/>
              </a:ext>
            </a:extLst>
          </p:cNvPr>
          <p:cNvSpPr txBox="1"/>
          <p:nvPr/>
        </p:nvSpPr>
        <p:spPr>
          <a:xfrm rot="10800000">
            <a:off x="8395240" y="3215412"/>
            <a:ext cx="1243812" cy="307777"/>
          </a:xfrm>
          <a:prstGeom prst="rect">
            <a:avLst/>
          </a:prstGeom>
          <a:noFill/>
        </p:spPr>
        <p:txBody>
          <a:bodyPr wrap="square" rtlCol="0">
            <a:spAutoFit/>
          </a:bodyPr>
          <a:lstStyle/>
          <a:p>
            <a:r>
              <a:rPr lang="en-US" sz="1400" b="1">
                <a:solidFill>
                  <a:schemeClr val="bg2">
                    <a:lumMod val="50000"/>
                  </a:schemeClr>
                </a:solidFill>
              </a:rPr>
              <a:t>Evaluate</a:t>
            </a:r>
            <a:endParaRPr lang="fr-FR" sz="1400" b="1">
              <a:solidFill>
                <a:schemeClr val="bg2">
                  <a:lumMod val="50000"/>
                </a:schemeClr>
              </a:solidFill>
            </a:endParaRPr>
          </a:p>
        </p:txBody>
      </p:sp>
      <p:pic>
        <p:nvPicPr>
          <p:cNvPr id="14" name="Picture 13" descr="Shape, rectangle&#10;&#10;Description automatically generated">
            <a:extLst>
              <a:ext uri="{FF2B5EF4-FFF2-40B4-BE49-F238E27FC236}">
                <a16:creationId xmlns:a16="http://schemas.microsoft.com/office/drawing/2014/main" id="{958DD4D0-8291-041D-AE4D-470A81760B3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2" name="Title 1">
            <a:extLst>
              <a:ext uri="{FF2B5EF4-FFF2-40B4-BE49-F238E27FC236}">
                <a16:creationId xmlns:a16="http://schemas.microsoft.com/office/drawing/2014/main" id="{7968D5FB-F305-7EED-A1F3-730ECF8C8B06}"/>
              </a:ext>
            </a:extLst>
          </p:cNvPr>
          <p:cNvSpPr txBox="1">
            <a:spLocks/>
          </p:cNvSpPr>
          <p:nvPr/>
        </p:nvSpPr>
        <p:spPr>
          <a:xfrm>
            <a:off x="376286" y="114047"/>
            <a:ext cx="10515600" cy="666477"/>
          </a:xfrm>
          <a:prstGeom prst="rect">
            <a:avLst/>
          </a:prstGeom>
        </p:spPr>
        <p:txBody>
          <a:bodyPr vert="horz" lIns="91440" tIns="45720" rIns="91440" bIns="45720" rtlCol="0" anchor="ctr">
            <a:norm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b="1">
                <a:solidFill>
                  <a:srgbClr val="FFFFFF"/>
                </a:solidFill>
                <a:effectLst>
                  <a:outerShdw blurRad="38100" dist="38100" dir="2700000" algn="tl">
                    <a:srgbClr val="000000">
                      <a:alpha val="43137"/>
                    </a:srgbClr>
                  </a:outerShdw>
                </a:effectLst>
              </a:rPr>
              <a:t>SDG data workflow</a:t>
            </a:r>
            <a:endParaRPr lang="fr-FR" sz="3200" b="1">
              <a:solidFill>
                <a:srgbClr val="FFFFFF"/>
              </a:solidFill>
              <a:effectLst>
                <a:outerShdw blurRad="38100" dist="38100" dir="2700000" algn="tl">
                  <a:srgbClr val="000000">
                    <a:alpha val="43137"/>
                  </a:srgbClr>
                </a:outerShdw>
              </a:effectLst>
            </a:endParaRPr>
          </a:p>
        </p:txBody>
      </p:sp>
      <p:cxnSp>
        <p:nvCxnSpPr>
          <p:cNvPr id="3" name="Connector: Elbow 2">
            <a:extLst>
              <a:ext uri="{FF2B5EF4-FFF2-40B4-BE49-F238E27FC236}">
                <a16:creationId xmlns:a16="http://schemas.microsoft.com/office/drawing/2014/main" id="{CA569C8C-F8EC-0DC3-21E9-DE0553E6D5F8}"/>
              </a:ext>
            </a:extLst>
          </p:cNvPr>
          <p:cNvCxnSpPr/>
          <p:nvPr/>
        </p:nvCxnSpPr>
        <p:spPr>
          <a:xfrm>
            <a:off x="4584526" y="4506238"/>
            <a:ext cx="434236" cy="37160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Connector: Elbow 14">
            <a:extLst>
              <a:ext uri="{FF2B5EF4-FFF2-40B4-BE49-F238E27FC236}">
                <a16:creationId xmlns:a16="http://schemas.microsoft.com/office/drawing/2014/main" id="{23D9FE9B-F2E2-774C-0C9B-C576DD6E2FF4}"/>
              </a:ext>
            </a:extLst>
          </p:cNvPr>
          <p:cNvCxnSpPr/>
          <p:nvPr/>
        </p:nvCxnSpPr>
        <p:spPr>
          <a:xfrm flipV="1">
            <a:off x="8241865" y="4464224"/>
            <a:ext cx="622126" cy="42170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5384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strVal val="#ppt_w*0.70"/>
                                          </p:val>
                                        </p:tav>
                                        <p:tav tm="100000">
                                          <p:val>
                                            <p:strVal val="#ppt_w"/>
                                          </p:val>
                                        </p:tav>
                                      </p:tavLst>
                                    </p:anim>
                                    <p:anim calcmode="lin" valueType="num">
                                      <p:cBhvr>
                                        <p:cTn id="8" dur="1000" fill="hold"/>
                                        <p:tgtEl>
                                          <p:spTgt spid="41"/>
                                        </p:tgtEl>
                                        <p:attrNameLst>
                                          <p:attrName>ppt_h</p:attrName>
                                        </p:attrNameLst>
                                      </p:cBhvr>
                                      <p:tavLst>
                                        <p:tav tm="0">
                                          <p:val>
                                            <p:strVal val="#ppt_h"/>
                                          </p:val>
                                        </p:tav>
                                        <p:tav tm="100000">
                                          <p:val>
                                            <p:strVal val="#ppt_h"/>
                                          </p:val>
                                        </p:tav>
                                      </p:tavLst>
                                    </p:anim>
                                    <p:animEffect transition="in" filter="fade">
                                      <p:cBhvr>
                                        <p:cTn id="9" dur="1000"/>
                                        <p:tgtEl>
                                          <p:spTgt spid="41"/>
                                        </p:tgtEl>
                                      </p:cBhvr>
                                    </p:animEffect>
                                  </p:childTnLst>
                                </p:cTn>
                              </p:par>
                              <p:par>
                                <p:cTn id="10" presetID="1"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1000" fill="hold"/>
                                        <p:tgtEl>
                                          <p:spTgt spid="39"/>
                                        </p:tgtEl>
                                        <p:attrNameLst>
                                          <p:attrName>ppt_w</p:attrName>
                                        </p:attrNameLst>
                                      </p:cBhvr>
                                      <p:tavLst>
                                        <p:tav tm="0">
                                          <p:val>
                                            <p:strVal val="#ppt_w*0.70"/>
                                          </p:val>
                                        </p:tav>
                                        <p:tav tm="100000">
                                          <p:val>
                                            <p:strVal val="#ppt_w"/>
                                          </p:val>
                                        </p:tav>
                                      </p:tavLst>
                                    </p:anim>
                                    <p:anim calcmode="lin" valueType="num">
                                      <p:cBhvr>
                                        <p:cTn id="20" dur="1000" fill="hold"/>
                                        <p:tgtEl>
                                          <p:spTgt spid="39"/>
                                        </p:tgtEl>
                                        <p:attrNameLst>
                                          <p:attrName>ppt_h</p:attrName>
                                        </p:attrNameLst>
                                      </p:cBhvr>
                                      <p:tavLst>
                                        <p:tav tm="0">
                                          <p:val>
                                            <p:strVal val="#ppt_h"/>
                                          </p:val>
                                        </p:tav>
                                        <p:tav tm="100000">
                                          <p:val>
                                            <p:strVal val="#ppt_h"/>
                                          </p:val>
                                        </p:tav>
                                      </p:tavLst>
                                    </p:anim>
                                    <p:animEffect transition="in" filter="fade">
                                      <p:cBhvr>
                                        <p:cTn id="21" dur="1000"/>
                                        <p:tgtEl>
                                          <p:spTgt spid="39"/>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childTnLst>
                                </p:cTn>
                              </p:par>
                            </p:childTnLst>
                          </p:cTn>
                        </p:par>
                        <p:par>
                          <p:cTn id="24" fill="hold">
                            <p:stCondLst>
                              <p:cond delay="1000"/>
                            </p:stCondLst>
                            <p:childTnLst>
                              <p:par>
                                <p:cTn id="25" presetID="55"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0" fill="hold"/>
                                        <p:tgtEl>
                                          <p:spTgt spid="24"/>
                                        </p:tgtEl>
                                        <p:attrNameLst>
                                          <p:attrName>ppt_w</p:attrName>
                                        </p:attrNameLst>
                                      </p:cBhvr>
                                      <p:tavLst>
                                        <p:tav tm="0">
                                          <p:val>
                                            <p:strVal val="#ppt_w*0.70"/>
                                          </p:val>
                                        </p:tav>
                                        <p:tav tm="100000">
                                          <p:val>
                                            <p:strVal val="#ppt_w"/>
                                          </p:val>
                                        </p:tav>
                                      </p:tavLst>
                                    </p:anim>
                                    <p:anim calcmode="lin" valueType="num">
                                      <p:cBhvr>
                                        <p:cTn id="28" dur="1000" fill="hold"/>
                                        <p:tgtEl>
                                          <p:spTgt spid="24"/>
                                        </p:tgtEl>
                                        <p:attrNameLst>
                                          <p:attrName>ppt_h</p:attrName>
                                        </p:attrNameLst>
                                      </p:cBhvr>
                                      <p:tavLst>
                                        <p:tav tm="0">
                                          <p:val>
                                            <p:strVal val="#ppt_h"/>
                                          </p:val>
                                        </p:tav>
                                        <p:tav tm="100000">
                                          <p:val>
                                            <p:strVal val="#ppt_h"/>
                                          </p:val>
                                        </p:tav>
                                      </p:tavLst>
                                    </p:anim>
                                    <p:animEffect transition="in" filter="fade">
                                      <p:cBhvr>
                                        <p:cTn id="29" dur="1000"/>
                                        <p:tgtEl>
                                          <p:spTgt spid="24"/>
                                        </p:tgtEl>
                                      </p:cBhvr>
                                    </p:animEffect>
                                  </p:childTnLst>
                                </p:cTn>
                              </p:par>
                              <p:par>
                                <p:cTn id="30" presetID="55" presetClass="entr" presetSubtype="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1000" fill="hold"/>
                                        <p:tgtEl>
                                          <p:spTgt spid="27"/>
                                        </p:tgtEl>
                                        <p:attrNameLst>
                                          <p:attrName>ppt_w</p:attrName>
                                        </p:attrNameLst>
                                      </p:cBhvr>
                                      <p:tavLst>
                                        <p:tav tm="0">
                                          <p:val>
                                            <p:strVal val="#ppt_w*0.70"/>
                                          </p:val>
                                        </p:tav>
                                        <p:tav tm="100000">
                                          <p:val>
                                            <p:strVal val="#ppt_w"/>
                                          </p:val>
                                        </p:tav>
                                      </p:tavLst>
                                    </p:anim>
                                    <p:anim calcmode="lin" valueType="num">
                                      <p:cBhvr>
                                        <p:cTn id="33" dur="1000" fill="hold"/>
                                        <p:tgtEl>
                                          <p:spTgt spid="27"/>
                                        </p:tgtEl>
                                        <p:attrNameLst>
                                          <p:attrName>ppt_h</p:attrName>
                                        </p:attrNameLst>
                                      </p:cBhvr>
                                      <p:tavLst>
                                        <p:tav tm="0">
                                          <p:val>
                                            <p:strVal val="#ppt_h"/>
                                          </p:val>
                                        </p:tav>
                                        <p:tav tm="100000">
                                          <p:val>
                                            <p:strVal val="#ppt_h"/>
                                          </p:val>
                                        </p:tav>
                                      </p:tavLst>
                                    </p:anim>
                                    <p:animEffect transition="in" filter="fade">
                                      <p:cBhvr>
                                        <p:cTn id="34" dur="10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par>
                          <p:cTn id="41" fill="hold">
                            <p:stCondLst>
                              <p:cond delay="0"/>
                            </p:stCondLst>
                            <p:childTnLst>
                              <p:par>
                                <p:cTn id="42" presetID="55"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1000" fill="hold"/>
                                        <p:tgtEl>
                                          <p:spTgt spid="29"/>
                                        </p:tgtEl>
                                        <p:attrNameLst>
                                          <p:attrName>ppt_w</p:attrName>
                                        </p:attrNameLst>
                                      </p:cBhvr>
                                      <p:tavLst>
                                        <p:tav tm="0">
                                          <p:val>
                                            <p:strVal val="#ppt_w*0.70"/>
                                          </p:val>
                                        </p:tav>
                                        <p:tav tm="100000">
                                          <p:val>
                                            <p:strVal val="#ppt_w"/>
                                          </p:val>
                                        </p:tav>
                                      </p:tavLst>
                                    </p:anim>
                                    <p:anim calcmode="lin" valueType="num">
                                      <p:cBhvr>
                                        <p:cTn id="45" dur="1000" fill="hold"/>
                                        <p:tgtEl>
                                          <p:spTgt spid="29"/>
                                        </p:tgtEl>
                                        <p:attrNameLst>
                                          <p:attrName>ppt_h</p:attrName>
                                        </p:attrNameLst>
                                      </p:cBhvr>
                                      <p:tavLst>
                                        <p:tav tm="0">
                                          <p:val>
                                            <p:strVal val="#ppt_h"/>
                                          </p:val>
                                        </p:tav>
                                        <p:tav tm="100000">
                                          <p:val>
                                            <p:strVal val="#ppt_h"/>
                                          </p:val>
                                        </p:tav>
                                      </p:tavLst>
                                    </p:anim>
                                    <p:animEffect transition="in" filter="fade">
                                      <p:cBhvr>
                                        <p:cTn id="46" dur="1000"/>
                                        <p:tgtEl>
                                          <p:spTgt spid="29"/>
                                        </p:tgtEl>
                                      </p:cBhvr>
                                    </p:animEffect>
                                  </p:childTnLst>
                                </p:cTn>
                              </p:par>
                              <p:par>
                                <p:cTn id="47" presetID="55"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1000" fill="hold"/>
                                        <p:tgtEl>
                                          <p:spTgt spid="31"/>
                                        </p:tgtEl>
                                        <p:attrNameLst>
                                          <p:attrName>ppt_w</p:attrName>
                                        </p:attrNameLst>
                                      </p:cBhvr>
                                      <p:tavLst>
                                        <p:tav tm="0">
                                          <p:val>
                                            <p:strVal val="#ppt_w*0.70"/>
                                          </p:val>
                                        </p:tav>
                                        <p:tav tm="100000">
                                          <p:val>
                                            <p:strVal val="#ppt_w"/>
                                          </p:val>
                                        </p:tav>
                                      </p:tavLst>
                                    </p:anim>
                                    <p:anim calcmode="lin" valueType="num">
                                      <p:cBhvr>
                                        <p:cTn id="50" dur="1000" fill="hold"/>
                                        <p:tgtEl>
                                          <p:spTgt spid="31"/>
                                        </p:tgtEl>
                                        <p:attrNameLst>
                                          <p:attrName>ppt_h</p:attrName>
                                        </p:attrNameLst>
                                      </p:cBhvr>
                                      <p:tavLst>
                                        <p:tav tm="0">
                                          <p:val>
                                            <p:strVal val="#ppt_h"/>
                                          </p:val>
                                        </p:tav>
                                        <p:tav tm="100000">
                                          <p:val>
                                            <p:strVal val="#ppt_h"/>
                                          </p:val>
                                        </p:tav>
                                      </p:tavLst>
                                    </p:anim>
                                    <p:animEffect transition="in" filter="fade">
                                      <p:cBhvr>
                                        <p:cTn id="51" dur="1000"/>
                                        <p:tgtEl>
                                          <p:spTgt spid="31"/>
                                        </p:tgtEl>
                                      </p:cBhvr>
                                    </p:animEffect>
                                  </p:childTnLst>
                                </p:cTn>
                              </p:par>
                            </p:childTnLst>
                          </p:cTn>
                        </p:par>
                        <p:par>
                          <p:cTn id="52" fill="hold">
                            <p:stCondLst>
                              <p:cond delay="1000"/>
                            </p:stCondLst>
                            <p:childTnLst>
                              <p:par>
                                <p:cTn id="53" presetID="1"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p:cTn id="59" dur="1000" fill="hold"/>
                                        <p:tgtEl>
                                          <p:spTgt spid="35"/>
                                        </p:tgtEl>
                                        <p:attrNameLst>
                                          <p:attrName>ppt_w</p:attrName>
                                        </p:attrNameLst>
                                      </p:cBhvr>
                                      <p:tavLst>
                                        <p:tav tm="0">
                                          <p:val>
                                            <p:strVal val="#ppt_w*0.70"/>
                                          </p:val>
                                        </p:tav>
                                        <p:tav tm="100000">
                                          <p:val>
                                            <p:strVal val="#ppt_w"/>
                                          </p:val>
                                        </p:tav>
                                      </p:tavLst>
                                    </p:anim>
                                    <p:anim calcmode="lin" valueType="num">
                                      <p:cBhvr>
                                        <p:cTn id="60" dur="1000" fill="hold"/>
                                        <p:tgtEl>
                                          <p:spTgt spid="35"/>
                                        </p:tgtEl>
                                        <p:attrNameLst>
                                          <p:attrName>ppt_h</p:attrName>
                                        </p:attrNameLst>
                                      </p:cBhvr>
                                      <p:tavLst>
                                        <p:tav tm="0">
                                          <p:val>
                                            <p:strVal val="#ppt_h"/>
                                          </p:val>
                                        </p:tav>
                                        <p:tav tm="100000">
                                          <p:val>
                                            <p:strVal val="#ppt_h"/>
                                          </p:val>
                                        </p:tav>
                                      </p:tavLst>
                                    </p:anim>
                                    <p:animEffect transition="in" filter="fade">
                                      <p:cBhvr>
                                        <p:cTn id="61" dur="1000"/>
                                        <p:tgtEl>
                                          <p:spTgt spid="35"/>
                                        </p:tgtEl>
                                      </p:cBhvr>
                                    </p:animEffect>
                                  </p:childTnLst>
                                </p:cTn>
                              </p:par>
                              <p:par>
                                <p:cTn id="62" presetID="1"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9"/>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55" presetClass="entr" presetSubtype="0" fill="hold" nodeType="click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p:cTn id="72" dur="1000" fill="hold"/>
                                        <p:tgtEl>
                                          <p:spTgt spid="40"/>
                                        </p:tgtEl>
                                        <p:attrNameLst>
                                          <p:attrName>ppt_w</p:attrName>
                                        </p:attrNameLst>
                                      </p:cBhvr>
                                      <p:tavLst>
                                        <p:tav tm="0">
                                          <p:val>
                                            <p:strVal val="#ppt_w*0.70"/>
                                          </p:val>
                                        </p:tav>
                                        <p:tav tm="100000">
                                          <p:val>
                                            <p:strVal val="#ppt_w"/>
                                          </p:val>
                                        </p:tav>
                                      </p:tavLst>
                                    </p:anim>
                                    <p:anim calcmode="lin" valueType="num">
                                      <p:cBhvr>
                                        <p:cTn id="73" dur="1000" fill="hold"/>
                                        <p:tgtEl>
                                          <p:spTgt spid="40"/>
                                        </p:tgtEl>
                                        <p:attrNameLst>
                                          <p:attrName>ppt_h</p:attrName>
                                        </p:attrNameLst>
                                      </p:cBhvr>
                                      <p:tavLst>
                                        <p:tav tm="0">
                                          <p:val>
                                            <p:strVal val="#ppt_h"/>
                                          </p:val>
                                        </p:tav>
                                        <p:tav tm="100000">
                                          <p:val>
                                            <p:strVal val="#ppt_h"/>
                                          </p:val>
                                        </p:tav>
                                      </p:tavLst>
                                    </p:anim>
                                    <p:animEffect transition="in" filter="fade">
                                      <p:cBhvr>
                                        <p:cTn id="74" dur="1000"/>
                                        <p:tgtEl>
                                          <p:spTgt spid="40"/>
                                        </p:tgtEl>
                                      </p:cBhvr>
                                    </p:animEffec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55" presetClass="entr" presetSubtype="0" fill="hold" nodeType="clickEffect">
                                  <p:stCondLst>
                                    <p:cond delay="0"/>
                                  </p:stCondLst>
                                  <p:childTnLst>
                                    <p:set>
                                      <p:cBhvr>
                                        <p:cTn id="82" dur="1" fill="hold">
                                          <p:stCondLst>
                                            <p:cond delay="0"/>
                                          </p:stCondLst>
                                        </p:cTn>
                                        <p:tgtEl>
                                          <p:spTgt spid="44"/>
                                        </p:tgtEl>
                                        <p:attrNameLst>
                                          <p:attrName>style.visibility</p:attrName>
                                        </p:attrNameLst>
                                      </p:cBhvr>
                                      <p:to>
                                        <p:strVal val="visible"/>
                                      </p:to>
                                    </p:set>
                                    <p:anim calcmode="lin" valueType="num">
                                      <p:cBhvr>
                                        <p:cTn id="83" dur="1000" fill="hold"/>
                                        <p:tgtEl>
                                          <p:spTgt spid="44"/>
                                        </p:tgtEl>
                                        <p:attrNameLst>
                                          <p:attrName>ppt_w</p:attrName>
                                        </p:attrNameLst>
                                      </p:cBhvr>
                                      <p:tavLst>
                                        <p:tav tm="0">
                                          <p:val>
                                            <p:strVal val="#ppt_w*0.70"/>
                                          </p:val>
                                        </p:tav>
                                        <p:tav tm="100000">
                                          <p:val>
                                            <p:strVal val="#ppt_w"/>
                                          </p:val>
                                        </p:tav>
                                      </p:tavLst>
                                    </p:anim>
                                    <p:anim calcmode="lin" valueType="num">
                                      <p:cBhvr>
                                        <p:cTn id="84" dur="1000" fill="hold"/>
                                        <p:tgtEl>
                                          <p:spTgt spid="44"/>
                                        </p:tgtEl>
                                        <p:attrNameLst>
                                          <p:attrName>ppt_h</p:attrName>
                                        </p:attrNameLst>
                                      </p:cBhvr>
                                      <p:tavLst>
                                        <p:tav tm="0">
                                          <p:val>
                                            <p:strVal val="#ppt_h"/>
                                          </p:val>
                                        </p:tav>
                                        <p:tav tm="100000">
                                          <p:val>
                                            <p:strVal val="#ppt_h"/>
                                          </p:val>
                                        </p:tav>
                                      </p:tavLst>
                                    </p:anim>
                                    <p:animEffect transition="in" filter="fade">
                                      <p:cBhvr>
                                        <p:cTn id="85" dur="1000"/>
                                        <p:tgtEl>
                                          <p:spTgt spid="44"/>
                                        </p:tgtEl>
                                      </p:cBhvr>
                                    </p:animEffec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childTnLst>
                                    <p:set>
                                      <p:cBhvr>
                                        <p:cTn id="89" dur="1" fill="hold">
                                          <p:stCondLst>
                                            <p:cond delay="0"/>
                                          </p:stCondLst>
                                        </p:cTn>
                                        <p:tgtEl>
                                          <p:spTgt spid="11"/>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21"/>
                                        </p:tgtEl>
                                        <p:attrNameLst>
                                          <p:attrName>style.visibility</p:attrName>
                                        </p:attrNameLst>
                                      </p:cBhvr>
                                      <p:to>
                                        <p:strVal val="visible"/>
                                      </p:to>
                                    </p:set>
                                  </p:childTnLst>
                                </p:cTn>
                              </p:par>
                              <p:par>
                                <p:cTn id="94" presetID="55" presetClass="entr" presetSubtype="0" fill="hold" grpId="0" nodeType="with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p:cTn id="96" dur="1000" fill="hold"/>
                                        <p:tgtEl>
                                          <p:spTgt spid="20"/>
                                        </p:tgtEl>
                                        <p:attrNameLst>
                                          <p:attrName>ppt_w</p:attrName>
                                        </p:attrNameLst>
                                      </p:cBhvr>
                                      <p:tavLst>
                                        <p:tav tm="0">
                                          <p:val>
                                            <p:strVal val="#ppt_w*0.70"/>
                                          </p:val>
                                        </p:tav>
                                        <p:tav tm="100000">
                                          <p:val>
                                            <p:strVal val="#ppt_w"/>
                                          </p:val>
                                        </p:tav>
                                      </p:tavLst>
                                    </p:anim>
                                    <p:anim calcmode="lin" valueType="num">
                                      <p:cBhvr>
                                        <p:cTn id="97" dur="1000" fill="hold"/>
                                        <p:tgtEl>
                                          <p:spTgt spid="20"/>
                                        </p:tgtEl>
                                        <p:attrNameLst>
                                          <p:attrName>ppt_h</p:attrName>
                                        </p:attrNameLst>
                                      </p:cBhvr>
                                      <p:tavLst>
                                        <p:tav tm="0">
                                          <p:val>
                                            <p:strVal val="#ppt_h"/>
                                          </p:val>
                                        </p:tav>
                                        <p:tav tm="100000">
                                          <p:val>
                                            <p:strVal val="#ppt_h"/>
                                          </p:val>
                                        </p:tav>
                                      </p:tavLst>
                                    </p:anim>
                                    <p:animEffect transition="in" filter="fade">
                                      <p:cBhvr>
                                        <p:cTn id="98" dur="1000"/>
                                        <p:tgtEl>
                                          <p:spTgt spid="20"/>
                                        </p:tgtEl>
                                      </p:cBhvr>
                                    </p:animEffect>
                                  </p:childTnLst>
                                </p:cTn>
                              </p:par>
                            </p:childTnLst>
                          </p:cTn>
                        </p:par>
                      </p:childTnLst>
                    </p:cTn>
                  </p:par>
                  <p:par>
                    <p:cTn id="99" fill="hold">
                      <p:stCondLst>
                        <p:cond delay="indefinite"/>
                      </p:stCondLst>
                      <p:childTnLst>
                        <p:par>
                          <p:cTn id="100" fill="hold">
                            <p:stCondLst>
                              <p:cond delay="0"/>
                            </p:stCondLst>
                            <p:childTnLst>
                              <p:par>
                                <p:cTn id="101" presetID="55" presetClass="entr" presetSubtype="0" fill="hold" nodeType="clickEffect">
                                  <p:stCondLst>
                                    <p:cond delay="0"/>
                                  </p:stCondLst>
                                  <p:childTnLst>
                                    <p:set>
                                      <p:cBhvr>
                                        <p:cTn id="102" dur="1" fill="hold">
                                          <p:stCondLst>
                                            <p:cond delay="0"/>
                                          </p:stCondLst>
                                        </p:cTn>
                                        <p:tgtEl>
                                          <p:spTgt spid="50"/>
                                        </p:tgtEl>
                                        <p:attrNameLst>
                                          <p:attrName>style.visibility</p:attrName>
                                        </p:attrNameLst>
                                      </p:cBhvr>
                                      <p:to>
                                        <p:strVal val="visible"/>
                                      </p:to>
                                    </p:set>
                                    <p:anim calcmode="lin" valueType="num">
                                      <p:cBhvr>
                                        <p:cTn id="103" dur="1000" fill="hold"/>
                                        <p:tgtEl>
                                          <p:spTgt spid="50"/>
                                        </p:tgtEl>
                                        <p:attrNameLst>
                                          <p:attrName>ppt_w</p:attrName>
                                        </p:attrNameLst>
                                      </p:cBhvr>
                                      <p:tavLst>
                                        <p:tav tm="0">
                                          <p:val>
                                            <p:strVal val="#ppt_w*0.70"/>
                                          </p:val>
                                        </p:tav>
                                        <p:tav tm="100000">
                                          <p:val>
                                            <p:strVal val="#ppt_w"/>
                                          </p:val>
                                        </p:tav>
                                      </p:tavLst>
                                    </p:anim>
                                    <p:anim calcmode="lin" valueType="num">
                                      <p:cBhvr>
                                        <p:cTn id="104" dur="1000" fill="hold"/>
                                        <p:tgtEl>
                                          <p:spTgt spid="50"/>
                                        </p:tgtEl>
                                        <p:attrNameLst>
                                          <p:attrName>ppt_h</p:attrName>
                                        </p:attrNameLst>
                                      </p:cBhvr>
                                      <p:tavLst>
                                        <p:tav tm="0">
                                          <p:val>
                                            <p:strVal val="#ppt_h"/>
                                          </p:val>
                                        </p:tav>
                                        <p:tav tm="100000">
                                          <p:val>
                                            <p:strVal val="#ppt_h"/>
                                          </p:val>
                                        </p:tav>
                                      </p:tavLst>
                                    </p:anim>
                                    <p:animEffect transition="in" filter="fade">
                                      <p:cBhvr>
                                        <p:cTn id="105" dur="1000"/>
                                        <p:tgtEl>
                                          <p:spTgt spid="50"/>
                                        </p:tgtEl>
                                      </p:cBhvr>
                                    </p:animEffect>
                                  </p:childTnLst>
                                </p:cTn>
                              </p:par>
                              <p:par>
                                <p:cTn id="106" presetID="55" presetClass="entr" presetSubtype="0" fill="hold" nodeType="withEffect">
                                  <p:stCondLst>
                                    <p:cond delay="0"/>
                                  </p:stCondLst>
                                  <p:childTnLst>
                                    <p:set>
                                      <p:cBhvr>
                                        <p:cTn id="107" dur="1" fill="hold">
                                          <p:stCondLst>
                                            <p:cond delay="0"/>
                                          </p:stCondLst>
                                        </p:cTn>
                                        <p:tgtEl>
                                          <p:spTgt spid="53"/>
                                        </p:tgtEl>
                                        <p:attrNameLst>
                                          <p:attrName>style.visibility</p:attrName>
                                        </p:attrNameLst>
                                      </p:cBhvr>
                                      <p:to>
                                        <p:strVal val="visible"/>
                                      </p:to>
                                    </p:set>
                                    <p:anim calcmode="lin" valueType="num">
                                      <p:cBhvr>
                                        <p:cTn id="108" dur="1000" fill="hold"/>
                                        <p:tgtEl>
                                          <p:spTgt spid="53"/>
                                        </p:tgtEl>
                                        <p:attrNameLst>
                                          <p:attrName>ppt_w</p:attrName>
                                        </p:attrNameLst>
                                      </p:cBhvr>
                                      <p:tavLst>
                                        <p:tav tm="0">
                                          <p:val>
                                            <p:strVal val="#ppt_w*0.70"/>
                                          </p:val>
                                        </p:tav>
                                        <p:tav tm="100000">
                                          <p:val>
                                            <p:strVal val="#ppt_w"/>
                                          </p:val>
                                        </p:tav>
                                      </p:tavLst>
                                    </p:anim>
                                    <p:anim calcmode="lin" valueType="num">
                                      <p:cBhvr>
                                        <p:cTn id="109" dur="1000" fill="hold"/>
                                        <p:tgtEl>
                                          <p:spTgt spid="53"/>
                                        </p:tgtEl>
                                        <p:attrNameLst>
                                          <p:attrName>ppt_h</p:attrName>
                                        </p:attrNameLst>
                                      </p:cBhvr>
                                      <p:tavLst>
                                        <p:tav tm="0">
                                          <p:val>
                                            <p:strVal val="#ppt_h"/>
                                          </p:val>
                                        </p:tav>
                                        <p:tav tm="100000">
                                          <p:val>
                                            <p:strVal val="#ppt_h"/>
                                          </p:val>
                                        </p:tav>
                                      </p:tavLst>
                                    </p:anim>
                                    <p:animEffect transition="in" filter="fade">
                                      <p:cBhvr>
                                        <p:cTn id="110" dur="1000"/>
                                        <p:tgtEl>
                                          <p:spTgt spid="53"/>
                                        </p:tgtEl>
                                      </p:cBhvr>
                                    </p:animEffect>
                                  </p:childTnLst>
                                </p:cTn>
                              </p:par>
                              <p:par>
                                <p:cTn id="111" presetID="1" presetClass="entr" presetSubtype="0" fill="hold" grpId="0" nodeType="withEffect">
                                  <p:stCondLst>
                                    <p:cond delay="0"/>
                                  </p:stCondLst>
                                  <p:childTnLst>
                                    <p:set>
                                      <p:cBhvr>
                                        <p:cTn id="112" dur="1" fill="hold">
                                          <p:stCondLst>
                                            <p:cond delay="0"/>
                                          </p:stCondLst>
                                        </p:cTn>
                                        <p:tgtEl>
                                          <p:spTgt spid="12"/>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3"/>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55" presetClass="entr" presetSubtype="0" fill="hold" nodeType="clickEffect">
                                  <p:stCondLst>
                                    <p:cond delay="0"/>
                                  </p:stCondLst>
                                  <p:childTnLst>
                                    <p:set>
                                      <p:cBhvr>
                                        <p:cTn id="118" dur="1" fill="hold">
                                          <p:stCondLst>
                                            <p:cond delay="0"/>
                                          </p:stCondLst>
                                        </p:cTn>
                                        <p:tgtEl>
                                          <p:spTgt spid="23"/>
                                        </p:tgtEl>
                                        <p:attrNameLst>
                                          <p:attrName>style.visibility</p:attrName>
                                        </p:attrNameLst>
                                      </p:cBhvr>
                                      <p:to>
                                        <p:strVal val="visible"/>
                                      </p:to>
                                    </p:set>
                                    <p:anim calcmode="lin" valueType="num">
                                      <p:cBhvr>
                                        <p:cTn id="119" dur="1000" fill="hold"/>
                                        <p:tgtEl>
                                          <p:spTgt spid="23"/>
                                        </p:tgtEl>
                                        <p:attrNameLst>
                                          <p:attrName>ppt_w</p:attrName>
                                        </p:attrNameLst>
                                      </p:cBhvr>
                                      <p:tavLst>
                                        <p:tav tm="0">
                                          <p:val>
                                            <p:strVal val="#ppt_w*0.70"/>
                                          </p:val>
                                        </p:tav>
                                        <p:tav tm="100000">
                                          <p:val>
                                            <p:strVal val="#ppt_w"/>
                                          </p:val>
                                        </p:tav>
                                      </p:tavLst>
                                    </p:anim>
                                    <p:anim calcmode="lin" valueType="num">
                                      <p:cBhvr>
                                        <p:cTn id="120" dur="1000" fill="hold"/>
                                        <p:tgtEl>
                                          <p:spTgt spid="23"/>
                                        </p:tgtEl>
                                        <p:attrNameLst>
                                          <p:attrName>ppt_h</p:attrName>
                                        </p:attrNameLst>
                                      </p:cBhvr>
                                      <p:tavLst>
                                        <p:tav tm="0">
                                          <p:val>
                                            <p:strVal val="#ppt_h"/>
                                          </p:val>
                                        </p:tav>
                                        <p:tav tm="100000">
                                          <p:val>
                                            <p:strVal val="#ppt_h"/>
                                          </p:val>
                                        </p:tav>
                                      </p:tavLst>
                                    </p:anim>
                                    <p:animEffect transition="in" filter="fade">
                                      <p:cBhvr>
                                        <p:cTn id="121" dur="1000"/>
                                        <p:tgtEl>
                                          <p:spTgt spid="23"/>
                                        </p:tgtEl>
                                      </p:cBhvr>
                                    </p:animEffect>
                                  </p:childTnLst>
                                </p:cTn>
                              </p:par>
                              <p:par>
                                <p:cTn id="122" presetID="55" presetClass="entr" presetSubtype="0" fill="hold" nodeType="withEffect">
                                  <p:stCondLst>
                                    <p:cond delay="0"/>
                                  </p:stCondLst>
                                  <p:childTnLst>
                                    <p:set>
                                      <p:cBhvr>
                                        <p:cTn id="123" dur="1" fill="hold">
                                          <p:stCondLst>
                                            <p:cond delay="0"/>
                                          </p:stCondLst>
                                        </p:cTn>
                                        <p:tgtEl>
                                          <p:spTgt spid="57"/>
                                        </p:tgtEl>
                                        <p:attrNameLst>
                                          <p:attrName>style.visibility</p:attrName>
                                        </p:attrNameLst>
                                      </p:cBhvr>
                                      <p:to>
                                        <p:strVal val="visible"/>
                                      </p:to>
                                    </p:set>
                                    <p:anim calcmode="lin" valueType="num">
                                      <p:cBhvr>
                                        <p:cTn id="124" dur="1000" fill="hold"/>
                                        <p:tgtEl>
                                          <p:spTgt spid="57"/>
                                        </p:tgtEl>
                                        <p:attrNameLst>
                                          <p:attrName>ppt_w</p:attrName>
                                        </p:attrNameLst>
                                      </p:cBhvr>
                                      <p:tavLst>
                                        <p:tav tm="0">
                                          <p:val>
                                            <p:strVal val="#ppt_w*0.70"/>
                                          </p:val>
                                        </p:tav>
                                        <p:tav tm="100000">
                                          <p:val>
                                            <p:strVal val="#ppt_w"/>
                                          </p:val>
                                        </p:tav>
                                      </p:tavLst>
                                    </p:anim>
                                    <p:anim calcmode="lin" valueType="num">
                                      <p:cBhvr>
                                        <p:cTn id="125" dur="1000" fill="hold"/>
                                        <p:tgtEl>
                                          <p:spTgt spid="57"/>
                                        </p:tgtEl>
                                        <p:attrNameLst>
                                          <p:attrName>ppt_h</p:attrName>
                                        </p:attrNameLst>
                                      </p:cBhvr>
                                      <p:tavLst>
                                        <p:tav tm="0">
                                          <p:val>
                                            <p:strVal val="#ppt_h"/>
                                          </p:val>
                                        </p:tav>
                                        <p:tav tm="100000">
                                          <p:val>
                                            <p:strVal val="#ppt_h"/>
                                          </p:val>
                                        </p:tav>
                                      </p:tavLst>
                                    </p:anim>
                                    <p:animEffect transition="in" filter="fade">
                                      <p:cBhvr>
                                        <p:cTn id="126" dur="1000"/>
                                        <p:tgtEl>
                                          <p:spTgt spid="57"/>
                                        </p:tgtEl>
                                      </p:cBhvr>
                                    </p:animEffect>
                                  </p:childTnLst>
                                </p:cTn>
                              </p:par>
                              <p:par>
                                <p:cTn id="127" presetID="1" presetClass="entr" presetSubtype="0" fill="hold" grpId="0" nodeType="withEffect">
                                  <p:stCondLst>
                                    <p:cond delay="0"/>
                                  </p:stCondLst>
                                  <p:childTnLst>
                                    <p:set>
                                      <p:cBhvr>
                                        <p:cTn id="128" dur="1" fill="hold">
                                          <p:stCondLst>
                                            <p:cond delay="0"/>
                                          </p:stCondLst>
                                        </p:cTn>
                                        <p:tgtEl>
                                          <p:spTgt spid="51"/>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7" grpId="0" animBg="1"/>
      <p:bldP spid="18" grpId="0" animBg="1"/>
      <p:bldP spid="19" grpId="0" animBg="1"/>
      <p:bldP spid="20" grpId="0" animBg="1"/>
      <p:bldP spid="21" grpId="0" animBg="1"/>
      <p:bldP spid="35" grpId="0" animBg="1"/>
      <p:bldP spid="39" grpId="0" animBg="1"/>
      <p:bldP spid="41" grpId="0" animBg="1"/>
      <p:bldP spid="51" grpId="0"/>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523CD0-5F37-24B5-48AD-8F75CC9CBAA0}"/>
              </a:ext>
            </a:extLst>
          </p:cNvPr>
          <p:cNvSpPr>
            <a:spLocks noGrp="1"/>
          </p:cNvSpPr>
          <p:nvPr>
            <p:ph idx="1"/>
          </p:nvPr>
        </p:nvSpPr>
        <p:spPr>
          <a:xfrm>
            <a:off x="755904" y="1450721"/>
            <a:ext cx="10515600" cy="4351338"/>
          </a:xfrm>
        </p:spPr>
        <p:txBody>
          <a:bodyPr vert="horz" lIns="91440" tIns="45720" rIns="91440" bIns="45720" rtlCol="0" anchor="t">
            <a:normAutofit fontScale="70000" lnSpcReduction="20000"/>
          </a:bodyPr>
          <a:lstStyle/>
          <a:p>
            <a:pPr marL="0" indent="0">
              <a:buNone/>
            </a:pPr>
            <a:r>
              <a:rPr lang="en-US" sz="3400" b="1">
                <a:solidFill>
                  <a:schemeClr val="accent6"/>
                </a:solidFill>
              </a:rPr>
              <a:t>One data model is used for dissemination and reporting</a:t>
            </a:r>
            <a:endParaRPr lang="en-US" sz="3400">
              <a:solidFill>
                <a:schemeClr val="accent6"/>
              </a:solidFill>
              <a:cs typeface="Calibri"/>
            </a:endParaRPr>
          </a:p>
          <a:p>
            <a:pPr marL="457200" indent="-457200">
              <a:lnSpc>
                <a:spcPct val="120000"/>
              </a:lnSpc>
            </a:pPr>
            <a:r>
              <a:rPr lang="en-US" b="1">
                <a:solidFill>
                  <a:schemeClr val="accent1">
                    <a:lumMod val="75000"/>
                  </a:schemeClr>
                </a:solidFill>
              </a:rPr>
              <a:t>Only dimensions and attributes used by FAO are reused from the Global SDG DSD</a:t>
            </a:r>
            <a:endParaRPr lang="en-US" b="1">
              <a:solidFill>
                <a:schemeClr val="accent1">
                  <a:lumMod val="75000"/>
                </a:schemeClr>
              </a:solidFill>
              <a:cs typeface="Calibri" panose="020F0502020204030204"/>
            </a:endParaRPr>
          </a:p>
          <a:p>
            <a:pPr marL="457200" indent="-457200">
              <a:lnSpc>
                <a:spcPct val="120000"/>
              </a:lnSpc>
            </a:pPr>
            <a:r>
              <a:rPr lang="en-US" sz="2900" b="1">
                <a:solidFill>
                  <a:schemeClr val="accent1">
                    <a:lumMod val="75000"/>
                  </a:schemeClr>
                </a:solidFill>
              </a:rPr>
              <a:t>One FAO special dimension was added to the data model : BIOCLIMATIC_BELT &lt;=&gt; CUST_BREAKDOWN + CUST_BREAKDOWN_LB</a:t>
            </a:r>
            <a:endParaRPr lang="en-US" sz="2900" b="1">
              <a:solidFill>
                <a:schemeClr val="accent1">
                  <a:lumMod val="75000"/>
                </a:schemeClr>
              </a:solidFill>
              <a:cs typeface="Calibri"/>
            </a:endParaRPr>
          </a:p>
          <a:p>
            <a:pPr marL="457200" indent="-457200">
              <a:lnSpc>
                <a:spcPct val="120000"/>
              </a:lnSpc>
            </a:pPr>
            <a:r>
              <a:rPr lang="en-US" sz="2900" b="1">
                <a:solidFill>
                  <a:schemeClr val="accent1">
                    <a:lumMod val="75000"/>
                  </a:schemeClr>
                </a:solidFill>
              </a:rPr>
              <a:t>Additional attributes required for data collection and dissemination were added to the data model (ISO2, ISO3, ...)</a:t>
            </a:r>
            <a:endParaRPr lang="en-US" sz="2900" b="1">
              <a:solidFill>
                <a:schemeClr val="accent1">
                  <a:lumMod val="75000"/>
                </a:schemeClr>
              </a:solidFill>
              <a:cs typeface="Calibri"/>
            </a:endParaRPr>
          </a:p>
          <a:p>
            <a:pPr marL="457200" indent="-457200">
              <a:lnSpc>
                <a:spcPct val="120000"/>
              </a:lnSpc>
            </a:pPr>
            <a:r>
              <a:rPr lang="en-US" b="1">
                <a:solidFill>
                  <a:srgbClr val="2F5496"/>
                </a:solidFill>
                <a:cs typeface="Calibri"/>
              </a:rPr>
              <a:t>Alignment to the FAO standards</a:t>
            </a:r>
          </a:p>
          <a:p>
            <a:pPr lvl="1"/>
            <a:r>
              <a:rPr lang="en-US" i="1">
                <a:solidFill>
                  <a:srgbClr val="2F5496"/>
                </a:solidFill>
                <a:cs typeface="Calibri"/>
              </a:rPr>
              <a:t>REFERENCE AREA (M49 original coding, ISO2 and ISO3)</a:t>
            </a:r>
          </a:p>
          <a:p>
            <a:pPr lvl="1"/>
            <a:r>
              <a:rPr lang="en-US" i="1">
                <a:solidFill>
                  <a:srgbClr val="2F5496"/>
                </a:solidFill>
                <a:cs typeface="Calibri"/>
              </a:rPr>
              <a:t>UNIT of MEASURE</a:t>
            </a:r>
          </a:p>
          <a:p>
            <a:pPr lvl="1"/>
            <a:r>
              <a:rPr lang="en-US" i="1">
                <a:solidFill>
                  <a:srgbClr val="2F5496"/>
                </a:solidFill>
                <a:cs typeface="Calibri"/>
              </a:rPr>
              <a:t>OBSERVATION STATUS</a:t>
            </a:r>
          </a:p>
          <a:p>
            <a:pPr lvl="1"/>
            <a:endParaRPr lang="en-US">
              <a:solidFill>
                <a:srgbClr val="2F5496"/>
              </a:solidFill>
              <a:cs typeface="Calibri"/>
            </a:endParaRPr>
          </a:p>
          <a:p>
            <a:r>
              <a:rPr lang="en-US" b="1">
                <a:solidFill>
                  <a:srgbClr val="2F5496"/>
                </a:solidFill>
                <a:cs typeface="Calibri"/>
              </a:rPr>
              <a:t>    Other original classifications</a:t>
            </a:r>
          </a:p>
          <a:p>
            <a:pPr lvl="1"/>
            <a:r>
              <a:rPr lang="en-US" i="1">
                <a:solidFill>
                  <a:srgbClr val="2F5496"/>
                </a:solidFill>
                <a:cs typeface="Calibri"/>
              </a:rPr>
              <a:t>PRODUCT (CPC)</a:t>
            </a:r>
          </a:p>
          <a:p>
            <a:pPr marL="0" indent="0">
              <a:buNone/>
            </a:pPr>
            <a:endParaRPr lang="en-US" b="1">
              <a:solidFill>
                <a:schemeClr val="accent1">
                  <a:lumMod val="75000"/>
                </a:schemeClr>
              </a:solidFill>
              <a:cs typeface="Calibri"/>
            </a:endParaRPr>
          </a:p>
        </p:txBody>
      </p:sp>
      <p:pic>
        <p:nvPicPr>
          <p:cNvPr id="5" name="Picture 4">
            <a:extLst>
              <a:ext uri="{FF2B5EF4-FFF2-40B4-BE49-F238E27FC236}">
                <a16:creationId xmlns:a16="http://schemas.microsoft.com/office/drawing/2014/main" id="{7E3CFCCF-D26F-C708-501A-16786DF5D9AD}"/>
              </a:ext>
            </a:extLst>
          </p:cNvPr>
          <p:cNvPicPr>
            <a:picLocks noChangeAspect="1"/>
          </p:cNvPicPr>
          <p:nvPr/>
        </p:nvPicPr>
        <p:blipFill>
          <a:blip r:embed="rId2"/>
          <a:stretch>
            <a:fillRect/>
          </a:stretch>
        </p:blipFill>
        <p:spPr>
          <a:xfrm>
            <a:off x="9622554" y="0"/>
            <a:ext cx="2543175" cy="962025"/>
          </a:xfrm>
          <a:prstGeom prst="rect">
            <a:avLst/>
          </a:prstGeom>
        </p:spPr>
      </p:pic>
      <p:pic>
        <p:nvPicPr>
          <p:cNvPr id="8" name="Picture 7" descr="Shape, rectangle&#10;&#10;Description automatically generated">
            <a:extLst>
              <a:ext uri="{FF2B5EF4-FFF2-40B4-BE49-F238E27FC236}">
                <a16:creationId xmlns:a16="http://schemas.microsoft.com/office/drawing/2014/main" id="{FB1D4393-E3F8-AE5A-07D1-9016292F51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4" name="Title 1">
            <a:extLst>
              <a:ext uri="{FF2B5EF4-FFF2-40B4-BE49-F238E27FC236}">
                <a16:creationId xmlns:a16="http://schemas.microsoft.com/office/drawing/2014/main" id="{A8BEB164-B036-BE95-6A9C-F6E237540E59}"/>
              </a:ext>
            </a:extLst>
          </p:cNvPr>
          <p:cNvSpPr txBox="1">
            <a:spLocks/>
          </p:cNvSpPr>
          <p:nvPr/>
        </p:nvSpPr>
        <p:spPr>
          <a:xfrm>
            <a:off x="199505" y="152284"/>
            <a:ext cx="10515600" cy="624723"/>
          </a:xfrm>
          <a:prstGeom prst="rect">
            <a:avLst/>
          </a:prstGeom>
        </p:spPr>
        <p:txBody>
          <a:bodyPr vert="horz" lIns="91440" tIns="45720" rIns="91440" bIns="45720" rtlCol="0" anchor="ctr">
            <a:norm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b="1">
                <a:solidFill>
                  <a:srgbClr val="FFFFFF"/>
                </a:solidFill>
                <a:effectLst>
                  <a:outerShdw blurRad="38100" dist="38100" dir="2700000" algn="tl">
                    <a:srgbClr val="000000">
                      <a:alpha val="43137"/>
                    </a:srgbClr>
                  </a:outerShdw>
                </a:effectLst>
              </a:rPr>
              <a:t>Modeling choices</a:t>
            </a:r>
            <a:endParaRPr lang="fr-FR" sz="3200" b="1">
              <a:solidFill>
                <a:srgbClr val="FF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58085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8B5B5ED4-EB30-7A68-CACE-BA2F323F7909}"/>
              </a:ext>
            </a:extLst>
          </p:cNvPr>
          <p:cNvSpPr/>
          <p:nvPr/>
        </p:nvSpPr>
        <p:spPr>
          <a:xfrm>
            <a:off x="289725" y="2490281"/>
            <a:ext cx="1558529" cy="12548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t>Structural </a:t>
            </a:r>
            <a:r>
              <a:rPr lang="fr-FR" err="1"/>
              <a:t>Metadata</a:t>
            </a:r>
            <a:r>
              <a:rPr lang="fr-FR"/>
              <a:t> (</a:t>
            </a:r>
            <a:r>
              <a:rPr lang="fr-FR" err="1"/>
              <a:t>Internal</a:t>
            </a:r>
            <a:r>
              <a:rPr lang="fr-FR"/>
              <a:t> repository)</a:t>
            </a:r>
          </a:p>
        </p:txBody>
      </p:sp>
      <p:sp>
        <p:nvSpPr>
          <p:cNvPr id="6" name="Rectangle: Rounded Corners 5">
            <a:extLst>
              <a:ext uri="{FF2B5EF4-FFF2-40B4-BE49-F238E27FC236}">
                <a16:creationId xmlns:a16="http://schemas.microsoft.com/office/drawing/2014/main" id="{98FFFC1A-26A0-EC0B-5779-6A984C3705B8}"/>
              </a:ext>
            </a:extLst>
          </p:cNvPr>
          <p:cNvSpPr/>
          <p:nvPr/>
        </p:nvSpPr>
        <p:spPr>
          <a:xfrm>
            <a:off x="289726" y="3829007"/>
            <a:ext cx="1133848" cy="6807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100"/>
              <a:t>SWS </a:t>
            </a:r>
          </a:p>
          <a:p>
            <a:pPr algn="ctr"/>
            <a:r>
              <a:rPr lang="en-US" sz="1100"/>
              <a:t>Internal working system </a:t>
            </a:r>
            <a:endParaRPr lang="fr-FR" sz="1100"/>
          </a:p>
        </p:txBody>
      </p:sp>
      <p:sp>
        <p:nvSpPr>
          <p:cNvPr id="8" name="Rectangle 7">
            <a:extLst>
              <a:ext uri="{FF2B5EF4-FFF2-40B4-BE49-F238E27FC236}">
                <a16:creationId xmlns:a16="http://schemas.microsoft.com/office/drawing/2014/main" id="{5C162D67-1809-15C8-FAAF-BCA3B9EEDBF7}"/>
              </a:ext>
            </a:extLst>
          </p:cNvPr>
          <p:cNvSpPr/>
          <p:nvPr/>
        </p:nvSpPr>
        <p:spPr>
          <a:xfrm>
            <a:off x="2354094" y="2422188"/>
            <a:ext cx="5894961" cy="2821021"/>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8">
            <a:extLst>
              <a:ext uri="{FF2B5EF4-FFF2-40B4-BE49-F238E27FC236}">
                <a16:creationId xmlns:a16="http://schemas.microsoft.com/office/drawing/2014/main" id="{23C3C27B-6AFE-6A28-03D6-FF9E35BEF792}"/>
              </a:ext>
            </a:extLst>
          </p:cNvPr>
          <p:cNvPicPr>
            <a:picLocks noChangeAspect="1"/>
          </p:cNvPicPr>
          <p:nvPr/>
        </p:nvPicPr>
        <p:blipFill>
          <a:blip r:embed="rId2"/>
          <a:stretch>
            <a:fillRect/>
          </a:stretch>
        </p:blipFill>
        <p:spPr>
          <a:xfrm>
            <a:off x="2900003" y="2576795"/>
            <a:ext cx="1739055" cy="264444"/>
          </a:xfrm>
          <a:prstGeom prst="rect">
            <a:avLst/>
          </a:prstGeom>
        </p:spPr>
      </p:pic>
      <p:sp>
        <p:nvSpPr>
          <p:cNvPr id="10" name="Rectangle 9">
            <a:extLst>
              <a:ext uri="{FF2B5EF4-FFF2-40B4-BE49-F238E27FC236}">
                <a16:creationId xmlns:a16="http://schemas.microsoft.com/office/drawing/2014/main" id="{0003CA71-53F3-4D14-39E5-0D62EEB092C7}"/>
              </a:ext>
            </a:extLst>
          </p:cNvPr>
          <p:cNvSpPr/>
          <p:nvPr/>
        </p:nvSpPr>
        <p:spPr>
          <a:xfrm>
            <a:off x="8508460" y="2422188"/>
            <a:ext cx="3012332" cy="2821021"/>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TextBox 11">
            <a:extLst>
              <a:ext uri="{FF2B5EF4-FFF2-40B4-BE49-F238E27FC236}">
                <a16:creationId xmlns:a16="http://schemas.microsoft.com/office/drawing/2014/main" id="{4C88C66A-FD5F-7762-F119-6124374D06CB}"/>
              </a:ext>
            </a:extLst>
          </p:cNvPr>
          <p:cNvSpPr txBox="1"/>
          <p:nvPr/>
        </p:nvSpPr>
        <p:spPr>
          <a:xfrm>
            <a:off x="4801086" y="2565901"/>
            <a:ext cx="1347118" cy="338554"/>
          </a:xfrm>
          <a:prstGeom prst="rect">
            <a:avLst/>
          </a:prstGeom>
          <a:noFill/>
        </p:spPr>
        <p:txBody>
          <a:bodyPr wrap="square" rtlCol="0">
            <a:spAutoFit/>
          </a:bodyPr>
          <a:lstStyle/>
          <a:p>
            <a:r>
              <a:rPr lang="en-US" sz="1600" b="1">
                <a:solidFill>
                  <a:schemeClr val="bg2">
                    <a:lumMod val="50000"/>
                  </a:schemeClr>
                </a:solidFill>
                <a:latin typeface="Abadi Extra Light" panose="020B0204020104020204" pitchFamily="34" charset="0"/>
              </a:rPr>
              <a:t>Back End</a:t>
            </a:r>
            <a:endParaRPr lang="fr-FR" sz="1600" b="1">
              <a:solidFill>
                <a:schemeClr val="bg2">
                  <a:lumMod val="50000"/>
                </a:schemeClr>
              </a:solidFill>
              <a:latin typeface="Abadi Extra Light" panose="020B0204020104020204" pitchFamily="34" charset="0"/>
            </a:endParaRPr>
          </a:p>
        </p:txBody>
      </p:sp>
      <p:pic>
        <p:nvPicPr>
          <p:cNvPr id="13" name="Picture 12" descr="Icon&#10;&#10;Description automatically generated">
            <a:extLst>
              <a:ext uri="{FF2B5EF4-FFF2-40B4-BE49-F238E27FC236}">
                <a16:creationId xmlns:a16="http://schemas.microsoft.com/office/drawing/2014/main" id="{1422182D-94A7-2A1A-F70B-F89477DC034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986176" y="2608880"/>
            <a:ext cx="274384" cy="274384"/>
          </a:xfrm>
          <a:prstGeom prst="rect">
            <a:avLst/>
          </a:prstGeom>
        </p:spPr>
      </p:pic>
      <p:sp>
        <p:nvSpPr>
          <p:cNvPr id="14" name="TextBox 13">
            <a:extLst>
              <a:ext uri="{FF2B5EF4-FFF2-40B4-BE49-F238E27FC236}">
                <a16:creationId xmlns:a16="http://schemas.microsoft.com/office/drawing/2014/main" id="{7BC449E9-E42D-8FE8-9E75-0E7E21226102}"/>
              </a:ext>
            </a:extLst>
          </p:cNvPr>
          <p:cNvSpPr txBox="1"/>
          <p:nvPr/>
        </p:nvSpPr>
        <p:spPr>
          <a:xfrm>
            <a:off x="8569743" y="2576795"/>
            <a:ext cx="1347118" cy="338554"/>
          </a:xfrm>
          <a:prstGeom prst="rect">
            <a:avLst/>
          </a:prstGeom>
          <a:noFill/>
        </p:spPr>
        <p:txBody>
          <a:bodyPr wrap="square" rtlCol="0">
            <a:spAutoFit/>
          </a:bodyPr>
          <a:lstStyle/>
          <a:p>
            <a:r>
              <a:rPr lang="en-US" sz="1600" b="1">
                <a:solidFill>
                  <a:schemeClr val="bg2">
                    <a:lumMod val="50000"/>
                  </a:schemeClr>
                </a:solidFill>
                <a:latin typeface="Abadi Extra Light" panose="020B0204020104020204" pitchFamily="34" charset="0"/>
              </a:rPr>
              <a:t>Front End</a:t>
            </a:r>
            <a:endParaRPr lang="fr-FR" sz="1600" b="1">
              <a:solidFill>
                <a:schemeClr val="bg2">
                  <a:lumMod val="50000"/>
                </a:schemeClr>
              </a:solidFill>
              <a:latin typeface="Abadi Extra Light" panose="020B0204020104020204" pitchFamily="34" charset="0"/>
            </a:endParaRPr>
          </a:p>
        </p:txBody>
      </p:sp>
      <p:pic>
        <p:nvPicPr>
          <p:cNvPr id="15" name="Picture 14" descr="Icon&#10;&#10;Description automatically generated">
            <a:extLst>
              <a:ext uri="{FF2B5EF4-FFF2-40B4-BE49-F238E27FC236}">
                <a16:creationId xmlns:a16="http://schemas.microsoft.com/office/drawing/2014/main" id="{6CDC4092-B74E-12E5-75F1-600C5DF6B88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78144" y="2636981"/>
            <a:ext cx="274384" cy="274384"/>
          </a:xfrm>
          <a:prstGeom prst="rect">
            <a:avLst/>
          </a:prstGeom>
        </p:spPr>
      </p:pic>
      <p:sp>
        <p:nvSpPr>
          <p:cNvPr id="16" name="TextBox 15">
            <a:extLst>
              <a:ext uri="{FF2B5EF4-FFF2-40B4-BE49-F238E27FC236}">
                <a16:creationId xmlns:a16="http://schemas.microsoft.com/office/drawing/2014/main" id="{1A8AAE00-D5AB-B9C9-B966-890266E1D007}"/>
              </a:ext>
            </a:extLst>
          </p:cNvPr>
          <p:cNvSpPr txBox="1"/>
          <p:nvPr/>
        </p:nvSpPr>
        <p:spPr>
          <a:xfrm>
            <a:off x="10313811" y="2603588"/>
            <a:ext cx="1660851" cy="307777"/>
          </a:xfrm>
          <a:prstGeom prst="rect">
            <a:avLst/>
          </a:prstGeom>
          <a:noFill/>
        </p:spPr>
        <p:txBody>
          <a:bodyPr wrap="square" rtlCol="0">
            <a:spAutoFit/>
          </a:bodyPr>
          <a:lstStyle/>
          <a:p>
            <a:r>
              <a:rPr lang="en-US" sz="1400" b="1">
                <a:solidFill>
                  <a:schemeClr val="accent1"/>
                </a:solidFill>
                <a:effectLst>
                  <a:outerShdw blurRad="38100" dist="38100" dir="2700000" algn="tl">
                    <a:srgbClr val="000000">
                      <a:alpha val="43137"/>
                    </a:srgbClr>
                  </a:outerShdw>
                </a:effectLst>
                <a:latin typeface="Abadi Extra Light" panose="020B0204020104020204" pitchFamily="34" charset="0"/>
              </a:rPr>
              <a:t>.Stat DE</a:t>
            </a:r>
            <a:endParaRPr lang="fr-FR" sz="1400" b="1">
              <a:solidFill>
                <a:schemeClr val="accent1"/>
              </a:solidFill>
              <a:effectLst>
                <a:outerShdw blurRad="38100" dist="38100" dir="2700000" algn="tl">
                  <a:srgbClr val="000000">
                    <a:alpha val="43137"/>
                  </a:srgbClr>
                </a:outerShdw>
              </a:effectLst>
              <a:latin typeface="Abadi Extra Light" panose="020B0204020104020204" pitchFamily="34" charset="0"/>
            </a:endParaRPr>
          </a:p>
        </p:txBody>
      </p:sp>
      <p:sp>
        <p:nvSpPr>
          <p:cNvPr id="17" name="TextBox 16">
            <a:extLst>
              <a:ext uri="{FF2B5EF4-FFF2-40B4-BE49-F238E27FC236}">
                <a16:creationId xmlns:a16="http://schemas.microsoft.com/office/drawing/2014/main" id="{7EEE8F58-C4E3-1233-70D3-68E8B8DED376}"/>
              </a:ext>
            </a:extLst>
          </p:cNvPr>
          <p:cNvSpPr txBox="1"/>
          <p:nvPr/>
        </p:nvSpPr>
        <p:spPr>
          <a:xfrm>
            <a:off x="6277906" y="2598819"/>
            <a:ext cx="1660851" cy="307777"/>
          </a:xfrm>
          <a:prstGeom prst="rect">
            <a:avLst/>
          </a:prstGeom>
          <a:noFill/>
        </p:spPr>
        <p:txBody>
          <a:bodyPr wrap="square" rtlCol="0">
            <a:spAutoFit/>
          </a:bodyPr>
          <a:lstStyle/>
          <a:p>
            <a:r>
              <a:rPr lang="en-US" sz="1400" b="1">
                <a:solidFill>
                  <a:schemeClr val="accent1"/>
                </a:solidFill>
                <a:effectLst>
                  <a:outerShdw blurRad="38100" dist="38100" dir="2700000" algn="tl">
                    <a:srgbClr val="000000">
                      <a:alpha val="43137"/>
                    </a:srgbClr>
                  </a:outerShdw>
                </a:effectLst>
                <a:latin typeface="Abadi Extra Light" panose="020B0204020104020204" pitchFamily="34" charset="0"/>
              </a:rPr>
              <a:t>.Stat DLM</a:t>
            </a:r>
            <a:endParaRPr lang="fr-FR" sz="1400" b="1">
              <a:solidFill>
                <a:schemeClr val="accent1"/>
              </a:solidFill>
              <a:effectLst>
                <a:outerShdw blurRad="38100" dist="38100" dir="2700000" algn="tl">
                  <a:srgbClr val="000000">
                    <a:alpha val="43137"/>
                  </a:srgbClr>
                </a:outerShdw>
              </a:effectLst>
              <a:latin typeface="Abadi Extra Light" panose="020B0204020104020204" pitchFamily="34" charset="0"/>
            </a:endParaRPr>
          </a:p>
        </p:txBody>
      </p:sp>
      <p:pic>
        <p:nvPicPr>
          <p:cNvPr id="19" name="Picture 18" descr="A picture containing circle, screenshot&#10;&#10;Description automatically generated">
            <a:extLst>
              <a:ext uri="{FF2B5EF4-FFF2-40B4-BE49-F238E27FC236}">
                <a16:creationId xmlns:a16="http://schemas.microsoft.com/office/drawing/2014/main" id="{3E019768-5D46-7ABA-4114-D909B3CABE3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651948" y="3075142"/>
            <a:ext cx="412267" cy="412267"/>
          </a:xfrm>
          <a:prstGeom prst="rect">
            <a:avLst/>
          </a:prstGeom>
        </p:spPr>
      </p:pic>
      <p:cxnSp>
        <p:nvCxnSpPr>
          <p:cNvPr id="21" name="Straight Connector 20">
            <a:extLst>
              <a:ext uri="{FF2B5EF4-FFF2-40B4-BE49-F238E27FC236}">
                <a16:creationId xmlns:a16="http://schemas.microsoft.com/office/drawing/2014/main" id="{47F2EA06-AA33-F9A4-F72F-40F8AA21D33C}"/>
              </a:ext>
            </a:extLst>
          </p:cNvPr>
          <p:cNvCxnSpPr/>
          <p:nvPr/>
        </p:nvCxnSpPr>
        <p:spPr>
          <a:xfrm>
            <a:off x="6096000" y="3069653"/>
            <a:ext cx="0" cy="197799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FDB3412-285B-2B6B-DEE1-3777503A3959}"/>
              </a:ext>
            </a:extLst>
          </p:cNvPr>
          <p:cNvSpPr txBox="1"/>
          <p:nvPr/>
        </p:nvSpPr>
        <p:spPr>
          <a:xfrm>
            <a:off x="2545415" y="3412662"/>
            <a:ext cx="612837" cy="276999"/>
          </a:xfrm>
          <a:prstGeom prst="rect">
            <a:avLst/>
          </a:prstGeom>
          <a:noFill/>
        </p:spPr>
        <p:txBody>
          <a:bodyPr wrap="square" rtlCol="0">
            <a:spAutoFit/>
          </a:bodyPr>
          <a:lstStyle/>
          <a:p>
            <a:r>
              <a:rPr lang="en-US" sz="1200"/>
              <a:t>Admin</a:t>
            </a:r>
            <a:endParaRPr lang="fr-FR" sz="1200"/>
          </a:p>
        </p:txBody>
      </p:sp>
      <p:sp>
        <p:nvSpPr>
          <p:cNvPr id="25" name="TextBox 24">
            <a:extLst>
              <a:ext uri="{FF2B5EF4-FFF2-40B4-BE49-F238E27FC236}">
                <a16:creationId xmlns:a16="http://schemas.microsoft.com/office/drawing/2014/main" id="{D60DD55B-8A2F-AEE8-1F37-A377D5494E83}"/>
              </a:ext>
            </a:extLst>
          </p:cNvPr>
          <p:cNvSpPr txBox="1"/>
          <p:nvPr/>
        </p:nvSpPr>
        <p:spPr>
          <a:xfrm>
            <a:off x="2415466" y="4785898"/>
            <a:ext cx="852327" cy="461665"/>
          </a:xfrm>
          <a:prstGeom prst="rect">
            <a:avLst/>
          </a:prstGeom>
          <a:noFill/>
        </p:spPr>
        <p:txBody>
          <a:bodyPr wrap="square" rtlCol="0">
            <a:spAutoFit/>
          </a:bodyPr>
          <a:lstStyle/>
          <a:p>
            <a:pPr algn="ctr"/>
            <a:r>
              <a:rPr lang="en-US" sz="1200"/>
              <a:t>Data manager</a:t>
            </a:r>
            <a:endParaRPr lang="fr-FR" sz="1200"/>
          </a:p>
        </p:txBody>
      </p:sp>
      <p:sp>
        <p:nvSpPr>
          <p:cNvPr id="26" name="TextBox 25">
            <a:extLst>
              <a:ext uri="{FF2B5EF4-FFF2-40B4-BE49-F238E27FC236}">
                <a16:creationId xmlns:a16="http://schemas.microsoft.com/office/drawing/2014/main" id="{2771E939-6C19-7F43-DC24-34583417030B}"/>
              </a:ext>
            </a:extLst>
          </p:cNvPr>
          <p:cNvSpPr txBox="1"/>
          <p:nvPr/>
        </p:nvSpPr>
        <p:spPr>
          <a:xfrm>
            <a:off x="2347371" y="3982458"/>
            <a:ext cx="1017919" cy="461665"/>
          </a:xfrm>
          <a:prstGeom prst="rect">
            <a:avLst/>
          </a:prstGeom>
          <a:noFill/>
        </p:spPr>
        <p:txBody>
          <a:bodyPr wrap="square" rtlCol="0">
            <a:spAutoFit/>
          </a:bodyPr>
          <a:lstStyle/>
          <a:p>
            <a:pPr algn="ctr"/>
            <a:r>
              <a:rPr lang="en-US" sz="1200"/>
              <a:t>Structure manager</a:t>
            </a:r>
            <a:endParaRPr lang="fr-FR" sz="1200"/>
          </a:p>
        </p:txBody>
      </p:sp>
      <p:pic>
        <p:nvPicPr>
          <p:cNvPr id="28" name="Picture 27" descr="A picture containing circle, screenshot&#10;&#10;Description automatically generated">
            <a:extLst>
              <a:ext uri="{FF2B5EF4-FFF2-40B4-BE49-F238E27FC236}">
                <a16:creationId xmlns:a16="http://schemas.microsoft.com/office/drawing/2014/main" id="{7CC6C2FC-0072-8DE4-5B97-D86FAB071A3E}"/>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625767" y="3663939"/>
            <a:ext cx="412267" cy="412267"/>
          </a:xfrm>
          <a:prstGeom prst="rect">
            <a:avLst/>
          </a:prstGeom>
        </p:spPr>
      </p:pic>
      <p:pic>
        <p:nvPicPr>
          <p:cNvPr id="29" name="Picture 28" descr="A picture containing circle, screenshot&#10;&#10;Description automatically generated">
            <a:extLst>
              <a:ext uri="{FF2B5EF4-FFF2-40B4-BE49-F238E27FC236}">
                <a16:creationId xmlns:a16="http://schemas.microsoft.com/office/drawing/2014/main" id="{9137E8AB-53F1-2578-A0FC-1BE3FB59775E}"/>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664678" y="4431398"/>
            <a:ext cx="412267" cy="412267"/>
          </a:xfrm>
          <a:prstGeom prst="rect">
            <a:avLst/>
          </a:prstGeom>
        </p:spPr>
      </p:pic>
      <p:sp>
        <p:nvSpPr>
          <p:cNvPr id="30" name="Rectangle 29">
            <a:extLst>
              <a:ext uri="{FF2B5EF4-FFF2-40B4-BE49-F238E27FC236}">
                <a16:creationId xmlns:a16="http://schemas.microsoft.com/office/drawing/2014/main" id="{4F7821ED-3999-B6FF-459E-2AAD184789C4}"/>
              </a:ext>
            </a:extLst>
          </p:cNvPr>
          <p:cNvSpPr/>
          <p:nvPr/>
        </p:nvSpPr>
        <p:spPr>
          <a:xfrm>
            <a:off x="3657600" y="3222907"/>
            <a:ext cx="2208179" cy="182474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lumMod val="50000"/>
                  </a:schemeClr>
                </a:solidFill>
              </a:rPr>
              <a:t>Full management of SDMX structures and data</a:t>
            </a:r>
          </a:p>
          <a:p>
            <a:pPr algn="ctr"/>
            <a:r>
              <a:rPr lang="en-US">
                <a:solidFill>
                  <a:schemeClr val="accent1">
                    <a:lumMod val="75000"/>
                  </a:schemeClr>
                </a:solidFill>
              </a:rPr>
              <a:t>Definition of dataset layout and annotations   </a:t>
            </a:r>
            <a:r>
              <a:rPr lang="en-US"/>
              <a:t> </a:t>
            </a:r>
            <a:endParaRPr lang="fr-FR"/>
          </a:p>
        </p:txBody>
      </p:sp>
      <p:sp>
        <p:nvSpPr>
          <p:cNvPr id="31" name="Arrow: Right 30">
            <a:extLst>
              <a:ext uri="{FF2B5EF4-FFF2-40B4-BE49-F238E27FC236}">
                <a16:creationId xmlns:a16="http://schemas.microsoft.com/office/drawing/2014/main" id="{80FFD240-E0D2-B4C2-90CA-C9FC75877BD1}"/>
              </a:ext>
            </a:extLst>
          </p:cNvPr>
          <p:cNvSpPr/>
          <p:nvPr/>
        </p:nvSpPr>
        <p:spPr>
          <a:xfrm>
            <a:off x="5710136" y="3953545"/>
            <a:ext cx="846303" cy="27438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Rectangle 31">
            <a:extLst>
              <a:ext uri="{FF2B5EF4-FFF2-40B4-BE49-F238E27FC236}">
                <a16:creationId xmlns:a16="http://schemas.microsoft.com/office/drawing/2014/main" id="{8385F2AB-6C81-F31B-BB49-348BE01E638A}"/>
              </a:ext>
            </a:extLst>
          </p:cNvPr>
          <p:cNvSpPr/>
          <p:nvPr/>
        </p:nvSpPr>
        <p:spPr>
          <a:xfrm>
            <a:off x="6601840" y="3213387"/>
            <a:ext cx="1595572" cy="182474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lumMod val="50000"/>
                  </a:schemeClr>
                </a:solidFill>
              </a:rPr>
              <a:t>Transfer of SDMX Structures</a:t>
            </a:r>
          </a:p>
          <a:p>
            <a:pPr algn="ctr"/>
            <a:endParaRPr lang="en-US">
              <a:solidFill>
                <a:schemeClr val="accent1">
                  <a:lumMod val="75000"/>
                </a:schemeClr>
              </a:solidFill>
            </a:endParaRPr>
          </a:p>
          <a:p>
            <a:pPr algn="ctr"/>
            <a:r>
              <a:rPr lang="en-US">
                <a:solidFill>
                  <a:schemeClr val="accent1">
                    <a:lumMod val="75000"/>
                  </a:schemeClr>
                </a:solidFill>
              </a:rPr>
              <a:t>Export of SDMX data</a:t>
            </a:r>
            <a:endParaRPr lang="fr-FR">
              <a:solidFill>
                <a:schemeClr val="accent1">
                  <a:lumMod val="75000"/>
                </a:schemeClr>
              </a:solidFill>
            </a:endParaRPr>
          </a:p>
        </p:txBody>
      </p:sp>
      <p:sp>
        <p:nvSpPr>
          <p:cNvPr id="33" name="Rectangle 32">
            <a:extLst>
              <a:ext uri="{FF2B5EF4-FFF2-40B4-BE49-F238E27FC236}">
                <a16:creationId xmlns:a16="http://schemas.microsoft.com/office/drawing/2014/main" id="{94F4AB50-86AE-5A05-EFC9-005F01C3C55A}"/>
              </a:ext>
            </a:extLst>
          </p:cNvPr>
          <p:cNvSpPr/>
          <p:nvPr/>
        </p:nvSpPr>
        <p:spPr>
          <a:xfrm>
            <a:off x="8647889" y="3222907"/>
            <a:ext cx="2733473" cy="71974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75000"/>
                  </a:schemeClr>
                </a:solidFill>
              </a:rPr>
              <a:t>Dissemination of FAO DFs + attached metadata </a:t>
            </a:r>
            <a:endParaRPr lang="fr-FR"/>
          </a:p>
        </p:txBody>
      </p:sp>
      <p:sp>
        <p:nvSpPr>
          <p:cNvPr id="34" name="Rectangle 33">
            <a:extLst>
              <a:ext uri="{FF2B5EF4-FFF2-40B4-BE49-F238E27FC236}">
                <a16:creationId xmlns:a16="http://schemas.microsoft.com/office/drawing/2014/main" id="{96D70D01-DCBA-BA10-3505-9F39C51EB0D3}"/>
              </a:ext>
            </a:extLst>
          </p:cNvPr>
          <p:cNvSpPr/>
          <p:nvPr/>
        </p:nvSpPr>
        <p:spPr>
          <a:xfrm>
            <a:off x="8647889" y="4227929"/>
            <a:ext cx="2733473" cy="71974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75000"/>
                  </a:schemeClr>
                </a:solidFill>
              </a:rPr>
              <a:t>Reporting of SDG data</a:t>
            </a:r>
            <a:endParaRPr lang="fr-FR"/>
          </a:p>
        </p:txBody>
      </p:sp>
      <p:sp>
        <p:nvSpPr>
          <p:cNvPr id="37" name="Arrow: Right 36">
            <a:extLst>
              <a:ext uri="{FF2B5EF4-FFF2-40B4-BE49-F238E27FC236}">
                <a16:creationId xmlns:a16="http://schemas.microsoft.com/office/drawing/2014/main" id="{46F0F600-1C04-ACE8-1C44-381F9553D0D5}"/>
              </a:ext>
            </a:extLst>
          </p:cNvPr>
          <p:cNvSpPr/>
          <p:nvPr/>
        </p:nvSpPr>
        <p:spPr>
          <a:xfrm>
            <a:off x="1872116" y="2988809"/>
            <a:ext cx="547984" cy="24137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Arrow: Right 37">
            <a:extLst>
              <a:ext uri="{FF2B5EF4-FFF2-40B4-BE49-F238E27FC236}">
                <a16:creationId xmlns:a16="http://schemas.microsoft.com/office/drawing/2014/main" id="{B0A40317-13A8-EE0E-270D-716CBB57AFFF}"/>
              </a:ext>
            </a:extLst>
          </p:cNvPr>
          <p:cNvSpPr/>
          <p:nvPr/>
        </p:nvSpPr>
        <p:spPr>
          <a:xfrm>
            <a:off x="2148840" y="4491477"/>
            <a:ext cx="401848" cy="24137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0" name="Picture 39" descr="A picture containing font, logo, graphics, symbol&#10;&#10;Description automatically generated">
            <a:extLst>
              <a:ext uri="{FF2B5EF4-FFF2-40B4-BE49-F238E27FC236}">
                <a16:creationId xmlns:a16="http://schemas.microsoft.com/office/drawing/2014/main" id="{D6E0C0D3-9A10-D23C-64EF-0BA73850F7D7}"/>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793959" y="5825711"/>
            <a:ext cx="930199" cy="326429"/>
          </a:xfrm>
          <a:prstGeom prst="rect">
            <a:avLst/>
          </a:prstGeom>
        </p:spPr>
      </p:pic>
      <p:pic>
        <p:nvPicPr>
          <p:cNvPr id="41" name="Picture 40" descr="A picture containing font, logo, graphics, symbol&#10;&#10;Description automatically generated">
            <a:extLst>
              <a:ext uri="{FF2B5EF4-FFF2-40B4-BE49-F238E27FC236}">
                <a16:creationId xmlns:a16="http://schemas.microsoft.com/office/drawing/2014/main" id="{CFC6FC59-1224-0D4D-A030-FCFE362DF8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1195131" y="4548810"/>
            <a:ext cx="1071453" cy="365854"/>
          </a:xfrm>
          <a:prstGeom prst="rect">
            <a:avLst/>
          </a:prstGeom>
        </p:spPr>
      </p:pic>
      <p:sp>
        <p:nvSpPr>
          <p:cNvPr id="42" name="Arrow: Right 41">
            <a:extLst>
              <a:ext uri="{FF2B5EF4-FFF2-40B4-BE49-F238E27FC236}">
                <a16:creationId xmlns:a16="http://schemas.microsoft.com/office/drawing/2014/main" id="{E6ECC786-45F2-8C1E-325B-E89B8196D957}"/>
              </a:ext>
            </a:extLst>
          </p:cNvPr>
          <p:cNvSpPr/>
          <p:nvPr/>
        </p:nvSpPr>
        <p:spPr>
          <a:xfrm rot="3056896">
            <a:off x="7370808" y="5247050"/>
            <a:ext cx="846303" cy="328595"/>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Arrow: Right 42">
            <a:extLst>
              <a:ext uri="{FF2B5EF4-FFF2-40B4-BE49-F238E27FC236}">
                <a16:creationId xmlns:a16="http://schemas.microsoft.com/office/drawing/2014/main" id="{41F4BFBC-C652-0261-EFBD-8831A0FFA553}"/>
              </a:ext>
            </a:extLst>
          </p:cNvPr>
          <p:cNvSpPr/>
          <p:nvPr/>
        </p:nvSpPr>
        <p:spPr>
          <a:xfrm rot="17985535">
            <a:off x="8445469" y="5230274"/>
            <a:ext cx="846303" cy="328595"/>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Arrow: Right 43">
            <a:extLst>
              <a:ext uri="{FF2B5EF4-FFF2-40B4-BE49-F238E27FC236}">
                <a16:creationId xmlns:a16="http://schemas.microsoft.com/office/drawing/2014/main" id="{18A0121E-A3FE-625B-FE40-4BBA4C046F3E}"/>
              </a:ext>
            </a:extLst>
          </p:cNvPr>
          <p:cNvSpPr/>
          <p:nvPr/>
        </p:nvSpPr>
        <p:spPr>
          <a:xfrm>
            <a:off x="593387" y="1644364"/>
            <a:ext cx="10927405" cy="599263"/>
          </a:xfrm>
          <a:prstGeom prst="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accent6">
                    <a:lumMod val="75000"/>
                  </a:schemeClr>
                </a:solidFill>
              </a:rPr>
              <a:t>Automated process</a:t>
            </a:r>
            <a:endParaRPr lang="fr-FR" sz="2000" b="1">
              <a:solidFill>
                <a:schemeClr val="accent6">
                  <a:lumMod val="75000"/>
                </a:schemeClr>
              </a:solidFill>
            </a:endParaRPr>
          </a:p>
        </p:txBody>
      </p:sp>
      <p:pic>
        <p:nvPicPr>
          <p:cNvPr id="3" name="Picture 2">
            <a:extLst>
              <a:ext uri="{FF2B5EF4-FFF2-40B4-BE49-F238E27FC236}">
                <a16:creationId xmlns:a16="http://schemas.microsoft.com/office/drawing/2014/main" id="{4BE5FFF0-ABA1-4570-C461-F95E12AA4D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20" name="TextBox 19">
            <a:extLst>
              <a:ext uri="{FF2B5EF4-FFF2-40B4-BE49-F238E27FC236}">
                <a16:creationId xmlns:a16="http://schemas.microsoft.com/office/drawing/2014/main" id="{ECFFF325-BDC6-30FB-2E47-E500B0B4CE55}"/>
              </a:ext>
            </a:extLst>
          </p:cNvPr>
          <p:cNvSpPr txBox="1"/>
          <p:nvPr/>
        </p:nvSpPr>
        <p:spPr>
          <a:xfrm>
            <a:off x="7653924" y="6153411"/>
            <a:ext cx="206157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solidFill>
                  <a:srgbClr val="70AD47"/>
                </a:solidFill>
                <a:cs typeface="Calibri"/>
              </a:rPr>
              <a:t>Data transformation</a:t>
            </a:r>
            <a:endParaRPr lang="en-US" sz="1400" b="1">
              <a:solidFill>
                <a:srgbClr val="70AD47"/>
              </a:solidFill>
            </a:endParaRPr>
          </a:p>
        </p:txBody>
      </p:sp>
      <p:sp>
        <p:nvSpPr>
          <p:cNvPr id="22" name="TextBox 21">
            <a:extLst>
              <a:ext uri="{FF2B5EF4-FFF2-40B4-BE49-F238E27FC236}">
                <a16:creationId xmlns:a16="http://schemas.microsoft.com/office/drawing/2014/main" id="{4121E16F-01B4-10A4-2CBD-062EF735F880}"/>
              </a:ext>
            </a:extLst>
          </p:cNvPr>
          <p:cNvSpPr txBox="1"/>
          <p:nvPr/>
        </p:nvSpPr>
        <p:spPr>
          <a:xfrm rot="16200000">
            <a:off x="1077758" y="4097054"/>
            <a:ext cx="206157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solidFill>
                  <a:srgbClr val="70AD47"/>
                </a:solidFill>
                <a:cs typeface="Calibri"/>
              </a:rPr>
              <a:t>Data transformation</a:t>
            </a:r>
            <a:endParaRPr lang="en-US" sz="1400" b="1">
              <a:solidFill>
                <a:srgbClr val="70AD47"/>
              </a:solidFill>
            </a:endParaRPr>
          </a:p>
        </p:txBody>
      </p:sp>
      <p:sp>
        <p:nvSpPr>
          <p:cNvPr id="2" name="Title 1">
            <a:extLst>
              <a:ext uri="{FF2B5EF4-FFF2-40B4-BE49-F238E27FC236}">
                <a16:creationId xmlns:a16="http://schemas.microsoft.com/office/drawing/2014/main" id="{5855AC60-4256-FB7C-E977-5EA75D8EF113}"/>
              </a:ext>
            </a:extLst>
          </p:cNvPr>
          <p:cNvSpPr txBox="1">
            <a:spLocks/>
          </p:cNvSpPr>
          <p:nvPr/>
        </p:nvSpPr>
        <p:spPr>
          <a:xfrm>
            <a:off x="517040" y="85575"/>
            <a:ext cx="10515600" cy="656038"/>
          </a:xfrm>
          <a:prstGeom prst="rect">
            <a:avLst/>
          </a:prstGeom>
        </p:spPr>
        <p:txBody>
          <a:bodyPr vert="horz" lIns="91440" tIns="45720" rIns="91440" bIns="45720" rtlCol="0" anchor="ctr">
            <a:norm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a:solidFill>
                  <a:srgbClr val="FFFFFF"/>
                </a:solidFill>
                <a:effectLst>
                  <a:outerShdw blurRad="38100" dist="38100" dir="2700000" algn="tl">
                    <a:srgbClr val="000000">
                      <a:alpha val="43137"/>
                    </a:srgbClr>
                  </a:outerShdw>
                </a:effectLst>
              </a:rPr>
              <a:t>Architecture</a:t>
            </a:r>
            <a:endParaRPr lang="fr-FR" sz="3600" b="1">
              <a:solidFill>
                <a:srgbClr val="FFFFFF"/>
              </a:solidFill>
              <a:effectLst>
                <a:outerShdw blurRad="38100" dist="38100" dir="2700000" algn="tl">
                  <a:srgbClr val="000000">
                    <a:alpha val="43137"/>
                  </a:srgbClr>
                </a:outerShdw>
              </a:effectLst>
            </a:endParaRPr>
          </a:p>
        </p:txBody>
      </p:sp>
      <p:sp>
        <p:nvSpPr>
          <p:cNvPr id="4" name="Rectangle: Rounded Corners 3">
            <a:extLst>
              <a:ext uri="{FF2B5EF4-FFF2-40B4-BE49-F238E27FC236}">
                <a16:creationId xmlns:a16="http://schemas.microsoft.com/office/drawing/2014/main" id="{B729EE15-DFBC-7E4D-7959-1B11E623146B}"/>
              </a:ext>
            </a:extLst>
          </p:cNvPr>
          <p:cNvSpPr/>
          <p:nvPr/>
        </p:nvSpPr>
        <p:spPr>
          <a:xfrm>
            <a:off x="289725" y="4591008"/>
            <a:ext cx="1133848" cy="6807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100"/>
              <a:t>Other FAO DB </a:t>
            </a:r>
            <a:endParaRPr lang="fr-FR" sz="1100">
              <a:cs typeface="Calibri"/>
            </a:endParaRPr>
          </a:p>
        </p:txBody>
      </p:sp>
    </p:spTree>
    <p:extLst>
      <p:ext uri="{BB962C8B-B14F-4D97-AF65-F5344CB8AC3E}">
        <p14:creationId xmlns:p14="http://schemas.microsoft.com/office/powerpoint/2010/main" val="3794416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strVal val="#ppt_w*0.70"/>
                                          </p:val>
                                        </p:tav>
                                        <p:tav tm="100000">
                                          <p:val>
                                            <p:strVal val="#ppt_w"/>
                                          </p:val>
                                        </p:tav>
                                      </p:tavLst>
                                    </p:anim>
                                    <p:anim calcmode="lin" valueType="num">
                                      <p:cBhvr>
                                        <p:cTn id="8" dur="1000" fill="hold"/>
                                        <p:tgtEl>
                                          <p:spTgt spid="44"/>
                                        </p:tgtEl>
                                        <p:attrNameLst>
                                          <p:attrName>ppt_h</p:attrName>
                                        </p:attrNameLst>
                                      </p:cBhvr>
                                      <p:tavLst>
                                        <p:tav tm="0">
                                          <p:val>
                                            <p:strVal val="#ppt_h"/>
                                          </p:val>
                                        </p:tav>
                                        <p:tav tm="100000">
                                          <p:val>
                                            <p:strVal val="#ppt_h"/>
                                          </p:val>
                                        </p:tav>
                                      </p:tavLst>
                                    </p:anim>
                                    <p:animEffect transition="in" filter="fade">
                                      <p:cBhvr>
                                        <p:cTn id="9"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79C1E-E1CD-8109-B8D9-336B47B789CC}"/>
              </a:ext>
            </a:extLst>
          </p:cNvPr>
          <p:cNvSpPr>
            <a:spLocks noGrp="1"/>
          </p:cNvSpPr>
          <p:nvPr>
            <p:ph type="title"/>
          </p:nvPr>
        </p:nvSpPr>
        <p:spPr>
          <a:xfrm>
            <a:off x="0" y="18798"/>
            <a:ext cx="10515600" cy="1325563"/>
          </a:xfrm>
        </p:spPr>
        <p:txBody>
          <a:bodyPr/>
          <a:lstStyle/>
          <a:p>
            <a:r>
              <a:rPr lang="en-US" b="1">
                <a:solidFill>
                  <a:schemeClr val="accent6"/>
                </a:solidFill>
                <a:effectLst>
                  <a:outerShdw blurRad="38100" dist="38100" dir="2700000" algn="tl">
                    <a:srgbClr val="000000">
                      <a:alpha val="43137"/>
                    </a:srgbClr>
                  </a:outerShdw>
                </a:effectLst>
              </a:rPr>
              <a:t>Technical implementation</a:t>
            </a:r>
            <a:endParaRPr lang="fr-FR" b="1">
              <a:solidFill>
                <a:schemeClr val="accent6"/>
              </a:solidFill>
              <a:effectLst>
                <a:outerShdw blurRad="38100" dist="38100" dir="2700000" algn="tl">
                  <a:srgbClr val="000000">
                    <a:alpha val="43137"/>
                  </a:srgbClr>
                </a:outerShdw>
              </a:effectLst>
            </a:endParaRPr>
          </a:p>
        </p:txBody>
      </p:sp>
      <p:cxnSp>
        <p:nvCxnSpPr>
          <p:cNvPr id="4" name="Straight Connector 3">
            <a:extLst>
              <a:ext uri="{FF2B5EF4-FFF2-40B4-BE49-F238E27FC236}">
                <a16:creationId xmlns:a16="http://schemas.microsoft.com/office/drawing/2014/main" id="{932C6C5A-7FD0-CC0A-A2F2-5475F4249078}"/>
              </a:ext>
            </a:extLst>
          </p:cNvPr>
          <p:cNvCxnSpPr>
            <a:cxnSpLocks/>
          </p:cNvCxnSpPr>
          <p:nvPr/>
        </p:nvCxnSpPr>
        <p:spPr>
          <a:xfrm>
            <a:off x="5446758" y="3601963"/>
            <a:ext cx="0" cy="288450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76E170C-A937-7661-71B7-B8EA4D6E272D}"/>
              </a:ext>
            </a:extLst>
          </p:cNvPr>
          <p:cNvCxnSpPr>
            <a:cxnSpLocks/>
          </p:cNvCxnSpPr>
          <p:nvPr/>
        </p:nvCxnSpPr>
        <p:spPr>
          <a:xfrm>
            <a:off x="10426877" y="3703954"/>
            <a:ext cx="0" cy="281154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 name="Rectangle: Rounded Corners 5">
            <a:extLst>
              <a:ext uri="{FF2B5EF4-FFF2-40B4-BE49-F238E27FC236}">
                <a16:creationId xmlns:a16="http://schemas.microsoft.com/office/drawing/2014/main" id="{E818AD10-8251-1226-472B-E1ABD8E897AA}"/>
              </a:ext>
            </a:extLst>
          </p:cNvPr>
          <p:cNvSpPr/>
          <p:nvPr/>
        </p:nvSpPr>
        <p:spPr>
          <a:xfrm>
            <a:off x="2542793" y="3796366"/>
            <a:ext cx="1653699" cy="73930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FAO SDG DSD</a:t>
            </a:r>
            <a:endParaRPr lang="fr-FR"/>
          </a:p>
        </p:txBody>
      </p:sp>
      <p:sp>
        <p:nvSpPr>
          <p:cNvPr id="7" name="Cylinder 6">
            <a:extLst>
              <a:ext uri="{FF2B5EF4-FFF2-40B4-BE49-F238E27FC236}">
                <a16:creationId xmlns:a16="http://schemas.microsoft.com/office/drawing/2014/main" id="{422FB969-966F-2C82-71F4-D39F546D84E7}"/>
              </a:ext>
            </a:extLst>
          </p:cNvPr>
          <p:cNvSpPr/>
          <p:nvPr/>
        </p:nvSpPr>
        <p:spPr>
          <a:xfrm>
            <a:off x="2674115" y="5216981"/>
            <a:ext cx="1391053" cy="688107"/>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Full data cube</a:t>
            </a:r>
            <a:endParaRPr lang="fr-FR" sz="1600"/>
          </a:p>
        </p:txBody>
      </p:sp>
      <p:cxnSp>
        <p:nvCxnSpPr>
          <p:cNvPr id="8" name="Straight Connector 7">
            <a:extLst>
              <a:ext uri="{FF2B5EF4-FFF2-40B4-BE49-F238E27FC236}">
                <a16:creationId xmlns:a16="http://schemas.microsoft.com/office/drawing/2014/main" id="{FA7A7F61-A203-FDED-74E5-10A1DFAFFB50}"/>
              </a:ext>
            </a:extLst>
          </p:cNvPr>
          <p:cNvCxnSpPr>
            <a:cxnSpLocks/>
          </p:cNvCxnSpPr>
          <p:nvPr/>
        </p:nvCxnSpPr>
        <p:spPr>
          <a:xfrm flipH="1">
            <a:off x="7418708" y="2870359"/>
            <a:ext cx="40344" cy="368872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9" name="Arrow: Down 8">
            <a:extLst>
              <a:ext uri="{FF2B5EF4-FFF2-40B4-BE49-F238E27FC236}">
                <a16:creationId xmlns:a16="http://schemas.microsoft.com/office/drawing/2014/main" id="{3383459B-C9F4-1638-8D6D-EE97210E920A}"/>
              </a:ext>
            </a:extLst>
          </p:cNvPr>
          <p:cNvSpPr/>
          <p:nvPr/>
        </p:nvSpPr>
        <p:spPr>
          <a:xfrm>
            <a:off x="3272367" y="4535669"/>
            <a:ext cx="155641" cy="73930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Cylinder 9">
            <a:extLst>
              <a:ext uri="{FF2B5EF4-FFF2-40B4-BE49-F238E27FC236}">
                <a16:creationId xmlns:a16="http://schemas.microsoft.com/office/drawing/2014/main" id="{C48121B6-59DB-F39C-FA66-B930B151B214}"/>
              </a:ext>
            </a:extLst>
          </p:cNvPr>
          <p:cNvSpPr/>
          <p:nvPr/>
        </p:nvSpPr>
        <p:spPr>
          <a:xfrm>
            <a:off x="5806023" y="4838235"/>
            <a:ext cx="1391053" cy="688107"/>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FAO SDG Full data cube</a:t>
            </a:r>
            <a:endParaRPr lang="fr-FR" sz="1600"/>
          </a:p>
        </p:txBody>
      </p:sp>
      <p:sp>
        <p:nvSpPr>
          <p:cNvPr id="11" name="Rectangle 10">
            <a:extLst>
              <a:ext uri="{FF2B5EF4-FFF2-40B4-BE49-F238E27FC236}">
                <a16:creationId xmlns:a16="http://schemas.microsoft.com/office/drawing/2014/main" id="{0E92D508-2B07-6F1B-A187-350C4F29DFB8}"/>
              </a:ext>
            </a:extLst>
          </p:cNvPr>
          <p:cNvSpPr/>
          <p:nvPr/>
        </p:nvSpPr>
        <p:spPr>
          <a:xfrm>
            <a:off x="2331862" y="2124112"/>
            <a:ext cx="8117543" cy="4714644"/>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Cylinder 11">
            <a:extLst>
              <a:ext uri="{FF2B5EF4-FFF2-40B4-BE49-F238E27FC236}">
                <a16:creationId xmlns:a16="http://schemas.microsoft.com/office/drawing/2014/main" id="{13579E9A-BA48-3D69-3E31-57D34DA251BA}"/>
              </a:ext>
            </a:extLst>
          </p:cNvPr>
          <p:cNvSpPr/>
          <p:nvPr/>
        </p:nvSpPr>
        <p:spPr>
          <a:xfrm>
            <a:off x="8198034" y="5710179"/>
            <a:ext cx="1391053" cy="688107"/>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t>FAO transformed full data cube</a:t>
            </a:r>
            <a:endParaRPr lang="fr-FR" sz="1200"/>
          </a:p>
        </p:txBody>
      </p:sp>
      <p:cxnSp>
        <p:nvCxnSpPr>
          <p:cNvPr id="13" name="Straight Arrow Connector 12">
            <a:extLst>
              <a:ext uri="{FF2B5EF4-FFF2-40B4-BE49-F238E27FC236}">
                <a16:creationId xmlns:a16="http://schemas.microsoft.com/office/drawing/2014/main" id="{21E2A995-74F8-D4C0-2634-2A46FECAAF8F}"/>
              </a:ext>
            </a:extLst>
          </p:cNvPr>
          <p:cNvCxnSpPr>
            <a:cxnSpLocks/>
            <a:stCxn id="6" idx="3"/>
            <a:endCxn id="10" idx="2"/>
          </p:cNvCxnSpPr>
          <p:nvPr/>
        </p:nvCxnSpPr>
        <p:spPr>
          <a:xfrm>
            <a:off x="4196492" y="4166018"/>
            <a:ext cx="1609531" cy="10162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10EA791E-F916-231E-A8E1-4A63E3FF324D}"/>
              </a:ext>
            </a:extLst>
          </p:cNvPr>
          <p:cNvSpPr/>
          <p:nvPr/>
        </p:nvSpPr>
        <p:spPr>
          <a:xfrm>
            <a:off x="6127309" y="5865152"/>
            <a:ext cx="997838" cy="439346"/>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Data transformation</a:t>
            </a:r>
            <a:endParaRPr lang="fr-FR" sz="1000">
              <a:solidFill>
                <a:schemeClr val="tx1"/>
              </a:solidFill>
            </a:endParaRPr>
          </a:p>
        </p:txBody>
      </p:sp>
      <p:cxnSp>
        <p:nvCxnSpPr>
          <p:cNvPr id="15" name="Straight Arrow Connector 14">
            <a:extLst>
              <a:ext uri="{FF2B5EF4-FFF2-40B4-BE49-F238E27FC236}">
                <a16:creationId xmlns:a16="http://schemas.microsoft.com/office/drawing/2014/main" id="{6C8E80DC-E6A6-1950-5462-50FB8D7A32A6}"/>
              </a:ext>
            </a:extLst>
          </p:cNvPr>
          <p:cNvCxnSpPr>
            <a:cxnSpLocks/>
            <a:stCxn id="14" idx="3"/>
            <a:endCxn id="12" idx="2"/>
          </p:cNvCxnSpPr>
          <p:nvPr/>
        </p:nvCxnSpPr>
        <p:spPr>
          <a:xfrm flipV="1">
            <a:off x="7125147" y="6054233"/>
            <a:ext cx="1072887" cy="305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497DEC6E-1E60-8B3F-6F96-5F92B4F30529}"/>
              </a:ext>
            </a:extLst>
          </p:cNvPr>
          <p:cNvSpPr/>
          <p:nvPr/>
        </p:nvSpPr>
        <p:spPr>
          <a:xfrm>
            <a:off x="6238777" y="3125729"/>
            <a:ext cx="1206236" cy="330740"/>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FF0000"/>
                </a:solidFill>
              </a:rPr>
              <a:t>Internal</a:t>
            </a:r>
            <a:endParaRPr lang="fr-FR">
              <a:solidFill>
                <a:srgbClr val="FF0000"/>
              </a:solidFill>
            </a:endParaRPr>
          </a:p>
        </p:txBody>
      </p:sp>
      <p:sp>
        <p:nvSpPr>
          <p:cNvPr id="17" name="Rectangle 16">
            <a:extLst>
              <a:ext uri="{FF2B5EF4-FFF2-40B4-BE49-F238E27FC236}">
                <a16:creationId xmlns:a16="http://schemas.microsoft.com/office/drawing/2014/main" id="{68F27308-A3F2-1286-ECBA-9C1613F4F05F}"/>
              </a:ext>
            </a:extLst>
          </p:cNvPr>
          <p:cNvSpPr/>
          <p:nvPr/>
        </p:nvSpPr>
        <p:spPr>
          <a:xfrm>
            <a:off x="7467310" y="3125729"/>
            <a:ext cx="1206236" cy="330740"/>
          </a:xfrm>
          <a:prstGeom prst="rect">
            <a:avLst/>
          </a:prstGeom>
          <a:no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6"/>
                </a:solidFill>
              </a:rPr>
              <a:t>Public</a:t>
            </a:r>
            <a:endParaRPr lang="fr-FR">
              <a:solidFill>
                <a:schemeClr val="accent6"/>
              </a:solidFill>
            </a:endParaRPr>
          </a:p>
        </p:txBody>
      </p:sp>
      <p:sp>
        <p:nvSpPr>
          <p:cNvPr id="18" name="Cylinder 17">
            <a:extLst>
              <a:ext uri="{FF2B5EF4-FFF2-40B4-BE49-F238E27FC236}">
                <a16:creationId xmlns:a16="http://schemas.microsoft.com/office/drawing/2014/main" id="{495F28D9-6235-4274-4AF2-A5B5802F8D6A}"/>
              </a:ext>
            </a:extLst>
          </p:cNvPr>
          <p:cNvSpPr/>
          <p:nvPr/>
        </p:nvSpPr>
        <p:spPr>
          <a:xfrm>
            <a:off x="10652524" y="5500499"/>
            <a:ext cx="1513205" cy="962025"/>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Global SDG </a:t>
            </a:r>
          </a:p>
          <a:p>
            <a:pPr algn="ctr"/>
            <a:r>
              <a:rPr lang="en-US" sz="1400"/>
              <a:t>Database - UNSD</a:t>
            </a:r>
            <a:endParaRPr lang="fr-FR" sz="1400"/>
          </a:p>
        </p:txBody>
      </p:sp>
      <p:cxnSp>
        <p:nvCxnSpPr>
          <p:cNvPr id="19" name="Straight Arrow Connector 18">
            <a:extLst>
              <a:ext uri="{FF2B5EF4-FFF2-40B4-BE49-F238E27FC236}">
                <a16:creationId xmlns:a16="http://schemas.microsoft.com/office/drawing/2014/main" id="{705F6D26-0C03-353A-8D77-4119D0573C60}"/>
              </a:ext>
            </a:extLst>
          </p:cNvPr>
          <p:cNvCxnSpPr>
            <a:cxnSpLocks/>
          </p:cNvCxnSpPr>
          <p:nvPr/>
        </p:nvCxnSpPr>
        <p:spPr>
          <a:xfrm>
            <a:off x="9578390" y="6007176"/>
            <a:ext cx="108278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4F3A545-C11E-FCA8-7BB3-C3B46455037B}"/>
              </a:ext>
            </a:extLst>
          </p:cNvPr>
          <p:cNvCxnSpPr>
            <a:cxnSpLocks/>
            <a:stCxn id="7" idx="4"/>
            <a:endCxn id="10" idx="2"/>
          </p:cNvCxnSpPr>
          <p:nvPr/>
        </p:nvCxnSpPr>
        <p:spPr>
          <a:xfrm flipV="1">
            <a:off x="4065168" y="5182289"/>
            <a:ext cx="1740855" cy="3787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8AC99E2-E323-4361-AEAE-79363B098781}"/>
              </a:ext>
            </a:extLst>
          </p:cNvPr>
          <p:cNvSpPr txBox="1"/>
          <p:nvPr/>
        </p:nvSpPr>
        <p:spPr>
          <a:xfrm>
            <a:off x="7563763" y="6486597"/>
            <a:ext cx="1347118" cy="338554"/>
          </a:xfrm>
          <a:prstGeom prst="rect">
            <a:avLst/>
          </a:prstGeom>
          <a:noFill/>
        </p:spPr>
        <p:txBody>
          <a:bodyPr wrap="square" rtlCol="0">
            <a:spAutoFit/>
          </a:bodyPr>
          <a:lstStyle/>
          <a:p>
            <a:r>
              <a:rPr lang="en-US" sz="1600" b="1">
                <a:solidFill>
                  <a:schemeClr val="bg2">
                    <a:lumMod val="50000"/>
                  </a:schemeClr>
                </a:solidFill>
                <a:latin typeface="Abadi Extra Light" panose="020B0204020104020204" pitchFamily="34" charset="0"/>
              </a:rPr>
              <a:t>FAO Front End</a:t>
            </a:r>
            <a:endParaRPr lang="fr-FR" sz="1600" b="1">
              <a:solidFill>
                <a:schemeClr val="bg2">
                  <a:lumMod val="50000"/>
                </a:schemeClr>
              </a:solidFill>
              <a:latin typeface="Abadi Extra Light" panose="020B0204020104020204" pitchFamily="34" charset="0"/>
            </a:endParaRPr>
          </a:p>
        </p:txBody>
      </p:sp>
      <p:sp>
        <p:nvSpPr>
          <p:cNvPr id="22" name="Rectangle 21">
            <a:extLst>
              <a:ext uri="{FF2B5EF4-FFF2-40B4-BE49-F238E27FC236}">
                <a16:creationId xmlns:a16="http://schemas.microsoft.com/office/drawing/2014/main" id="{935831FB-F616-E32E-0432-2BDE1306C838}"/>
              </a:ext>
            </a:extLst>
          </p:cNvPr>
          <p:cNvSpPr/>
          <p:nvPr/>
        </p:nvSpPr>
        <p:spPr>
          <a:xfrm>
            <a:off x="5707387" y="3749784"/>
            <a:ext cx="1491938" cy="323223"/>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75000"/>
                  </a:schemeClr>
                </a:solidFill>
              </a:rPr>
              <a:t>Staging space</a:t>
            </a:r>
            <a:endParaRPr lang="fr-FR" sz="1400">
              <a:solidFill>
                <a:schemeClr val="bg1">
                  <a:lumMod val="75000"/>
                </a:schemeClr>
              </a:solidFill>
            </a:endParaRPr>
          </a:p>
        </p:txBody>
      </p:sp>
      <p:sp>
        <p:nvSpPr>
          <p:cNvPr id="23" name="Rectangle 22">
            <a:extLst>
              <a:ext uri="{FF2B5EF4-FFF2-40B4-BE49-F238E27FC236}">
                <a16:creationId xmlns:a16="http://schemas.microsoft.com/office/drawing/2014/main" id="{D1B0FE78-07E2-7C48-E690-B566A541DE7A}"/>
              </a:ext>
            </a:extLst>
          </p:cNvPr>
          <p:cNvSpPr/>
          <p:nvPr/>
        </p:nvSpPr>
        <p:spPr>
          <a:xfrm>
            <a:off x="8308725" y="3674182"/>
            <a:ext cx="1491938" cy="323223"/>
          </a:xfrm>
          <a:prstGeom prst="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75000"/>
                  </a:schemeClr>
                </a:solidFill>
              </a:rPr>
              <a:t>Release space</a:t>
            </a:r>
            <a:endParaRPr lang="fr-FR" sz="1400">
              <a:solidFill>
                <a:schemeClr val="bg1">
                  <a:lumMod val="75000"/>
                </a:schemeClr>
              </a:solidFill>
            </a:endParaRPr>
          </a:p>
        </p:txBody>
      </p:sp>
      <p:sp>
        <p:nvSpPr>
          <p:cNvPr id="24" name="TextBox 23">
            <a:extLst>
              <a:ext uri="{FF2B5EF4-FFF2-40B4-BE49-F238E27FC236}">
                <a16:creationId xmlns:a16="http://schemas.microsoft.com/office/drawing/2014/main" id="{8F5B7190-C148-B991-5C5B-5BE1F132307F}"/>
              </a:ext>
            </a:extLst>
          </p:cNvPr>
          <p:cNvSpPr txBox="1"/>
          <p:nvPr/>
        </p:nvSpPr>
        <p:spPr>
          <a:xfrm>
            <a:off x="4145646" y="6473550"/>
            <a:ext cx="1347118" cy="338554"/>
          </a:xfrm>
          <a:prstGeom prst="rect">
            <a:avLst/>
          </a:prstGeom>
          <a:noFill/>
        </p:spPr>
        <p:txBody>
          <a:bodyPr wrap="square" rtlCol="0">
            <a:spAutoFit/>
          </a:bodyPr>
          <a:lstStyle/>
          <a:p>
            <a:r>
              <a:rPr lang="en-US" sz="1600" b="1">
                <a:solidFill>
                  <a:schemeClr val="bg2">
                    <a:lumMod val="50000"/>
                  </a:schemeClr>
                </a:solidFill>
                <a:latin typeface="Abadi Extra Light" panose="020B0204020104020204" pitchFamily="34" charset="0"/>
              </a:rPr>
              <a:t>FAO Back End</a:t>
            </a:r>
            <a:endParaRPr lang="fr-FR" sz="1600" b="1">
              <a:solidFill>
                <a:schemeClr val="bg2">
                  <a:lumMod val="50000"/>
                </a:schemeClr>
              </a:solidFill>
              <a:latin typeface="Abadi Extra Light" panose="020B0204020104020204" pitchFamily="34" charset="0"/>
            </a:endParaRPr>
          </a:p>
        </p:txBody>
      </p:sp>
      <p:cxnSp>
        <p:nvCxnSpPr>
          <p:cNvPr id="25" name="Straight Arrow Connector 24">
            <a:extLst>
              <a:ext uri="{FF2B5EF4-FFF2-40B4-BE49-F238E27FC236}">
                <a16:creationId xmlns:a16="http://schemas.microsoft.com/office/drawing/2014/main" id="{D33E3D37-60EA-E0B9-6553-83AE463C8839}"/>
              </a:ext>
            </a:extLst>
          </p:cNvPr>
          <p:cNvCxnSpPr>
            <a:cxnSpLocks/>
            <a:stCxn id="10" idx="3"/>
          </p:cNvCxnSpPr>
          <p:nvPr/>
        </p:nvCxnSpPr>
        <p:spPr>
          <a:xfrm flipH="1">
            <a:off x="6501549" y="5526342"/>
            <a:ext cx="1" cy="2137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EC3FE65-4861-956C-12BC-ECA06544CB3C}"/>
              </a:ext>
            </a:extLst>
          </p:cNvPr>
          <p:cNvCxnSpPr>
            <a:cxnSpLocks/>
          </p:cNvCxnSpPr>
          <p:nvPr/>
        </p:nvCxnSpPr>
        <p:spPr>
          <a:xfrm>
            <a:off x="7801145" y="5412230"/>
            <a:ext cx="232491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EDC4C049-FEAF-AEA4-A4B3-83FAB69A6A15}"/>
              </a:ext>
            </a:extLst>
          </p:cNvPr>
          <p:cNvSpPr/>
          <p:nvPr/>
        </p:nvSpPr>
        <p:spPr>
          <a:xfrm>
            <a:off x="8157827" y="4166018"/>
            <a:ext cx="1306749" cy="3232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SDG DF1</a:t>
            </a:r>
            <a:endParaRPr lang="fr-FR" sz="1400"/>
          </a:p>
        </p:txBody>
      </p:sp>
      <p:sp>
        <p:nvSpPr>
          <p:cNvPr id="28" name="Rectangle 27">
            <a:extLst>
              <a:ext uri="{FF2B5EF4-FFF2-40B4-BE49-F238E27FC236}">
                <a16:creationId xmlns:a16="http://schemas.microsoft.com/office/drawing/2014/main" id="{5D909C05-9FDB-7ADE-D518-8E6BE5310E79}"/>
              </a:ext>
            </a:extLst>
          </p:cNvPr>
          <p:cNvSpPr/>
          <p:nvPr/>
        </p:nvSpPr>
        <p:spPr>
          <a:xfrm>
            <a:off x="8168928" y="4560705"/>
            <a:ext cx="1306749" cy="3232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SDG DF2</a:t>
            </a:r>
            <a:endParaRPr lang="fr-FR" sz="1400"/>
          </a:p>
        </p:txBody>
      </p:sp>
      <p:sp>
        <p:nvSpPr>
          <p:cNvPr id="29" name="Rectangle 28">
            <a:extLst>
              <a:ext uri="{FF2B5EF4-FFF2-40B4-BE49-F238E27FC236}">
                <a16:creationId xmlns:a16="http://schemas.microsoft.com/office/drawing/2014/main" id="{CFB0A5A3-85B9-4857-1839-8DEDA375C3E8}"/>
              </a:ext>
            </a:extLst>
          </p:cNvPr>
          <p:cNvSpPr/>
          <p:nvPr/>
        </p:nvSpPr>
        <p:spPr>
          <a:xfrm>
            <a:off x="8167609" y="4956254"/>
            <a:ext cx="1306749" cy="3232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SDG DF3</a:t>
            </a:r>
            <a:endParaRPr lang="fr-FR" sz="1400"/>
          </a:p>
        </p:txBody>
      </p:sp>
      <p:cxnSp>
        <p:nvCxnSpPr>
          <p:cNvPr id="30" name="Straight Arrow Connector 29">
            <a:extLst>
              <a:ext uri="{FF2B5EF4-FFF2-40B4-BE49-F238E27FC236}">
                <a16:creationId xmlns:a16="http://schemas.microsoft.com/office/drawing/2014/main" id="{37D8B176-9B46-595F-6E28-C7AAAFAEE297}"/>
              </a:ext>
            </a:extLst>
          </p:cNvPr>
          <p:cNvCxnSpPr>
            <a:cxnSpLocks/>
            <a:stCxn id="10" idx="4"/>
          </p:cNvCxnSpPr>
          <p:nvPr/>
        </p:nvCxnSpPr>
        <p:spPr>
          <a:xfrm flipV="1">
            <a:off x="7197076" y="4258473"/>
            <a:ext cx="1596941" cy="9238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24C51637-C542-C95E-18C2-D36D39137128}"/>
              </a:ext>
            </a:extLst>
          </p:cNvPr>
          <p:cNvCxnSpPr>
            <a:cxnSpLocks/>
            <a:stCxn id="10" idx="4"/>
            <a:endCxn id="28" idx="1"/>
          </p:cNvCxnSpPr>
          <p:nvPr/>
        </p:nvCxnSpPr>
        <p:spPr>
          <a:xfrm flipV="1">
            <a:off x="7197076" y="4722314"/>
            <a:ext cx="971852" cy="4599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168651F0-1360-B6D0-C230-BA6AE82881D4}"/>
              </a:ext>
            </a:extLst>
          </p:cNvPr>
          <p:cNvCxnSpPr>
            <a:cxnSpLocks/>
            <a:stCxn id="10" idx="4"/>
            <a:endCxn id="29" idx="1"/>
          </p:cNvCxnSpPr>
          <p:nvPr/>
        </p:nvCxnSpPr>
        <p:spPr>
          <a:xfrm flipV="1">
            <a:off x="7197076" y="5117863"/>
            <a:ext cx="970533" cy="644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EBEB37E1-08C7-2C52-DE9B-8C619A13EE1D}"/>
              </a:ext>
            </a:extLst>
          </p:cNvPr>
          <p:cNvSpPr txBox="1"/>
          <p:nvPr/>
        </p:nvSpPr>
        <p:spPr>
          <a:xfrm rot="16200000">
            <a:off x="9349125" y="4406202"/>
            <a:ext cx="1398971" cy="338554"/>
          </a:xfrm>
          <a:prstGeom prst="rect">
            <a:avLst/>
          </a:prstGeom>
          <a:noFill/>
        </p:spPr>
        <p:txBody>
          <a:bodyPr wrap="square" rtlCol="0">
            <a:spAutoFit/>
          </a:bodyPr>
          <a:lstStyle/>
          <a:p>
            <a:r>
              <a:rPr lang="en-US" sz="1600" b="1">
                <a:solidFill>
                  <a:schemeClr val="accent2">
                    <a:lumMod val="75000"/>
                  </a:schemeClr>
                </a:solidFill>
              </a:rPr>
              <a:t>Dissemination</a:t>
            </a:r>
            <a:endParaRPr lang="fr-FR" sz="1600" b="1">
              <a:solidFill>
                <a:schemeClr val="accent2">
                  <a:lumMod val="75000"/>
                </a:schemeClr>
              </a:solidFill>
            </a:endParaRPr>
          </a:p>
        </p:txBody>
      </p:sp>
      <p:sp>
        <p:nvSpPr>
          <p:cNvPr id="34" name="TextBox 33">
            <a:extLst>
              <a:ext uri="{FF2B5EF4-FFF2-40B4-BE49-F238E27FC236}">
                <a16:creationId xmlns:a16="http://schemas.microsoft.com/office/drawing/2014/main" id="{91BFB1F2-ED77-C023-F97A-17414BA30E5F}"/>
              </a:ext>
            </a:extLst>
          </p:cNvPr>
          <p:cNvSpPr txBox="1"/>
          <p:nvPr/>
        </p:nvSpPr>
        <p:spPr>
          <a:xfrm rot="16200000">
            <a:off x="9520455" y="5884954"/>
            <a:ext cx="1092739" cy="338554"/>
          </a:xfrm>
          <a:prstGeom prst="rect">
            <a:avLst/>
          </a:prstGeom>
          <a:noFill/>
        </p:spPr>
        <p:txBody>
          <a:bodyPr wrap="square" rtlCol="0">
            <a:spAutoFit/>
          </a:bodyPr>
          <a:lstStyle/>
          <a:p>
            <a:r>
              <a:rPr lang="en-US" sz="1600" b="1">
                <a:solidFill>
                  <a:schemeClr val="accent2">
                    <a:lumMod val="75000"/>
                  </a:schemeClr>
                </a:solidFill>
              </a:rPr>
              <a:t>Reporting</a:t>
            </a:r>
            <a:endParaRPr lang="fr-FR" sz="1600" b="1">
              <a:solidFill>
                <a:schemeClr val="accent2">
                  <a:lumMod val="75000"/>
                </a:schemeClr>
              </a:solidFill>
            </a:endParaRPr>
          </a:p>
        </p:txBody>
      </p:sp>
      <p:sp>
        <p:nvSpPr>
          <p:cNvPr id="35" name="Rectangle 34">
            <a:extLst>
              <a:ext uri="{FF2B5EF4-FFF2-40B4-BE49-F238E27FC236}">
                <a16:creationId xmlns:a16="http://schemas.microsoft.com/office/drawing/2014/main" id="{C1F400D0-54F8-2BD6-069E-15AE6318B672}"/>
              </a:ext>
            </a:extLst>
          </p:cNvPr>
          <p:cNvSpPr/>
          <p:nvPr/>
        </p:nvSpPr>
        <p:spPr>
          <a:xfrm>
            <a:off x="3958719" y="2124112"/>
            <a:ext cx="4708188" cy="438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FAO SDMX implementation for SDG</a:t>
            </a:r>
            <a:endParaRPr lang="fr-FR"/>
          </a:p>
        </p:txBody>
      </p:sp>
      <p:sp>
        <p:nvSpPr>
          <p:cNvPr id="36" name="TextBox 35">
            <a:extLst>
              <a:ext uri="{FF2B5EF4-FFF2-40B4-BE49-F238E27FC236}">
                <a16:creationId xmlns:a16="http://schemas.microsoft.com/office/drawing/2014/main" id="{0CB3C813-7324-4A79-FC7A-2BC80928D9FB}"/>
              </a:ext>
            </a:extLst>
          </p:cNvPr>
          <p:cNvSpPr txBox="1"/>
          <p:nvPr/>
        </p:nvSpPr>
        <p:spPr>
          <a:xfrm>
            <a:off x="2331862" y="2734110"/>
            <a:ext cx="2286000" cy="600164"/>
          </a:xfrm>
          <a:prstGeom prst="rect">
            <a:avLst/>
          </a:prstGeom>
          <a:noFill/>
          <a:ln>
            <a:solidFill>
              <a:schemeClr val="accent1">
                <a:shade val="50000"/>
              </a:schemeClr>
            </a:solidFill>
          </a:ln>
        </p:spPr>
        <p:txBody>
          <a:bodyPr wrap="square" rtlCol="0">
            <a:spAutoFit/>
          </a:bodyPr>
          <a:lstStyle/>
          <a:p>
            <a:pPr algn="ctr"/>
            <a:r>
              <a:rPr lang="en-US" sz="1100"/>
              <a:t>Other FAO needs for dissemination</a:t>
            </a:r>
          </a:p>
          <a:p>
            <a:pPr algn="ctr"/>
            <a:r>
              <a:rPr lang="en-US" sz="1100"/>
              <a:t>(ISO2, ISO3, REF_PERIOD, AREA_TYPE, …)</a:t>
            </a:r>
            <a:endParaRPr lang="fr-FR" sz="1100"/>
          </a:p>
        </p:txBody>
      </p:sp>
      <p:sp>
        <p:nvSpPr>
          <p:cNvPr id="37" name="Arrow: Down 36">
            <a:extLst>
              <a:ext uri="{FF2B5EF4-FFF2-40B4-BE49-F238E27FC236}">
                <a16:creationId xmlns:a16="http://schemas.microsoft.com/office/drawing/2014/main" id="{BB354F90-5D87-12BD-C561-54FAD4DE18BD}"/>
              </a:ext>
            </a:extLst>
          </p:cNvPr>
          <p:cNvSpPr/>
          <p:nvPr/>
        </p:nvSpPr>
        <p:spPr>
          <a:xfrm>
            <a:off x="3308075" y="3347937"/>
            <a:ext cx="97274" cy="44842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Rectangle: Rounded Corners 37">
            <a:extLst>
              <a:ext uri="{FF2B5EF4-FFF2-40B4-BE49-F238E27FC236}">
                <a16:creationId xmlns:a16="http://schemas.microsoft.com/office/drawing/2014/main" id="{4F284DC0-FC2F-D3E3-142C-BDE3D36D5DE7}"/>
              </a:ext>
            </a:extLst>
          </p:cNvPr>
          <p:cNvSpPr/>
          <p:nvPr/>
        </p:nvSpPr>
        <p:spPr>
          <a:xfrm>
            <a:off x="72630" y="2599343"/>
            <a:ext cx="1036356" cy="6663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Internal repository </a:t>
            </a:r>
            <a:endParaRPr lang="fr-FR"/>
          </a:p>
        </p:txBody>
      </p:sp>
      <p:sp>
        <p:nvSpPr>
          <p:cNvPr id="39" name="Rectangle: Rounded Corners 38">
            <a:extLst>
              <a:ext uri="{FF2B5EF4-FFF2-40B4-BE49-F238E27FC236}">
                <a16:creationId xmlns:a16="http://schemas.microsoft.com/office/drawing/2014/main" id="{AA765486-B4AF-9A55-2167-76B26138194B}"/>
              </a:ext>
            </a:extLst>
          </p:cNvPr>
          <p:cNvSpPr/>
          <p:nvPr/>
        </p:nvSpPr>
        <p:spPr>
          <a:xfrm>
            <a:off x="108238" y="4234588"/>
            <a:ext cx="1110879" cy="64051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Global SDG DSD</a:t>
            </a:r>
            <a:endParaRPr lang="fr-FR"/>
          </a:p>
        </p:txBody>
      </p:sp>
      <p:cxnSp>
        <p:nvCxnSpPr>
          <p:cNvPr id="40" name="Straight Arrow Connector 39">
            <a:extLst>
              <a:ext uri="{FF2B5EF4-FFF2-40B4-BE49-F238E27FC236}">
                <a16:creationId xmlns:a16="http://schemas.microsoft.com/office/drawing/2014/main" id="{68F65B09-C263-1F33-7530-403E34FF40F7}"/>
              </a:ext>
            </a:extLst>
          </p:cNvPr>
          <p:cNvCxnSpPr>
            <a:cxnSpLocks/>
            <a:stCxn id="39" idx="3"/>
          </p:cNvCxnSpPr>
          <p:nvPr/>
        </p:nvCxnSpPr>
        <p:spPr>
          <a:xfrm flipV="1">
            <a:off x="1219117" y="4234149"/>
            <a:ext cx="1308270" cy="3206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880F368C-3B47-A217-13B8-A891765CC4B6}"/>
              </a:ext>
            </a:extLst>
          </p:cNvPr>
          <p:cNvCxnSpPr>
            <a:cxnSpLocks/>
            <a:stCxn id="38" idx="3"/>
          </p:cNvCxnSpPr>
          <p:nvPr/>
        </p:nvCxnSpPr>
        <p:spPr>
          <a:xfrm>
            <a:off x="1108986" y="2932517"/>
            <a:ext cx="1333007" cy="6149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2F95E352-BABD-D00B-929B-00A22FDEDC5B}"/>
              </a:ext>
            </a:extLst>
          </p:cNvPr>
          <p:cNvSpPr txBox="1"/>
          <p:nvPr/>
        </p:nvSpPr>
        <p:spPr>
          <a:xfrm rot="1339452">
            <a:off x="1004341" y="3358934"/>
            <a:ext cx="1622021" cy="461665"/>
          </a:xfrm>
          <a:prstGeom prst="rect">
            <a:avLst/>
          </a:prstGeom>
          <a:noFill/>
        </p:spPr>
        <p:txBody>
          <a:bodyPr wrap="square" rtlCol="0">
            <a:spAutoFit/>
          </a:bodyPr>
          <a:lstStyle/>
          <a:p>
            <a:pPr algn="ctr"/>
            <a:r>
              <a:rPr lang="en-US" sz="1200" b="1">
                <a:solidFill>
                  <a:schemeClr val="accent6"/>
                </a:solidFill>
              </a:rPr>
              <a:t>FAO SDG geographical</a:t>
            </a:r>
          </a:p>
          <a:p>
            <a:pPr algn="ctr"/>
            <a:r>
              <a:rPr lang="en-US" sz="1200" b="1">
                <a:solidFill>
                  <a:schemeClr val="accent6"/>
                </a:solidFill>
              </a:rPr>
              <a:t> classification</a:t>
            </a:r>
            <a:endParaRPr lang="fr-FR" sz="1200" b="1">
              <a:solidFill>
                <a:schemeClr val="accent6"/>
              </a:solidFill>
            </a:endParaRPr>
          </a:p>
        </p:txBody>
      </p:sp>
      <p:sp>
        <p:nvSpPr>
          <p:cNvPr id="43" name="TextBox 42">
            <a:extLst>
              <a:ext uri="{FF2B5EF4-FFF2-40B4-BE49-F238E27FC236}">
                <a16:creationId xmlns:a16="http://schemas.microsoft.com/office/drawing/2014/main" id="{BCBD8BEE-9526-D37F-D574-F76A71B9286F}"/>
              </a:ext>
            </a:extLst>
          </p:cNvPr>
          <p:cNvSpPr txBox="1"/>
          <p:nvPr/>
        </p:nvSpPr>
        <p:spPr>
          <a:xfrm rot="20764509">
            <a:off x="1135933" y="4439705"/>
            <a:ext cx="1393969" cy="461665"/>
          </a:xfrm>
          <a:prstGeom prst="rect">
            <a:avLst/>
          </a:prstGeom>
          <a:noFill/>
        </p:spPr>
        <p:txBody>
          <a:bodyPr wrap="square" rtlCol="0">
            <a:spAutoFit/>
          </a:bodyPr>
          <a:lstStyle/>
          <a:p>
            <a:pPr algn="ctr"/>
            <a:r>
              <a:rPr lang="en-US" sz="1200" b="1">
                <a:solidFill>
                  <a:schemeClr val="accent6"/>
                </a:solidFill>
              </a:rPr>
              <a:t>Main structure (SERIES, …)</a:t>
            </a:r>
            <a:endParaRPr lang="fr-FR" sz="1200" b="1">
              <a:solidFill>
                <a:schemeClr val="accent6"/>
              </a:solidFill>
            </a:endParaRPr>
          </a:p>
        </p:txBody>
      </p:sp>
      <p:sp>
        <p:nvSpPr>
          <p:cNvPr id="44" name="Rectangle 43">
            <a:extLst>
              <a:ext uri="{FF2B5EF4-FFF2-40B4-BE49-F238E27FC236}">
                <a16:creationId xmlns:a16="http://schemas.microsoft.com/office/drawing/2014/main" id="{1DB95268-6C1F-1F60-D47F-54FC7834C93B}"/>
              </a:ext>
            </a:extLst>
          </p:cNvPr>
          <p:cNvSpPr/>
          <p:nvPr/>
        </p:nvSpPr>
        <p:spPr>
          <a:xfrm>
            <a:off x="126271" y="5356620"/>
            <a:ext cx="1749708" cy="4821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t>SDG validated data for 2021 exercise (OCS)</a:t>
            </a:r>
            <a:endParaRPr lang="fr-FR" sz="1200"/>
          </a:p>
        </p:txBody>
      </p:sp>
      <p:cxnSp>
        <p:nvCxnSpPr>
          <p:cNvPr id="45" name="Straight Arrow Connector 44">
            <a:extLst>
              <a:ext uri="{FF2B5EF4-FFF2-40B4-BE49-F238E27FC236}">
                <a16:creationId xmlns:a16="http://schemas.microsoft.com/office/drawing/2014/main" id="{A1D2A034-61D6-E248-DADF-D0E2609C20DF}"/>
              </a:ext>
            </a:extLst>
          </p:cNvPr>
          <p:cNvCxnSpPr>
            <a:cxnSpLocks/>
            <a:stCxn id="44" idx="3"/>
            <a:endCxn id="7" idx="2"/>
          </p:cNvCxnSpPr>
          <p:nvPr/>
        </p:nvCxnSpPr>
        <p:spPr>
          <a:xfrm flipV="1">
            <a:off x="1875979" y="5561035"/>
            <a:ext cx="798136" cy="366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46" name="Picture 45">
            <a:extLst>
              <a:ext uri="{FF2B5EF4-FFF2-40B4-BE49-F238E27FC236}">
                <a16:creationId xmlns:a16="http://schemas.microsoft.com/office/drawing/2014/main" id="{09D97620-AF95-EBB7-51C0-0555CD578D0D}"/>
              </a:ext>
            </a:extLst>
          </p:cNvPr>
          <p:cNvPicPr>
            <a:picLocks noChangeAspect="1"/>
          </p:cNvPicPr>
          <p:nvPr/>
        </p:nvPicPr>
        <p:blipFill>
          <a:blip r:embed="rId3"/>
          <a:stretch>
            <a:fillRect/>
          </a:stretch>
        </p:blipFill>
        <p:spPr>
          <a:xfrm>
            <a:off x="9622554" y="0"/>
            <a:ext cx="2543175" cy="962025"/>
          </a:xfrm>
          <a:prstGeom prst="rect">
            <a:avLst/>
          </a:prstGeom>
        </p:spPr>
      </p:pic>
      <p:pic>
        <p:nvPicPr>
          <p:cNvPr id="47" name="Picture 46">
            <a:extLst>
              <a:ext uri="{FF2B5EF4-FFF2-40B4-BE49-F238E27FC236}">
                <a16:creationId xmlns:a16="http://schemas.microsoft.com/office/drawing/2014/main" id="{0D932546-1AF7-635A-0647-086DC417A32E}"/>
              </a:ext>
            </a:extLst>
          </p:cNvPr>
          <p:cNvPicPr>
            <a:picLocks noChangeAspect="1"/>
          </p:cNvPicPr>
          <p:nvPr/>
        </p:nvPicPr>
        <p:blipFill>
          <a:blip r:embed="rId4"/>
          <a:stretch>
            <a:fillRect/>
          </a:stretch>
        </p:blipFill>
        <p:spPr>
          <a:xfrm>
            <a:off x="2419205" y="6486464"/>
            <a:ext cx="1739055" cy="264444"/>
          </a:xfrm>
          <a:prstGeom prst="rect">
            <a:avLst/>
          </a:prstGeom>
        </p:spPr>
      </p:pic>
      <p:pic>
        <p:nvPicPr>
          <p:cNvPr id="49" name="Picture 48" descr="Icon&#10;&#10;Description automatically generated">
            <a:extLst>
              <a:ext uri="{FF2B5EF4-FFF2-40B4-BE49-F238E27FC236}">
                <a16:creationId xmlns:a16="http://schemas.microsoft.com/office/drawing/2014/main" id="{472F5E95-AAFA-C2C0-EEBB-CB278E7421DC}"/>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446758" y="6525208"/>
            <a:ext cx="274384" cy="274384"/>
          </a:xfrm>
          <a:prstGeom prst="rect">
            <a:avLst/>
          </a:prstGeom>
        </p:spPr>
      </p:pic>
      <p:pic>
        <p:nvPicPr>
          <p:cNvPr id="50" name="Picture 49" descr="Icon&#10;&#10;Description automatically generated">
            <a:extLst>
              <a:ext uri="{FF2B5EF4-FFF2-40B4-BE49-F238E27FC236}">
                <a16:creationId xmlns:a16="http://schemas.microsoft.com/office/drawing/2014/main" id="{9472471F-F372-2850-6013-E489A430161F}"/>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893560" y="6481494"/>
            <a:ext cx="274384" cy="274384"/>
          </a:xfrm>
          <a:prstGeom prst="rect">
            <a:avLst/>
          </a:prstGeom>
        </p:spPr>
      </p:pic>
      <p:sp>
        <p:nvSpPr>
          <p:cNvPr id="51" name="TextBox 50">
            <a:extLst>
              <a:ext uri="{FF2B5EF4-FFF2-40B4-BE49-F238E27FC236}">
                <a16:creationId xmlns:a16="http://schemas.microsoft.com/office/drawing/2014/main" id="{223EA949-6FDD-C44E-F164-E939F61B9658}"/>
              </a:ext>
            </a:extLst>
          </p:cNvPr>
          <p:cNvSpPr txBox="1"/>
          <p:nvPr/>
        </p:nvSpPr>
        <p:spPr>
          <a:xfrm>
            <a:off x="5690538" y="6493168"/>
            <a:ext cx="1660851" cy="307777"/>
          </a:xfrm>
          <a:prstGeom prst="rect">
            <a:avLst/>
          </a:prstGeom>
          <a:noFill/>
        </p:spPr>
        <p:txBody>
          <a:bodyPr wrap="square" rtlCol="0">
            <a:spAutoFit/>
          </a:bodyPr>
          <a:lstStyle/>
          <a:p>
            <a:r>
              <a:rPr lang="en-US" sz="1400" b="1">
                <a:solidFill>
                  <a:schemeClr val="accent1"/>
                </a:solidFill>
                <a:effectLst>
                  <a:outerShdw blurRad="38100" dist="38100" dir="2700000" algn="tl">
                    <a:srgbClr val="000000">
                      <a:alpha val="43137"/>
                    </a:srgbClr>
                  </a:outerShdw>
                </a:effectLst>
                <a:latin typeface="Abadi Extra Light" panose="020B0204020104020204" pitchFamily="34" charset="0"/>
              </a:rPr>
              <a:t>.Stat DLM</a:t>
            </a:r>
            <a:endParaRPr lang="fr-FR" sz="1400" b="1">
              <a:solidFill>
                <a:schemeClr val="accent1"/>
              </a:solidFill>
              <a:effectLst>
                <a:outerShdw blurRad="38100" dist="38100" dir="2700000" algn="tl">
                  <a:srgbClr val="000000">
                    <a:alpha val="43137"/>
                  </a:srgbClr>
                </a:outerShdw>
              </a:effectLst>
              <a:latin typeface="Abadi Extra Light" panose="020B0204020104020204" pitchFamily="34" charset="0"/>
            </a:endParaRPr>
          </a:p>
        </p:txBody>
      </p:sp>
      <p:sp>
        <p:nvSpPr>
          <p:cNvPr id="52" name="TextBox 51">
            <a:extLst>
              <a:ext uri="{FF2B5EF4-FFF2-40B4-BE49-F238E27FC236}">
                <a16:creationId xmlns:a16="http://schemas.microsoft.com/office/drawing/2014/main" id="{BE12714B-FD7A-1566-C90F-6B8F8F9DA1A1}"/>
              </a:ext>
            </a:extLst>
          </p:cNvPr>
          <p:cNvSpPr txBox="1"/>
          <p:nvPr/>
        </p:nvSpPr>
        <p:spPr>
          <a:xfrm>
            <a:off x="9137941" y="6513058"/>
            <a:ext cx="1660851" cy="307777"/>
          </a:xfrm>
          <a:prstGeom prst="rect">
            <a:avLst/>
          </a:prstGeom>
          <a:noFill/>
        </p:spPr>
        <p:txBody>
          <a:bodyPr wrap="square" rtlCol="0">
            <a:spAutoFit/>
          </a:bodyPr>
          <a:lstStyle/>
          <a:p>
            <a:r>
              <a:rPr lang="en-US" sz="1400" b="1">
                <a:solidFill>
                  <a:schemeClr val="accent1"/>
                </a:solidFill>
                <a:effectLst>
                  <a:outerShdw blurRad="38100" dist="38100" dir="2700000" algn="tl">
                    <a:srgbClr val="000000">
                      <a:alpha val="43137"/>
                    </a:srgbClr>
                  </a:outerShdw>
                </a:effectLst>
                <a:latin typeface="Abadi Extra Light" panose="020B0204020104020204" pitchFamily="34" charset="0"/>
              </a:rPr>
              <a:t>.Stat DE</a:t>
            </a:r>
            <a:endParaRPr lang="fr-FR" sz="1400" b="1">
              <a:solidFill>
                <a:schemeClr val="accent1"/>
              </a:solidFill>
              <a:effectLst>
                <a:outerShdw blurRad="38100" dist="38100" dir="2700000" algn="tl">
                  <a:srgbClr val="000000">
                    <a:alpha val="43137"/>
                  </a:srgbClr>
                </a:outerShdw>
              </a:effectLst>
              <a:latin typeface="Abadi Extra Light" panose="020B0204020104020204" pitchFamily="34" charset="0"/>
            </a:endParaRPr>
          </a:p>
        </p:txBody>
      </p:sp>
    </p:spTree>
    <p:extLst>
      <p:ext uri="{BB962C8B-B14F-4D97-AF65-F5344CB8AC3E}">
        <p14:creationId xmlns:p14="http://schemas.microsoft.com/office/powerpoint/2010/main" val="1532615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55"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anim calcmode="lin" valueType="num">
                                      <p:cBhvr>
                                        <p:cTn id="9" dur="1000" fill="hold"/>
                                        <p:tgtEl>
                                          <p:spTgt spid="20"/>
                                        </p:tgtEl>
                                        <p:attrNameLst>
                                          <p:attrName>ppt_w</p:attrName>
                                        </p:attrNameLst>
                                      </p:cBhvr>
                                      <p:tavLst>
                                        <p:tav tm="0">
                                          <p:val>
                                            <p:strVal val="#ppt_w*0.70"/>
                                          </p:val>
                                        </p:tav>
                                        <p:tav tm="100000">
                                          <p:val>
                                            <p:strVal val="#ppt_w"/>
                                          </p:val>
                                        </p:tav>
                                      </p:tavLst>
                                    </p:anim>
                                    <p:anim calcmode="lin" valueType="num">
                                      <p:cBhvr>
                                        <p:cTn id="10" dur="1000" fill="hold"/>
                                        <p:tgtEl>
                                          <p:spTgt spid="20"/>
                                        </p:tgtEl>
                                        <p:attrNameLst>
                                          <p:attrName>ppt_h</p:attrName>
                                        </p:attrNameLst>
                                      </p:cBhvr>
                                      <p:tavLst>
                                        <p:tav tm="0">
                                          <p:val>
                                            <p:strVal val="#ppt_h"/>
                                          </p:val>
                                        </p:tav>
                                        <p:tav tm="100000">
                                          <p:val>
                                            <p:strVal val="#ppt_h"/>
                                          </p:val>
                                        </p:tav>
                                      </p:tavLst>
                                    </p:anim>
                                    <p:animEffect transition="in" filter="fade">
                                      <p:cBhvr>
                                        <p:cTn id="11" dur="1000"/>
                                        <p:tgtEl>
                                          <p:spTgt spid="20"/>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ppt_w</p:attrName>
                                        </p:attrNameLst>
                                      </p:cBhvr>
                                      <p:tavLst>
                                        <p:tav tm="0">
                                          <p:val>
                                            <p:strVal val="#ppt_w*0.70"/>
                                          </p:val>
                                        </p:tav>
                                        <p:tav tm="100000">
                                          <p:val>
                                            <p:strVal val="#ppt_w"/>
                                          </p:val>
                                        </p:tav>
                                      </p:tavLst>
                                    </p:anim>
                                    <p:anim calcmode="lin" valueType="num">
                                      <p:cBhvr>
                                        <p:cTn id="19" dur="1000" fill="hold"/>
                                        <p:tgtEl>
                                          <p:spTgt spid="13"/>
                                        </p:tgtEl>
                                        <p:attrNameLst>
                                          <p:attrName>ppt_h</p:attrName>
                                        </p:attrNameLst>
                                      </p:cBhvr>
                                      <p:tavLst>
                                        <p:tav tm="0">
                                          <p:val>
                                            <p:strVal val="#ppt_h"/>
                                          </p:val>
                                        </p:tav>
                                        <p:tav tm="100000">
                                          <p:val>
                                            <p:strVal val="#ppt_h"/>
                                          </p:val>
                                        </p:tav>
                                      </p:tavLst>
                                    </p:anim>
                                    <p:animEffect transition="in" filter="fade">
                                      <p:cBhvr>
                                        <p:cTn id="20" dur="1000"/>
                                        <p:tgtEl>
                                          <p:spTgt spid="13"/>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1000" fill="hold"/>
                                        <p:tgtEl>
                                          <p:spTgt spid="15"/>
                                        </p:tgtEl>
                                        <p:attrNameLst>
                                          <p:attrName>ppt_w</p:attrName>
                                        </p:attrNameLst>
                                      </p:cBhvr>
                                      <p:tavLst>
                                        <p:tav tm="0">
                                          <p:val>
                                            <p:strVal val="#ppt_w*0.70"/>
                                          </p:val>
                                        </p:tav>
                                        <p:tav tm="100000">
                                          <p:val>
                                            <p:strVal val="#ppt_w"/>
                                          </p:val>
                                        </p:tav>
                                      </p:tavLst>
                                    </p:anim>
                                    <p:anim calcmode="lin" valueType="num">
                                      <p:cBhvr>
                                        <p:cTn id="28" dur="1000" fill="hold"/>
                                        <p:tgtEl>
                                          <p:spTgt spid="15"/>
                                        </p:tgtEl>
                                        <p:attrNameLst>
                                          <p:attrName>ppt_h</p:attrName>
                                        </p:attrNameLst>
                                      </p:cBhvr>
                                      <p:tavLst>
                                        <p:tav tm="0">
                                          <p:val>
                                            <p:strVal val="#ppt_h"/>
                                          </p:val>
                                        </p:tav>
                                        <p:tav tm="100000">
                                          <p:val>
                                            <p:strVal val="#ppt_h"/>
                                          </p:val>
                                        </p:tav>
                                      </p:tavLst>
                                    </p:anim>
                                    <p:animEffect transition="in" filter="fade">
                                      <p:cBhvr>
                                        <p:cTn id="29" dur="10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1000" fill="hold"/>
                                        <p:tgtEl>
                                          <p:spTgt spid="19"/>
                                        </p:tgtEl>
                                        <p:attrNameLst>
                                          <p:attrName>ppt_w</p:attrName>
                                        </p:attrNameLst>
                                      </p:cBhvr>
                                      <p:tavLst>
                                        <p:tav tm="0">
                                          <p:val>
                                            <p:strVal val="#ppt_w*0.70"/>
                                          </p:val>
                                        </p:tav>
                                        <p:tav tm="100000">
                                          <p:val>
                                            <p:strVal val="#ppt_w"/>
                                          </p:val>
                                        </p:tav>
                                      </p:tavLst>
                                    </p:anim>
                                    <p:anim calcmode="lin" valueType="num">
                                      <p:cBhvr>
                                        <p:cTn id="39" dur="1000" fill="hold"/>
                                        <p:tgtEl>
                                          <p:spTgt spid="19"/>
                                        </p:tgtEl>
                                        <p:attrNameLst>
                                          <p:attrName>ppt_h</p:attrName>
                                        </p:attrNameLst>
                                      </p:cBhvr>
                                      <p:tavLst>
                                        <p:tav tm="0">
                                          <p:val>
                                            <p:strVal val="#ppt_h"/>
                                          </p:val>
                                        </p:tav>
                                        <p:tav tm="100000">
                                          <p:val>
                                            <p:strVal val="#ppt_h"/>
                                          </p:val>
                                        </p:tav>
                                      </p:tavLst>
                                    </p:anim>
                                    <p:animEffect transition="in" filter="fade">
                                      <p:cBhvr>
                                        <p:cTn id="40" dur="10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nodeType="click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1000" fill="hold"/>
                                        <p:tgtEl>
                                          <p:spTgt spid="30"/>
                                        </p:tgtEl>
                                        <p:attrNameLst>
                                          <p:attrName>ppt_w</p:attrName>
                                        </p:attrNameLst>
                                      </p:cBhvr>
                                      <p:tavLst>
                                        <p:tav tm="0">
                                          <p:val>
                                            <p:strVal val="#ppt_w*0.70"/>
                                          </p:val>
                                        </p:tav>
                                        <p:tav tm="100000">
                                          <p:val>
                                            <p:strVal val="#ppt_w"/>
                                          </p:val>
                                        </p:tav>
                                      </p:tavLst>
                                    </p:anim>
                                    <p:anim calcmode="lin" valueType="num">
                                      <p:cBhvr>
                                        <p:cTn id="46" dur="1000" fill="hold"/>
                                        <p:tgtEl>
                                          <p:spTgt spid="30"/>
                                        </p:tgtEl>
                                        <p:attrNameLst>
                                          <p:attrName>ppt_h</p:attrName>
                                        </p:attrNameLst>
                                      </p:cBhvr>
                                      <p:tavLst>
                                        <p:tav tm="0">
                                          <p:val>
                                            <p:strVal val="#ppt_h"/>
                                          </p:val>
                                        </p:tav>
                                        <p:tav tm="100000">
                                          <p:val>
                                            <p:strVal val="#ppt_h"/>
                                          </p:val>
                                        </p:tav>
                                      </p:tavLst>
                                    </p:anim>
                                    <p:animEffect transition="in" filter="fade">
                                      <p:cBhvr>
                                        <p:cTn id="47" dur="10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nodeType="click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1000" fill="hold"/>
                                        <p:tgtEl>
                                          <p:spTgt spid="31"/>
                                        </p:tgtEl>
                                        <p:attrNameLst>
                                          <p:attrName>ppt_w</p:attrName>
                                        </p:attrNameLst>
                                      </p:cBhvr>
                                      <p:tavLst>
                                        <p:tav tm="0">
                                          <p:val>
                                            <p:strVal val="#ppt_w*0.70"/>
                                          </p:val>
                                        </p:tav>
                                        <p:tav tm="100000">
                                          <p:val>
                                            <p:strVal val="#ppt_w"/>
                                          </p:val>
                                        </p:tav>
                                      </p:tavLst>
                                    </p:anim>
                                    <p:anim calcmode="lin" valueType="num">
                                      <p:cBhvr>
                                        <p:cTn id="53" dur="1000" fill="hold"/>
                                        <p:tgtEl>
                                          <p:spTgt spid="31"/>
                                        </p:tgtEl>
                                        <p:attrNameLst>
                                          <p:attrName>ppt_h</p:attrName>
                                        </p:attrNameLst>
                                      </p:cBhvr>
                                      <p:tavLst>
                                        <p:tav tm="0">
                                          <p:val>
                                            <p:strVal val="#ppt_h"/>
                                          </p:val>
                                        </p:tav>
                                        <p:tav tm="100000">
                                          <p:val>
                                            <p:strVal val="#ppt_h"/>
                                          </p:val>
                                        </p:tav>
                                      </p:tavLst>
                                    </p:anim>
                                    <p:animEffect transition="in" filter="fade">
                                      <p:cBhvr>
                                        <p:cTn id="54" dur="1000"/>
                                        <p:tgtEl>
                                          <p:spTgt spid="31"/>
                                        </p:tgtEl>
                                      </p:cBhvr>
                                    </p:animEffec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nodeType="click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1000" fill="hold"/>
                                        <p:tgtEl>
                                          <p:spTgt spid="32"/>
                                        </p:tgtEl>
                                        <p:attrNameLst>
                                          <p:attrName>ppt_w</p:attrName>
                                        </p:attrNameLst>
                                      </p:cBhvr>
                                      <p:tavLst>
                                        <p:tav tm="0">
                                          <p:val>
                                            <p:strVal val="#ppt_w*0.70"/>
                                          </p:val>
                                        </p:tav>
                                        <p:tav tm="100000">
                                          <p:val>
                                            <p:strVal val="#ppt_w"/>
                                          </p:val>
                                        </p:tav>
                                      </p:tavLst>
                                    </p:anim>
                                    <p:anim calcmode="lin" valueType="num">
                                      <p:cBhvr>
                                        <p:cTn id="60" dur="1000" fill="hold"/>
                                        <p:tgtEl>
                                          <p:spTgt spid="32"/>
                                        </p:tgtEl>
                                        <p:attrNameLst>
                                          <p:attrName>ppt_h</p:attrName>
                                        </p:attrNameLst>
                                      </p:cBhvr>
                                      <p:tavLst>
                                        <p:tav tm="0">
                                          <p:val>
                                            <p:strVal val="#ppt_h"/>
                                          </p:val>
                                        </p:tav>
                                        <p:tav tm="100000">
                                          <p:val>
                                            <p:strVal val="#ppt_h"/>
                                          </p:val>
                                        </p:tav>
                                      </p:tavLst>
                                    </p:anim>
                                    <p:animEffect transition="in" filter="fade">
                                      <p:cBhvr>
                                        <p:cTn id="6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A7B49CF7-16A2-3A22-005D-C46AB722A3DB}"/>
              </a:ext>
            </a:extLst>
          </p:cNvPr>
          <p:cNvSpPr/>
          <p:nvPr/>
        </p:nvSpPr>
        <p:spPr>
          <a:xfrm>
            <a:off x="4358058" y="2892493"/>
            <a:ext cx="1677971" cy="886119"/>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FAO SDG DSD</a:t>
            </a:r>
            <a:endParaRPr lang="fr-FR"/>
          </a:p>
        </p:txBody>
      </p:sp>
      <p:sp>
        <p:nvSpPr>
          <p:cNvPr id="7" name="Rectangle 6">
            <a:extLst>
              <a:ext uri="{FF2B5EF4-FFF2-40B4-BE49-F238E27FC236}">
                <a16:creationId xmlns:a16="http://schemas.microsoft.com/office/drawing/2014/main" id="{C93B80AA-4691-DAC1-04DF-219413E582C3}"/>
              </a:ext>
            </a:extLst>
          </p:cNvPr>
          <p:cNvSpPr/>
          <p:nvPr/>
        </p:nvSpPr>
        <p:spPr>
          <a:xfrm>
            <a:off x="950334" y="1177101"/>
            <a:ext cx="1677971" cy="76357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Global SDG DSD</a:t>
            </a:r>
            <a:endParaRPr lang="fr-FR"/>
          </a:p>
        </p:txBody>
      </p:sp>
      <p:sp>
        <p:nvSpPr>
          <p:cNvPr id="9" name="Rectangle 8">
            <a:extLst>
              <a:ext uri="{FF2B5EF4-FFF2-40B4-BE49-F238E27FC236}">
                <a16:creationId xmlns:a16="http://schemas.microsoft.com/office/drawing/2014/main" id="{1FAFB070-5499-7FEE-0C57-AB11838BAA29}"/>
              </a:ext>
            </a:extLst>
          </p:cNvPr>
          <p:cNvSpPr/>
          <p:nvPr/>
        </p:nvSpPr>
        <p:spPr>
          <a:xfrm>
            <a:off x="3530998" y="1437844"/>
            <a:ext cx="2867955" cy="963282"/>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2"/>
                </a:solidFill>
              </a:rPr>
              <a:t>Integration of FAO standards (REF_AREA, UNIT_MEASURE, OBS_STATUS) and other special needs for dissemination (ISO2/3, M49 original codification)</a:t>
            </a:r>
            <a:endParaRPr lang="fr-FR" sz="1200">
              <a:solidFill>
                <a:schemeClr val="tx2"/>
              </a:solidFill>
            </a:endParaRPr>
          </a:p>
        </p:txBody>
      </p:sp>
      <p:sp>
        <p:nvSpPr>
          <p:cNvPr id="11" name="Rectangle 10">
            <a:extLst>
              <a:ext uri="{FF2B5EF4-FFF2-40B4-BE49-F238E27FC236}">
                <a16:creationId xmlns:a16="http://schemas.microsoft.com/office/drawing/2014/main" id="{E5FF7795-7F7C-EE28-A893-F16EA20858C1}"/>
              </a:ext>
            </a:extLst>
          </p:cNvPr>
          <p:cNvSpPr/>
          <p:nvPr/>
        </p:nvSpPr>
        <p:spPr>
          <a:xfrm>
            <a:off x="4919572" y="4682647"/>
            <a:ext cx="527098" cy="5933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05F7093F-5303-A3E1-CF11-1DDB4099D36C}"/>
              </a:ext>
            </a:extLst>
          </p:cNvPr>
          <p:cNvSpPr/>
          <p:nvPr/>
        </p:nvSpPr>
        <p:spPr>
          <a:xfrm>
            <a:off x="5071972" y="4835047"/>
            <a:ext cx="527098" cy="5933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4F57E5EA-0214-E8C1-51AE-6865176E93AD}"/>
              </a:ext>
            </a:extLst>
          </p:cNvPr>
          <p:cNvSpPr/>
          <p:nvPr/>
        </p:nvSpPr>
        <p:spPr>
          <a:xfrm>
            <a:off x="5224372" y="4987447"/>
            <a:ext cx="527098" cy="5933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B90A8B19-9B14-712E-4C02-22BA311A7100}"/>
              </a:ext>
            </a:extLst>
          </p:cNvPr>
          <p:cNvSpPr/>
          <p:nvPr/>
        </p:nvSpPr>
        <p:spPr>
          <a:xfrm>
            <a:off x="5376772" y="5139847"/>
            <a:ext cx="527098" cy="5933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9D7141D2-BFAF-8114-5DAE-F5F5A3C0027F}"/>
              </a:ext>
            </a:extLst>
          </p:cNvPr>
          <p:cNvSpPr/>
          <p:nvPr/>
        </p:nvSpPr>
        <p:spPr>
          <a:xfrm>
            <a:off x="5529172" y="5292247"/>
            <a:ext cx="527098" cy="5933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ECC86D5D-42CF-BB44-B866-550AB66B8CED}"/>
              </a:ext>
            </a:extLst>
          </p:cNvPr>
          <p:cNvSpPr/>
          <p:nvPr/>
        </p:nvSpPr>
        <p:spPr>
          <a:xfrm>
            <a:off x="5681572" y="5444647"/>
            <a:ext cx="607962" cy="5933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t>SDG template files</a:t>
            </a:r>
            <a:endParaRPr lang="fr-FR" sz="800"/>
          </a:p>
        </p:txBody>
      </p:sp>
      <p:cxnSp>
        <p:nvCxnSpPr>
          <p:cNvPr id="18" name="Straight Arrow Connector 17">
            <a:extLst>
              <a:ext uri="{FF2B5EF4-FFF2-40B4-BE49-F238E27FC236}">
                <a16:creationId xmlns:a16="http://schemas.microsoft.com/office/drawing/2014/main" id="{EC5E63B9-EB08-707B-5C26-483D9F9D56CE}"/>
              </a:ext>
            </a:extLst>
          </p:cNvPr>
          <p:cNvCxnSpPr>
            <a:stCxn id="7" idx="2"/>
            <a:endCxn id="5" idx="0"/>
          </p:cNvCxnSpPr>
          <p:nvPr/>
        </p:nvCxnSpPr>
        <p:spPr>
          <a:xfrm>
            <a:off x="1789320" y="1940672"/>
            <a:ext cx="3407724" cy="9518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DE0D4AD-6080-5713-0D59-BF54D71678EF}"/>
              </a:ext>
            </a:extLst>
          </p:cNvPr>
          <p:cNvCxnSpPr>
            <a:stCxn id="9" idx="2"/>
            <a:endCxn id="5" idx="0"/>
          </p:cNvCxnSpPr>
          <p:nvPr/>
        </p:nvCxnSpPr>
        <p:spPr>
          <a:xfrm>
            <a:off x="4964976" y="2401126"/>
            <a:ext cx="232068" cy="4913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7" name="Picture 26" descr="A person with a shield and check mark&#10;&#10;Description automatically generated with low confidence">
            <a:extLst>
              <a:ext uri="{FF2B5EF4-FFF2-40B4-BE49-F238E27FC236}">
                <a16:creationId xmlns:a16="http://schemas.microsoft.com/office/drawing/2014/main" id="{009F7826-5247-921E-EC5C-2AB99A21A59F}"/>
              </a:ext>
            </a:extLst>
          </p:cNvPr>
          <p:cNvPicPr>
            <a:picLocks noChangeAspect="1"/>
          </p:cNvPicPr>
          <p:nvPr/>
        </p:nvPicPr>
        <p:blipFill>
          <a:blip r:embed="rId3" cstate="hq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09405" y="3616057"/>
            <a:ext cx="836579" cy="836579"/>
          </a:xfrm>
          <a:prstGeom prst="rect">
            <a:avLst/>
          </a:prstGeom>
        </p:spPr>
      </p:pic>
      <p:pic>
        <p:nvPicPr>
          <p:cNvPr id="29" name="Picture 28" descr="A picture containing sketch, clipart, symbol&#10;&#10;Description automatically generated">
            <a:extLst>
              <a:ext uri="{FF2B5EF4-FFF2-40B4-BE49-F238E27FC236}">
                <a16:creationId xmlns:a16="http://schemas.microsoft.com/office/drawing/2014/main" id="{9E9CFCBB-4E62-5000-B2F1-8370FC65A8EC}"/>
              </a:ext>
            </a:extLst>
          </p:cNvPr>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50430" y="2983976"/>
            <a:ext cx="609067" cy="537838"/>
          </a:xfrm>
          <a:prstGeom prst="rect">
            <a:avLst/>
          </a:prstGeom>
        </p:spPr>
      </p:pic>
      <p:pic>
        <p:nvPicPr>
          <p:cNvPr id="31" name="Picture 30">
            <a:extLst>
              <a:ext uri="{FF2B5EF4-FFF2-40B4-BE49-F238E27FC236}">
                <a16:creationId xmlns:a16="http://schemas.microsoft.com/office/drawing/2014/main" id="{DDCE0D72-97E6-C2FB-512E-8EF71EBB7BA4}"/>
              </a:ext>
            </a:extLst>
          </p:cNvPr>
          <p:cNvPicPr>
            <a:picLocks noChangeAspect="1"/>
          </p:cNvPicPr>
          <p:nvPr/>
        </p:nvPicPr>
        <p:blipFill>
          <a:blip r:embed="rId5">
            <a:duotone>
              <a:schemeClr val="accent6">
                <a:shade val="45000"/>
                <a:satMod val="135000"/>
              </a:schemeClr>
              <a:prstClr val="white"/>
            </a:duotone>
          </a:blip>
          <a:stretch>
            <a:fillRect/>
          </a:stretch>
        </p:blipFill>
        <p:spPr>
          <a:xfrm>
            <a:off x="249782" y="5237029"/>
            <a:ext cx="1097458" cy="1077229"/>
          </a:xfrm>
          <a:prstGeom prst="rect">
            <a:avLst/>
          </a:prstGeom>
        </p:spPr>
      </p:pic>
      <p:sp>
        <p:nvSpPr>
          <p:cNvPr id="32" name="Rectangle 31">
            <a:extLst>
              <a:ext uri="{FF2B5EF4-FFF2-40B4-BE49-F238E27FC236}">
                <a16:creationId xmlns:a16="http://schemas.microsoft.com/office/drawing/2014/main" id="{13045411-A2E5-9C68-DE31-4CDF5E2A1589}"/>
              </a:ext>
            </a:extLst>
          </p:cNvPr>
          <p:cNvSpPr/>
          <p:nvPr/>
        </p:nvSpPr>
        <p:spPr>
          <a:xfrm>
            <a:off x="2811293" y="1054553"/>
            <a:ext cx="8185453" cy="5091263"/>
          </a:xfrm>
          <a:prstGeom prst="rect">
            <a:avLst/>
          </a:prstGeom>
          <a:no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4" name="Straight Arrow Connector 33">
            <a:extLst>
              <a:ext uri="{FF2B5EF4-FFF2-40B4-BE49-F238E27FC236}">
                <a16:creationId xmlns:a16="http://schemas.microsoft.com/office/drawing/2014/main" id="{562F1C9D-08CC-6EC9-E1E6-6141F04F54DA}"/>
              </a:ext>
            </a:extLst>
          </p:cNvPr>
          <p:cNvCxnSpPr>
            <a:cxnSpLocks/>
          </p:cNvCxnSpPr>
          <p:nvPr/>
        </p:nvCxnSpPr>
        <p:spPr>
          <a:xfrm flipH="1">
            <a:off x="1615327" y="5885634"/>
            <a:ext cx="383134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A193AC92-F4D8-9F6C-E893-69FE9D488D37}"/>
              </a:ext>
            </a:extLst>
          </p:cNvPr>
          <p:cNvSpPr/>
          <p:nvPr/>
        </p:nvSpPr>
        <p:spPr>
          <a:xfrm>
            <a:off x="673035" y="4498650"/>
            <a:ext cx="409902" cy="362955"/>
          </a:xfrm>
          <a:prstGeom prst="rect">
            <a:avLst/>
          </a:prstGeom>
          <a:solidFill>
            <a:schemeClr val="accent6">
              <a:lumMod val="7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800"/>
          </a:p>
        </p:txBody>
      </p:sp>
      <p:sp>
        <p:nvSpPr>
          <p:cNvPr id="41" name="TextBox 40">
            <a:extLst>
              <a:ext uri="{FF2B5EF4-FFF2-40B4-BE49-F238E27FC236}">
                <a16:creationId xmlns:a16="http://schemas.microsoft.com/office/drawing/2014/main" id="{D18D3F26-C3DD-6015-5E1D-ACCAB66A4E07}"/>
              </a:ext>
            </a:extLst>
          </p:cNvPr>
          <p:cNvSpPr txBox="1"/>
          <p:nvPr/>
        </p:nvSpPr>
        <p:spPr>
          <a:xfrm>
            <a:off x="358491" y="4224573"/>
            <a:ext cx="1653132" cy="261610"/>
          </a:xfrm>
          <a:prstGeom prst="rect">
            <a:avLst/>
          </a:prstGeom>
          <a:noFill/>
        </p:spPr>
        <p:txBody>
          <a:bodyPr wrap="square" rtlCol="0">
            <a:spAutoFit/>
          </a:bodyPr>
          <a:lstStyle/>
          <a:p>
            <a:r>
              <a:rPr lang="en-US" sz="1100" b="1">
                <a:solidFill>
                  <a:schemeClr val="accent4">
                    <a:lumMod val="50000"/>
                  </a:schemeClr>
                </a:solidFill>
              </a:rPr>
              <a:t>SDG Data checker</a:t>
            </a:r>
            <a:endParaRPr lang="fr-FR" sz="1100" b="1">
              <a:solidFill>
                <a:schemeClr val="accent4">
                  <a:lumMod val="50000"/>
                </a:schemeClr>
              </a:solidFill>
            </a:endParaRPr>
          </a:p>
        </p:txBody>
      </p:sp>
      <p:cxnSp>
        <p:nvCxnSpPr>
          <p:cNvPr id="43" name="Straight Arrow Connector 42">
            <a:extLst>
              <a:ext uri="{FF2B5EF4-FFF2-40B4-BE49-F238E27FC236}">
                <a16:creationId xmlns:a16="http://schemas.microsoft.com/office/drawing/2014/main" id="{06F7B65D-CBF3-2176-58A1-1FA06BC610EF}"/>
              </a:ext>
            </a:extLst>
          </p:cNvPr>
          <p:cNvCxnSpPr>
            <a:cxnSpLocks/>
          </p:cNvCxnSpPr>
          <p:nvPr/>
        </p:nvCxnSpPr>
        <p:spPr>
          <a:xfrm>
            <a:off x="1255805" y="3353083"/>
            <a:ext cx="1808408" cy="39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A12B192B-D027-F597-506B-3B0114E6F268}"/>
              </a:ext>
            </a:extLst>
          </p:cNvPr>
          <p:cNvSpPr/>
          <p:nvPr/>
        </p:nvSpPr>
        <p:spPr>
          <a:xfrm>
            <a:off x="327217" y="2884521"/>
            <a:ext cx="424086" cy="390065"/>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800"/>
          </a:p>
        </p:txBody>
      </p:sp>
      <p:sp>
        <p:nvSpPr>
          <p:cNvPr id="47" name="TextBox 46">
            <a:extLst>
              <a:ext uri="{FF2B5EF4-FFF2-40B4-BE49-F238E27FC236}">
                <a16:creationId xmlns:a16="http://schemas.microsoft.com/office/drawing/2014/main" id="{30A68AE7-BCD1-4F6E-8837-3CB40FAF936B}"/>
              </a:ext>
            </a:extLst>
          </p:cNvPr>
          <p:cNvSpPr txBox="1"/>
          <p:nvPr/>
        </p:nvSpPr>
        <p:spPr>
          <a:xfrm>
            <a:off x="2705022" y="3460034"/>
            <a:ext cx="1184212" cy="430887"/>
          </a:xfrm>
          <a:prstGeom prst="rect">
            <a:avLst/>
          </a:prstGeom>
          <a:noFill/>
        </p:spPr>
        <p:txBody>
          <a:bodyPr wrap="square" rtlCol="0">
            <a:spAutoFit/>
          </a:bodyPr>
          <a:lstStyle/>
          <a:p>
            <a:pPr algn="ctr"/>
            <a:r>
              <a:rPr lang="en-US" sz="1100" b="1">
                <a:solidFill>
                  <a:schemeClr val="accent2">
                    <a:lumMod val="75000"/>
                  </a:schemeClr>
                </a:solidFill>
              </a:rPr>
              <a:t>FAO internal checker</a:t>
            </a:r>
            <a:endParaRPr lang="fr-FR" sz="1100" b="1">
              <a:solidFill>
                <a:schemeClr val="accent2">
                  <a:lumMod val="75000"/>
                </a:schemeClr>
              </a:solidFill>
            </a:endParaRPr>
          </a:p>
        </p:txBody>
      </p:sp>
      <p:cxnSp>
        <p:nvCxnSpPr>
          <p:cNvPr id="56" name="Straight Arrow Connector 55">
            <a:extLst>
              <a:ext uri="{FF2B5EF4-FFF2-40B4-BE49-F238E27FC236}">
                <a16:creationId xmlns:a16="http://schemas.microsoft.com/office/drawing/2014/main" id="{C0265D69-21EA-E323-BF67-FF3A0F91E249}"/>
              </a:ext>
            </a:extLst>
          </p:cNvPr>
          <p:cNvCxnSpPr>
            <a:stCxn id="5" idx="2"/>
            <a:endCxn id="11" idx="0"/>
          </p:cNvCxnSpPr>
          <p:nvPr/>
        </p:nvCxnSpPr>
        <p:spPr>
          <a:xfrm flipH="1">
            <a:off x="5183121" y="3778612"/>
            <a:ext cx="13923" cy="9040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3609337A-4FE7-A0D6-BE21-828A5C7DE95D}"/>
              </a:ext>
            </a:extLst>
          </p:cNvPr>
          <p:cNvSpPr txBox="1"/>
          <p:nvPr/>
        </p:nvSpPr>
        <p:spPr>
          <a:xfrm>
            <a:off x="2950426" y="3922669"/>
            <a:ext cx="1025397" cy="577081"/>
          </a:xfrm>
          <a:prstGeom prst="rect">
            <a:avLst/>
          </a:prstGeom>
          <a:noFill/>
          <a:ln>
            <a:solidFill>
              <a:schemeClr val="accent1"/>
            </a:solidFill>
            <a:prstDash val="dash"/>
          </a:ln>
        </p:spPr>
        <p:txBody>
          <a:bodyPr wrap="square" rtlCol="0">
            <a:spAutoFit/>
          </a:bodyPr>
          <a:lstStyle/>
          <a:p>
            <a:pPr algn="ctr"/>
            <a:r>
              <a:rPr lang="en-US" sz="1050" b="1">
                <a:solidFill>
                  <a:schemeClr val="bg2">
                    <a:lumMod val="50000"/>
                  </a:schemeClr>
                </a:solidFill>
              </a:rPr>
              <a:t>Data validation and transformation</a:t>
            </a:r>
            <a:endParaRPr lang="fr-FR" sz="1050" b="1">
              <a:solidFill>
                <a:schemeClr val="bg2">
                  <a:lumMod val="50000"/>
                </a:schemeClr>
              </a:solidFill>
            </a:endParaRPr>
          </a:p>
        </p:txBody>
      </p:sp>
      <p:sp>
        <p:nvSpPr>
          <p:cNvPr id="80" name="TextBox 79">
            <a:extLst>
              <a:ext uri="{FF2B5EF4-FFF2-40B4-BE49-F238E27FC236}">
                <a16:creationId xmlns:a16="http://schemas.microsoft.com/office/drawing/2014/main" id="{EA42F615-D9F4-AB85-296E-6965571D2D37}"/>
              </a:ext>
            </a:extLst>
          </p:cNvPr>
          <p:cNvSpPr txBox="1"/>
          <p:nvPr/>
        </p:nvSpPr>
        <p:spPr>
          <a:xfrm>
            <a:off x="2912550" y="5469869"/>
            <a:ext cx="1926158" cy="415498"/>
          </a:xfrm>
          <a:prstGeom prst="rect">
            <a:avLst/>
          </a:prstGeom>
          <a:noFill/>
          <a:ln>
            <a:solidFill>
              <a:schemeClr val="accent1"/>
            </a:solidFill>
            <a:prstDash val="dash"/>
          </a:ln>
        </p:spPr>
        <p:txBody>
          <a:bodyPr wrap="square" rtlCol="0">
            <a:spAutoFit/>
          </a:bodyPr>
          <a:lstStyle/>
          <a:p>
            <a:pPr algn="ctr"/>
            <a:r>
              <a:rPr lang="en-US" sz="1050" b="1">
                <a:solidFill>
                  <a:schemeClr val="bg2">
                    <a:lumMod val="50000"/>
                  </a:schemeClr>
                </a:solidFill>
              </a:rPr>
              <a:t>Sending SDG empty templates to the focal points</a:t>
            </a:r>
            <a:endParaRPr lang="fr-FR" sz="1050" b="1">
              <a:solidFill>
                <a:schemeClr val="bg2">
                  <a:lumMod val="50000"/>
                </a:schemeClr>
              </a:solidFill>
            </a:endParaRPr>
          </a:p>
        </p:txBody>
      </p:sp>
      <p:sp>
        <p:nvSpPr>
          <p:cNvPr id="81" name="TextBox 80">
            <a:extLst>
              <a:ext uri="{FF2B5EF4-FFF2-40B4-BE49-F238E27FC236}">
                <a16:creationId xmlns:a16="http://schemas.microsoft.com/office/drawing/2014/main" id="{0087D0A0-C628-0807-C7A7-BDDB3E22116D}"/>
              </a:ext>
            </a:extLst>
          </p:cNvPr>
          <p:cNvSpPr txBox="1"/>
          <p:nvPr/>
        </p:nvSpPr>
        <p:spPr>
          <a:xfrm>
            <a:off x="1250773" y="2907551"/>
            <a:ext cx="1524567" cy="415498"/>
          </a:xfrm>
          <a:prstGeom prst="rect">
            <a:avLst/>
          </a:prstGeom>
          <a:noFill/>
          <a:ln>
            <a:solidFill>
              <a:schemeClr val="accent1"/>
            </a:solidFill>
            <a:prstDash val="dash"/>
          </a:ln>
        </p:spPr>
        <p:txBody>
          <a:bodyPr wrap="square" rtlCol="0">
            <a:spAutoFit/>
          </a:bodyPr>
          <a:lstStyle/>
          <a:p>
            <a:pPr algn="ctr"/>
            <a:r>
              <a:rPr lang="en-US" sz="1050" b="1">
                <a:solidFill>
                  <a:schemeClr val="bg2">
                    <a:lumMod val="50000"/>
                  </a:schemeClr>
                </a:solidFill>
              </a:rPr>
              <a:t>Filled SDG data sent back by the focal points</a:t>
            </a:r>
            <a:endParaRPr lang="fr-FR" sz="1050" b="1">
              <a:solidFill>
                <a:schemeClr val="bg2">
                  <a:lumMod val="50000"/>
                </a:schemeClr>
              </a:solidFill>
            </a:endParaRPr>
          </a:p>
        </p:txBody>
      </p:sp>
      <p:sp>
        <p:nvSpPr>
          <p:cNvPr id="82" name="TextBox 81">
            <a:extLst>
              <a:ext uri="{FF2B5EF4-FFF2-40B4-BE49-F238E27FC236}">
                <a16:creationId xmlns:a16="http://schemas.microsoft.com/office/drawing/2014/main" id="{95CDEBFA-7982-14F2-356B-79A1C46CDB97}"/>
              </a:ext>
            </a:extLst>
          </p:cNvPr>
          <p:cNvSpPr txBox="1"/>
          <p:nvPr/>
        </p:nvSpPr>
        <p:spPr>
          <a:xfrm>
            <a:off x="3484252" y="2926223"/>
            <a:ext cx="886788" cy="415498"/>
          </a:xfrm>
          <a:prstGeom prst="rect">
            <a:avLst/>
          </a:prstGeom>
          <a:noFill/>
          <a:ln>
            <a:solidFill>
              <a:schemeClr val="accent1"/>
            </a:solidFill>
            <a:prstDash val="dash"/>
          </a:ln>
        </p:spPr>
        <p:txBody>
          <a:bodyPr wrap="square" rtlCol="0">
            <a:spAutoFit/>
          </a:bodyPr>
          <a:lstStyle/>
          <a:p>
            <a:pPr algn="ctr"/>
            <a:r>
              <a:rPr lang="en-US" sz="1050" b="1">
                <a:solidFill>
                  <a:schemeClr val="bg2">
                    <a:lumMod val="50000"/>
                  </a:schemeClr>
                </a:solidFill>
              </a:rPr>
              <a:t>Data upload in MDM DB</a:t>
            </a:r>
            <a:endParaRPr lang="fr-FR" sz="1050" b="1">
              <a:solidFill>
                <a:schemeClr val="bg2">
                  <a:lumMod val="50000"/>
                </a:schemeClr>
              </a:solidFill>
            </a:endParaRPr>
          </a:p>
        </p:txBody>
      </p:sp>
      <p:grpSp>
        <p:nvGrpSpPr>
          <p:cNvPr id="58" name="Group 57">
            <a:extLst>
              <a:ext uri="{FF2B5EF4-FFF2-40B4-BE49-F238E27FC236}">
                <a16:creationId xmlns:a16="http://schemas.microsoft.com/office/drawing/2014/main" id="{83FFFDCE-DB7F-631E-22EE-09A48454B168}"/>
              </a:ext>
            </a:extLst>
          </p:cNvPr>
          <p:cNvGrpSpPr/>
          <p:nvPr/>
        </p:nvGrpSpPr>
        <p:grpSpPr>
          <a:xfrm>
            <a:off x="2939901" y="3335553"/>
            <a:ext cx="1418157" cy="1164107"/>
            <a:chOff x="2939901" y="3335553"/>
            <a:chExt cx="1418157" cy="1164107"/>
          </a:xfrm>
        </p:grpSpPr>
        <p:cxnSp>
          <p:nvCxnSpPr>
            <p:cNvPr id="61" name="Connector: Elbow 60">
              <a:extLst>
                <a:ext uri="{FF2B5EF4-FFF2-40B4-BE49-F238E27FC236}">
                  <a16:creationId xmlns:a16="http://schemas.microsoft.com/office/drawing/2014/main" id="{FE4F2A53-302A-2ABF-6C03-102D96329237}"/>
                </a:ext>
              </a:extLst>
            </p:cNvPr>
            <p:cNvCxnSpPr>
              <a:cxnSpLocks/>
              <a:endCxn id="5" idx="1"/>
            </p:cNvCxnSpPr>
            <p:nvPr/>
          </p:nvCxnSpPr>
          <p:spPr>
            <a:xfrm flipV="1">
              <a:off x="2950430" y="3335553"/>
              <a:ext cx="1407628" cy="1164107"/>
            </a:xfrm>
            <a:prstGeom prst="bentConnector3">
              <a:avLst>
                <a:gd name="adj1" fmla="val 7971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354448F4-EF91-0736-1DDE-A7D38EE724A7}"/>
                </a:ext>
              </a:extLst>
            </p:cNvPr>
            <p:cNvCxnSpPr>
              <a:cxnSpLocks/>
            </p:cNvCxnSpPr>
            <p:nvPr/>
          </p:nvCxnSpPr>
          <p:spPr>
            <a:xfrm flipV="1">
              <a:off x="2939901" y="3634052"/>
              <a:ext cx="4430" cy="8516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cxnSp>
        <p:nvCxnSpPr>
          <p:cNvPr id="96" name="Straight Connector 95">
            <a:extLst>
              <a:ext uri="{FF2B5EF4-FFF2-40B4-BE49-F238E27FC236}">
                <a16:creationId xmlns:a16="http://schemas.microsoft.com/office/drawing/2014/main" id="{DA4757EC-9F74-B20E-1860-C6CD093E0F91}"/>
              </a:ext>
            </a:extLst>
          </p:cNvPr>
          <p:cNvCxnSpPr/>
          <p:nvPr/>
        </p:nvCxnSpPr>
        <p:spPr>
          <a:xfrm>
            <a:off x="8745166" y="1274323"/>
            <a:ext cx="0" cy="488328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97" name="Rectangle 96">
            <a:extLst>
              <a:ext uri="{FF2B5EF4-FFF2-40B4-BE49-F238E27FC236}">
                <a16:creationId xmlns:a16="http://schemas.microsoft.com/office/drawing/2014/main" id="{C771F605-B6B4-4F09-E351-1735DD2134D4}"/>
              </a:ext>
            </a:extLst>
          </p:cNvPr>
          <p:cNvSpPr/>
          <p:nvPr/>
        </p:nvSpPr>
        <p:spPr>
          <a:xfrm>
            <a:off x="6824808" y="2315546"/>
            <a:ext cx="1306749" cy="3232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SDG DF1</a:t>
            </a:r>
            <a:endParaRPr lang="fr-FR" sz="1400"/>
          </a:p>
        </p:txBody>
      </p:sp>
      <p:sp>
        <p:nvSpPr>
          <p:cNvPr id="98" name="Rectangle 97">
            <a:extLst>
              <a:ext uri="{FF2B5EF4-FFF2-40B4-BE49-F238E27FC236}">
                <a16:creationId xmlns:a16="http://schemas.microsoft.com/office/drawing/2014/main" id="{C25F443A-75F2-F845-261B-46B07D05CEC7}"/>
              </a:ext>
            </a:extLst>
          </p:cNvPr>
          <p:cNvSpPr/>
          <p:nvPr/>
        </p:nvSpPr>
        <p:spPr>
          <a:xfrm>
            <a:off x="6835909" y="2710233"/>
            <a:ext cx="1306749" cy="3232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SDG DF2</a:t>
            </a:r>
            <a:endParaRPr lang="fr-FR" sz="1400"/>
          </a:p>
        </p:txBody>
      </p:sp>
      <p:sp>
        <p:nvSpPr>
          <p:cNvPr id="99" name="Rectangle 98">
            <a:extLst>
              <a:ext uri="{FF2B5EF4-FFF2-40B4-BE49-F238E27FC236}">
                <a16:creationId xmlns:a16="http://schemas.microsoft.com/office/drawing/2014/main" id="{1D77AE04-E9BF-947D-04AA-431119773477}"/>
              </a:ext>
            </a:extLst>
          </p:cNvPr>
          <p:cNvSpPr/>
          <p:nvPr/>
        </p:nvSpPr>
        <p:spPr>
          <a:xfrm>
            <a:off x="6834590" y="3105782"/>
            <a:ext cx="1306749" cy="3232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SDG DF3</a:t>
            </a:r>
            <a:endParaRPr lang="fr-FR" sz="1400"/>
          </a:p>
        </p:txBody>
      </p:sp>
      <p:sp>
        <p:nvSpPr>
          <p:cNvPr id="100" name="Cylinder 99">
            <a:extLst>
              <a:ext uri="{FF2B5EF4-FFF2-40B4-BE49-F238E27FC236}">
                <a16:creationId xmlns:a16="http://schemas.microsoft.com/office/drawing/2014/main" id="{A61F134A-AD54-FFA2-7A42-08F65E10D157}"/>
              </a:ext>
            </a:extLst>
          </p:cNvPr>
          <p:cNvSpPr/>
          <p:nvPr/>
        </p:nvSpPr>
        <p:spPr>
          <a:xfrm>
            <a:off x="6808627" y="4416650"/>
            <a:ext cx="1391053" cy="688107"/>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FAO SDG Full data cube</a:t>
            </a:r>
            <a:endParaRPr lang="fr-FR" sz="1600"/>
          </a:p>
        </p:txBody>
      </p:sp>
      <p:sp>
        <p:nvSpPr>
          <p:cNvPr id="101" name="Cylinder 100">
            <a:extLst>
              <a:ext uri="{FF2B5EF4-FFF2-40B4-BE49-F238E27FC236}">
                <a16:creationId xmlns:a16="http://schemas.microsoft.com/office/drawing/2014/main" id="{5EE5D743-3DE8-9D8E-5F75-A7CC37A139EE}"/>
              </a:ext>
            </a:extLst>
          </p:cNvPr>
          <p:cNvSpPr/>
          <p:nvPr/>
        </p:nvSpPr>
        <p:spPr>
          <a:xfrm>
            <a:off x="9156236" y="4443633"/>
            <a:ext cx="1391053" cy="688107"/>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t>FAO transformed full data cube</a:t>
            </a:r>
            <a:endParaRPr lang="fr-FR" sz="1200"/>
          </a:p>
        </p:txBody>
      </p:sp>
      <p:sp>
        <p:nvSpPr>
          <p:cNvPr id="102" name="Cylinder 101">
            <a:extLst>
              <a:ext uri="{FF2B5EF4-FFF2-40B4-BE49-F238E27FC236}">
                <a16:creationId xmlns:a16="http://schemas.microsoft.com/office/drawing/2014/main" id="{9544DCE2-1600-ED38-C740-AD5EF1FEF4FC}"/>
              </a:ext>
            </a:extLst>
          </p:cNvPr>
          <p:cNvSpPr/>
          <p:nvPr/>
        </p:nvSpPr>
        <p:spPr>
          <a:xfrm>
            <a:off x="11071877" y="4467734"/>
            <a:ext cx="1051837" cy="665447"/>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t>Global SDG </a:t>
            </a:r>
          </a:p>
          <a:p>
            <a:pPr algn="ctr"/>
            <a:r>
              <a:rPr lang="en-US" sz="1050"/>
              <a:t>Database - UNSD</a:t>
            </a:r>
            <a:endParaRPr lang="fr-FR" sz="1050"/>
          </a:p>
        </p:txBody>
      </p:sp>
      <p:sp>
        <p:nvSpPr>
          <p:cNvPr id="103" name="Rectangle 102">
            <a:extLst>
              <a:ext uri="{FF2B5EF4-FFF2-40B4-BE49-F238E27FC236}">
                <a16:creationId xmlns:a16="http://schemas.microsoft.com/office/drawing/2014/main" id="{B8793926-C115-959A-BE64-9ABDE30F886B}"/>
              </a:ext>
            </a:extLst>
          </p:cNvPr>
          <p:cNvSpPr/>
          <p:nvPr/>
        </p:nvSpPr>
        <p:spPr>
          <a:xfrm>
            <a:off x="9135940" y="2315546"/>
            <a:ext cx="1306749" cy="3232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SDG DF1</a:t>
            </a:r>
            <a:endParaRPr lang="fr-FR" sz="1400"/>
          </a:p>
        </p:txBody>
      </p:sp>
      <p:sp>
        <p:nvSpPr>
          <p:cNvPr id="104" name="Rectangle 103">
            <a:extLst>
              <a:ext uri="{FF2B5EF4-FFF2-40B4-BE49-F238E27FC236}">
                <a16:creationId xmlns:a16="http://schemas.microsoft.com/office/drawing/2014/main" id="{B51318E8-F65C-1381-62C0-2D5C0F026FB1}"/>
              </a:ext>
            </a:extLst>
          </p:cNvPr>
          <p:cNvSpPr/>
          <p:nvPr/>
        </p:nvSpPr>
        <p:spPr>
          <a:xfrm>
            <a:off x="9147041" y="2710233"/>
            <a:ext cx="1306749" cy="3232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SDG DF2</a:t>
            </a:r>
            <a:endParaRPr lang="fr-FR" sz="1400"/>
          </a:p>
        </p:txBody>
      </p:sp>
      <p:sp>
        <p:nvSpPr>
          <p:cNvPr id="105" name="Rectangle 104">
            <a:extLst>
              <a:ext uri="{FF2B5EF4-FFF2-40B4-BE49-F238E27FC236}">
                <a16:creationId xmlns:a16="http://schemas.microsoft.com/office/drawing/2014/main" id="{F17F7FBF-1316-039E-9475-7A72999A4602}"/>
              </a:ext>
            </a:extLst>
          </p:cNvPr>
          <p:cNvSpPr/>
          <p:nvPr/>
        </p:nvSpPr>
        <p:spPr>
          <a:xfrm>
            <a:off x="9145722" y="3105782"/>
            <a:ext cx="1306749" cy="3232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SDG DF3</a:t>
            </a:r>
            <a:endParaRPr lang="fr-FR" sz="1400"/>
          </a:p>
        </p:txBody>
      </p:sp>
      <p:cxnSp>
        <p:nvCxnSpPr>
          <p:cNvPr id="107" name="Straight Arrow Connector 106">
            <a:extLst>
              <a:ext uri="{FF2B5EF4-FFF2-40B4-BE49-F238E27FC236}">
                <a16:creationId xmlns:a16="http://schemas.microsoft.com/office/drawing/2014/main" id="{535B180D-1893-43C6-6C31-17F27F33F26C}"/>
              </a:ext>
            </a:extLst>
          </p:cNvPr>
          <p:cNvCxnSpPr/>
          <p:nvPr/>
        </p:nvCxnSpPr>
        <p:spPr>
          <a:xfrm>
            <a:off x="7490298" y="5237029"/>
            <a:ext cx="515566" cy="10772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DE92FACC-2C8B-9AEB-5F46-7A3E2C7B2545}"/>
              </a:ext>
            </a:extLst>
          </p:cNvPr>
          <p:cNvCxnSpPr/>
          <p:nvPr/>
        </p:nvCxnSpPr>
        <p:spPr>
          <a:xfrm flipV="1">
            <a:off x="9347675" y="5206886"/>
            <a:ext cx="489981" cy="11073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0" name="Rectangle 109">
            <a:extLst>
              <a:ext uri="{FF2B5EF4-FFF2-40B4-BE49-F238E27FC236}">
                <a16:creationId xmlns:a16="http://schemas.microsoft.com/office/drawing/2014/main" id="{3CB68C69-1B01-834E-9E9F-8357B0AD2355}"/>
              </a:ext>
            </a:extLst>
          </p:cNvPr>
          <p:cNvSpPr/>
          <p:nvPr/>
        </p:nvSpPr>
        <p:spPr>
          <a:xfrm>
            <a:off x="7949949" y="6307426"/>
            <a:ext cx="1468061" cy="239110"/>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lumMod val="50000"/>
                  </a:schemeClr>
                </a:solidFill>
              </a:rPr>
              <a:t>Transformation in R</a:t>
            </a:r>
            <a:endParaRPr lang="fr-FR" sz="1200" b="1">
              <a:solidFill>
                <a:schemeClr val="bg1">
                  <a:lumMod val="50000"/>
                </a:schemeClr>
              </a:solidFill>
            </a:endParaRPr>
          </a:p>
        </p:txBody>
      </p:sp>
      <p:cxnSp>
        <p:nvCxnSpPr>
          <p:cNvPr id="112" name="Straight Arrow Connector 111">
            <a:extLst>
              <a:ext uri="{FF2B5EF4-FFF2-40B4-BE49-F238E27FC236}">
                <a16:creationId xmlns:a16="http://schemas.microsoft.com/office/drawing/2014/main" id="{7B4AB384-9D12-5542-FD5C-59DF953863DB}"/>
              </a:ext>
            </a:extLst>
          </p:cNvPr>
          <p:cNvCxnSpPr>
            <a:stCxn id="102" idx="2"/>
            <a:endCxn id="101" idx="4"/>
          </p:cNvCxnSpPr>
          <p:nvPr/>
        </p:nvCxnSpPr>
        <p:spPr>
          <a:xfrm flipH="1" flipV="1">
            <a:off x="10547289" y="4787687"/>
            <a:ext cx="524588" cy="127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a:extLst>
              <a:ext uri="{FF2B5EF4-FFF2-40B4-BE49-F238E27FC236}">
                <a16:creationId xmlns:a16="http://schemas.microsoft.com/office/drawing/2014/main" id="{38D0D2BE-17C3-D437-1DBB-A7EF2C2BE48B}"/>
              </a:ext>
            </a:extLst>
          </p:cNvPr>
          <p:cNvCxnSpPr>
            <a:stCxn id="5" idx="3"/>
            <a:endCxn id="97" idx="1"/>
          </p:cNvCxnSpPr>
          <p:nvPr/>
        </p:nvCxnSpPr>
        <p:spPr>
          <a:xfrm flipV="1">
            <a:off x="6036029" y="2477155"/>
            <a:ext cx="788779" cy="8583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71F1D7F4-AA6F-0352-2C25-DC9AC57B4D0D}"/>
              </a:ext>
            </a:extLst>
          </p:cNvPr>
          <p:cNvCxnSpPr>
            <a:stCxn id="5" idx="3"/>
            <a:endCxn id="98" idx="1"/>
          </p:cNvCxnSpPr>
          <p:nvPr/>
        </p:nvCxnSpPr>
        <p:spPr>
          <a:xfrm flipV="1">
            <a:off x="6036029" y="2871842"/>
            <a:ext cx="799880" cy="4637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173A0B40-D06C-9AD9-152B-652E92BC7092}"/>
              </a:ext>
            </a:extLst>
          </p:cNvPr>
          <p:cNvCxnSpPr>
            <a:stCxn id="5" idx="3"/>
            <a:endCxn id="99" idx="1"/>
          </p:cNvCxnSpPr>
          <p:nvPr/>
        </p:nvCxnSpPr>
        <p:spPr>
          <a:xfrm flipV="1">
            <a:off x="6036029" y="3267391"/>
            <a:ext cx="798561" cy="68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B05223CE-737D-931A-236D-6FB3C9BDC36E}"/>
              </a:ext>
            </a:extLst>
          </p:cNvPr>
          <p:cNvCxnSpPr>
            <a:stCxn id="5" idx="3"/>
            <a:endCxn id="100" idx="2"/>
          </p:cNvCxnSpPr>
          <p:nvPr/>
        </p:nvCxnSpPr>
        <p:spPr>
          <a:xfrm>
            <a:off x="6036029" y="3335553"/>
            <a:ext cx="772598" cy="14251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a:extLst>
              <a:ext uri="{FF2B5EF4-FFF2-40B4-BE49-F238E27FC236}">
                <a16:creationId xmlns:a16="http://schemas.microsoft.com/office/drawing/2014/main" id="{A283E9EB-0C08-7FB4-23A0-47D834FD5E05}"/>
              </a:ext>
            </a:extLst>
          </p:cNvPr>
          <p:cNvCxnSpPr>
            <a:stCxn id="97" idx="3"/>
            <a:endCxn id="103" idx="1"/>
          </p:cNvCxnSpPr>
          <p:nvPr/>
        </p:nvCxnSpPr>
        <p:spPr>
          <a:xfrm>
            <a:off x="8131557" y="2477155"/>
            <a:ext cx="100438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5" name="Straight Arrow Connector 124">
            <a:extLst>
              <a:ext uri="{FF2B5EF4-FFF2-40B4-BE49-F238E27FC236}">
                <a16:creationId xmlns:a16="http://schemas.microsoft.com/office/drawing/2014/main" id="{3D3CE77C-A499-B8D8-A1E0-389AC7FC94DC}"/>
              </a:ext>
            </a:extLst>
          </p:cNvPr>
          <p:cNvCxnSpPr>
            <a:stCxn id="98" idx="3"/>
            <a:endCxn id="104" idx="1"/>
          </p:cNvCxnSpPr>
          <p:nvPr/>
        </p:nvCxnSpPr>
        <p:spPr>
          <a:xfrm>
            <a:off x="8142658" y="2871842"/>
            <a:ext cx="100438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AA0B734F-1FB6-E527-D63C-7DD3FEF43CCE}"/>
              </a:ext>
            </a:extLst>
          </p:cNvPr>
          <p:cNvCxnSpPr>
            <a:stCxn id="99" idx="3"/>
            <a:endCxn id="105" idx="1"/>
          </p:cNvCxnSpPr>
          <p:nvPr/>
        </p:nvCxnSpPr>
        <p:spPr>
          <a:xfrm>
            <a:off x="8141339" y="3267391"/>
            <a:ext cx="100438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8" name="TextBox 127">
            <a:extLst>
              <a:ext uri="{FF2B5EF4-FFF2-40B4-BE49-F238E27FC236}">
                <a16:creationId xmlns:a16="http://schemas.microsoft.com/office/drawing/2014/main" id="{630B5E7E-91A6-4310-F235-905E27196FE1}"/>
              </a:ext>
            </a:extLst>
          </p:cNvPr>
          <p:cNvSpPr txBox="1"/>
          <p:nvPr/>
        </p:nvSpPr>
        <p:spPr>
          <a:xfrm>
            <a:off x="5025278" y="1075549"/>
            <a:ext cx="1347118" cy="307777"/>
          </a:xfrm>
          <a:prstGeom prst="rect">
            <a:avLst/>
          </a:prstGeom>
          <a:noFill/>
        </p:spPr>
        <p:txBody>
          <a:bodyPr wrap="square" rtlCol="0">
            <a:spAutoFit/>
          </a:bodyPr>
          <a:lstStyle/>
          <a:p>
            <a:r>
              <a:rPr lang="en-US" sz="1400" b="1">
                <a:solidFill>
                  <a:srgbClr val="C00000"/>
                </a:solidFill>
                <a:effectLst>
                  <a:outerShdw blurRad="38100" dist="38100" dir="2700000" algn="tl">
                    <a:srgbClr val="000000">
                      <a:alpha val="43137"/>
                    </a:srgbClr>
                  </a:outerShdw>
                </a:effectLst>
                <a:latin typeface="Abadi Extra Light" panose="020B0204020104020204" pitchFamily="34" charset="0"/>
              </a:rPr>
              <a:t>FAO Back End</a:t>
            </a:r>
            <a:endParaRPr lang="fr-FR" sz="1400" b="1">
              <a:solidFill>
                <a:srgbClr val="C00000"/>
              </a:solidFill>
              <a:effectLst>
                <a:outerShdw blurRad="38100" dist="38100" dir="2700000" algn="tl">
                  <a:srgbClr val="000000">
                    <a:alpha val="43137"/>
                  </a:srgbClr>
                </a:outerShdw>
              </a:effectLst>
              <a:latin typeface="Abadi Extra Light" panose="020B0204020104020204" pitchFamily="34" charset="0"/>
            </a:endParaRPr>
          </a:p>
        </p:txBody>
      </p:sp>
      <p:pic>
        <p:nvPicPr>
          <p:cNvPr id="129" name="Picture 128">
            <a:extLst>
              <a:ext uri="{FF2B5EF4-FFF2-40B4-BE49-F238E27FC236}">
                <a16:creationId xmlns:a16="http://schemas.microsoft.com/office/drawing/2014/main" id="{BE4C52EB-1BCA-71BD-582B-386F699036A9}"/>
              </a:ext>
            </a:extLst>
          </p:cNvPr>
          <p:cNvPicPr>
            <a:picLocks noChangeAspect="1"/>
          </p:cNvPicPr>
          <p:nvPr/>
        </p:nvPicPr>
        <p:blipFill>
          <a:blip r:embed="rId6"/>
          <a:stretch>
            <a:fillRect/>
          </a:stretch>
        </p:blipFill>
        <p:spPr>
          <a:xfrm>
            <a:off x="3298837" y="1088463"/>
            <a:ext cx="1739055" cy="264444"/>
          </a:xfrm>
          <a:prstGeom prst="rect">
            <a:avLst/>
          </a:prstGeom>
        </p:spPr>
      </p:pic>
      <p:pic>
        <p:nvPicPr>
          <p:cNvPr id="130" name="Picture 129" descr="Icon&#10;&#10;Description automatically generated">
            <a:extLst>
              <a:ext uri="{FF2B5EF4-FFF2-40B4-BE49-F238E27FC236}">
                <a16:creationId xmlns:a16="http://schemas.microsoft.com/office/drawing/2014/main" id="{893DBAB8-5705-4A16-FB5F-00AF05E704F4}"/>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8777951" y="1123305"/>
            <a:ext cx="274384" cy="274384"/>
          </a:xfrm>
          <a:prstGeom prst="rect">
            <a:avLst/>
          </a:prstGeom>
        </p:spPr>
      </p:pic>
      <p:sp>
        <p:nvSpPr>
          <p:cNvPr id="131" name="TextBox 130">
            <a:extLst>
              <a:ext uri="{FF2B5EF4-FFF2-40B4-BE49-F238E27FC236}">
                <a16:creationId xmlns:a16="http://schemas.microsoft.com/office/drawing/2014/main" id="{241CA359-8F37-9EFB-BF5E-554D51E86A2E}"/>
              </a:ext>
            </a:extLst>
          </p:cNvPr>
          <p:cNvSpPr txBox="1"/>
          <p:nvPr/>
        </p:nvSpPr>
        <p:spPr>
          <a:xfrm>
            <a:off x="9020855" y="1104994"/>
            <a:ext cx="1660851" cy="307777"/>
          </a:xfrm>
          <a:prstGeom prst="rect">
            <a:avLst/>
          </a:prstGeom>
          <a:noFill/>
        </p:spPr>
        <p:txBody>
          <a:bodyPr wrap="square" rtlCol="0">
            <a:spAutoFit/>
          </a:bodyPr>
          <a:lstStyle/>
          <a:p>
            <a:r>
              <a:rPr lang="en-US" sz="1400" b="1">
                <a:solidFill>
                  <a:schemeClr val="accent1"/>
                </a:solidFill>
                <a:effectLst>
                  <a:outerShdw blurRad="38100" dist="38100" dir="2700000" algn="tl">
                    <a:srgbClr val="000000">
                      <a:alpha val="43137"/>
                    </a:srgbClr>
                  </a:outerShdw>
                </a:effectLst>
                <a:latin typeface="Abadi Extra Light" panose="020B0204020104020204" pitchFamily="34" charset="0"/>
              </a:rPr>
              <a:t>.Stat DE</a:t>
            </a:r>
            <a:endParaRPr lang="fr-FR" sz="1400" b="1">
              <a:solidFill>
                <a:schemeClr val="accent1"/>
              </a:solidFill>
              <a:effectLst>
                <a:outerShdw blurRad="38100" dist="38100" dir="2700000" algn="tl">
                  <a:srgbClr val="000000">
                    <a:alpha val="43137"/>
                  </a:srgbClr>
                </a:outerShdw>
              </a:effectLst>
              <a:latin typeface="Abadi Extra Light" panose="020B0204020104020204" pitchFamily="34" charset="0"/>
            </a:endParaRPr>
          </a:p>
        </p:txBody>
      </p:sp>
      <p:sp>
        <p:nvSpPr>
          <p:cNvPr id="132" name="TextBox 131">
            <a:extLst>
              <a:ext uri="{FF2B5EF4-FFF2-40B4-BE49-F238E27FC236}">
                <a16:creationId xmlns:a16="http://schemas.microsoft.com/office/drawing/2014/main" id="{15A0E65D-20E1-8DCF-FF66-5DE8DA692195}"/>
              </a:ext>
            </a:extLst>
          </p:cNvPr>
          <p:cNvSpPr txBox="1"/>
          <p:nvPr/>
        </p:nvSpPr>
        <p:spPr>
          <a:xfrm>
            <a:off x="9649632" y="1091966"/>
            <a:ext cx="1347118" cy="307777"/>
          </a:xfrm>
          <a:prstGeom prst="rect">
            <a:avLst/>
          </a:prstGeom>
          <a:noFill/>
        </p:spPr>
        <p:txBody>
          <a:bodyPr wrap="square" rtlCol="0">
            <a:spAutoFit/>
          </a:bodyPr>
          <a:lstStyle/>
          <a:p>
            <a:r>
              <a:rPr lang="en-US" sz="1400" b="1">
                <a:solidFill>
                  <a:srgbClr val="C00000"/>
                </a:solidFill>
                <a:effectLst>
                  <a:outerShdw blurRad="38100" dist="38100" dir="2700000" algn="tl">
                    <a:srgbClr val="000000">
                      <a:alpha val="43137"/>
                    </a:srgbClr>
                  </a:outerShdw>
                </a:effectLst>
                <a:latin typeface="Abadi Extra Light" panose="020B0204020104020204" pitchFamily="34" charset="0"/>
              </a:rPr>
              <a:t>FAO Front End</a:t>
            </a:r>
            <a:endParaRPr lang="fr-FR" sz="1400" b="1">
              <a:solidFill>
                <a:srgbClr val="C00000"/>
              </a:solidFill>
              <a:effectLst>
                <a:outerShdw blurRad="38100" dist="38100" dir="2700000" algn="tl">
                  <a:srgbClr val="000000">
                    <a:alpha val="43137"/>
                  </a:srgbClr>
                </a:outerShdw>
              </a:effectLst>
              <a:latin typeface="Abadi Extra Light" panose="020B0204020104020204" pitchFamily="34" charset="0"/>
            </a:endParaRPr>
          </a:p>
        </p:txBody>
      </p:sp>
      <p:sp>
        <p:nvSpPr>
          <p:cNvPr id="134" name="TextBox 133">
            <a:extLst>
              <a:ext uri="{FF2B5EF4-FFF2-40B4-BE49-F238E27FC236}">
                <a16:creationId xmlns:a16="http://schemas.microsoft.com/office/drawing/2014/main" id="{1F0564B9-AC70-1F0F-935C-170DEB3A35A0}"/>
              </a:ext>
            </a:extLst>
          </p:cNvPr>
          <p:cNvSpPr txBox="1"/>
          <p:nvPr/>
        </p:nvSpPr>
        <p:spPr>
          <a:xfrm>
            <a:off x="206405" y="6331091"/>
            <a:ext cx="1184212" cy="430887"/>
          </a:xfrm>
          <a:prstGeom prst="rect">
            <a:avLst/>
          </a:prstGeom>
          <a:noFill/>
        </p:spPr>
        <p:txBody>
          <a:bodyPr wrap="square" rtlCol="0">
            <a:spAutoFit/>
          </a:bodyPr>
          <a:lstStyle/>
          <a:p>
            <a:pPr algn="ctr"/>
            <a:r>
              <a:rPr lang="en-US" sz="1100" b="1">
                <a:solidFill>
                  <a:schemeClr val="accent6">
                    <a:lumMod val="75000"/>
                  </a:schemeClr>
                </a:solidFill>
                <a:effectLst>
                  <a:outerShdw blurRad="38100" dist="38100" dir="2700000" algn="tl">
                    <a:srgbClr val="000000">
                      <a:alpha val="43137"/>
                    </a:srgbClr>
                  </a:outerShdw>
                </a:effectLst>
              </a:rPr>
              <a:t>Focal points for SDG Data</a:t>
            </a:r>
            <a:endParaRPr lang="fr-FR" sz="1100" b="1">
              <a:solidFill>
                <a:schemeClr val="accent6">
                  <a:lumMod val="75000"/>
                </a:schemeClr>
              </a:solidFill>
              <a:effectLst>
                <a:outerShdw blurRad="38100" dist="38100" dir="2700000" algn="tl">
                  <a:srgbClr val="000000">
                    <a:alpha val="43137"/>
                  </a:srgbClr>
                </a:outerShdw>
              </a:effectLst>
            </a:endParaRPr>
          </a:p>
        </p:txBody>
      </p:sp>
      <p:sp>
        <p:nvSpPr>
          <p:cNvPr id="137" name="Rectangle 136">
            <a:extLst>
              <a:ext uri="{FF2B5EF4-FFF2-40B4-BE49-F238E27FC236}">
                <a16:creationId xmlns:a16="http://schemas.microsoft.com/office/drawing/2014/main" id="{31D64CBB-07B2-69C8-F6A8-A1BA7CCB8F75}"/>
              </a:ext>
            </a:extLst>
          </p:cNvPr>
          <p:cNvSpPr/>
          <p:nvPr/>
        </p:nvSpPr>
        <p:spPr>
          <a:xfrm>
            <a:off x="756389" y="4624492"/>
            <a:ext cx="409902" cy="362955"/>
          </a:xfrm>
          <a:prstGeom prst="rect">
            <a:avLst/>
          </a:prstGeom>
          <a:solidFill>
            <a:schemeClr val="accent6">
              <a:lumMod val="7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800"/>
          </a:p>
        </p:txBody>
      </p:sp>
      <p:sp>
        <p:nvSpPr>
          <p:cNvPr id="138" name="Rectangle 137">
            <a:extLst>
              <a:ext uri="{FF2B5EF4-FFF2-40B4-BE49-F238E27FC236}">
                <a16:creationId xmlns:a16="http://schemas.microsoft.com/office/drawing/2014/main" id="{483A08BD-E3C1-9463-7BA7-B9B8E49375A9}"/>
              </a:ext>
            </a:extLst>
          </p:cNvPr>
          <p:cNvSpPr/>
          <p:nvPr/>
        </p:nvSpPr>
        <p:spPr>
          <a:xfrm>
            <a:off x="852967" y="4698796"/>
            <a:ext cx="409902" cy="362955"/>
          </a:xfrm>
          <a:prstGeom prst="rect">
            <a:avLst/>
          </a:prstGeom>
          <a:solidFill>
            <a:schemeClr val="accent6">
              <a:lumMod val="7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800"/>
          </a:p>
        </p:txBody>
      </p:sp>
      <p:sp>
        <p:nvSpPr>
          <p:cNvPr id="139" name="Rectangle 138">
            <a:extLst>
              <a:ext uri="{FF2B5EF4-FFF2-40B4-BE49-F238E27FC236}">
                <a16:creationId xmlns:a16="http://schemas.microsoft.com/office/drawing/2014/main" id="{1D99C1BC-4F77-F1F6-ABA3-65EAFFFE608C}"/>
              </a:ext>
            </a:extLst>
          </p:cNvPr>
          <p:cNvSpPr/>
          <p:nvPr/>
        </p:nvSpPr>
        <p:spPr>
          <a:xfrm>
            <a:off x="948152" y="4804074"/>
            <a:ext cx="409902" cy="362955"/>
          </a:xfrm>
          <a:prstGeom prst="rect">
            <a:avLst/>
          </a:prstGeom>
          <a:solidFill>
            <a:schemeClr val="accent6">
              <a:lumMod val="7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t>Filled SDG files</a:t>
            </a:r>
            <a:endParaRPr lang="fr-FR" sz="800"/>
          </a:p>
        </p:txBody>
      </p:sp>
      <p:sp>
        <p:nvSpPr>
          <p:cNvPr id="140" name="Rectangle 139">
            <a:extLst>
              <a:ext uri="{FF2B5EF4-FFF2-40B4-BE49-F238E27FC236}">
                <a16:creationId xmlns:a16="http://schemas.microsoft.com/office/drawing/2014/main" id="{60EEC1A6-1045-5EF2-9F00-A506662EF6E5}"/>
              </a:ext>
            </a:extLst>
          </p:cNvPr>
          <p:cNvSpPr/>
          <p:nvPr/>
        </p:nvSpPr>
        <p:spPr>
          <a:xfrm>
            <a:off x="479617" y="3036921"/>
            <a:ext cx="424086" cy="390065"/>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800"/>
          </a:p>
        </p:txBody>
      </p:sp>
      <p:sp>
        <p:nvSpPr>
          <p:cNvPr id="141" name="Rectangle 140">
            <a:extLst>
              <a:ext uri="{FF2B5EF4-FFF2-40B4-BE49-F238E27FC236}">
                <a16:creationId xmlns:a16="http://schemas.microsoft.com/office/drawing/2014/main" id="{AB9F31FB-2CB3-4AD2-68F1-A469F25A737C}"/>
              </a:ext>
            </a:extLst>
          </p:cNvPr>
          <p:cNvSpPr/>
          <p:nvPr/>
        </p:nvSpPr>
        <p:spPr>
          <a:xfrm>
            <a:off x="632017" y="3189321"/>
            <a:ext cx="424086" cy="390065"/>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800"/>
          </a:p>
        </p:txBody>
      </p:sp>
      <p:sp>
        <p:nvSpPr>
          <p:cNvPr id="142" name="Rectangle 141">
            <a:extLst>
              <a:ext uri="{FF2B5EF4-FFF2-40B4-BE49-F238E27FC236}">
                <a16:creationId xmlns:a16="http://schemas.microsoft.com/office/drawing/2014/main" id="{C1545E77-DC90-407E-C2DC-62152D2683D6}"/>
              </a:ext>
            </a:extLst>
          </p:cNvPr>
          <p:cNvSpPr/>
          <p:nvPr/>
        </p:nvSpPr>
        <p:spPr>
          <a:xfrm>
            <a:off x="784417" y="3341721"/>
            <a:ext cx="424086" cy="390065"/>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t>Partially checked SDG file</a:t>
            </a:r>
            <a:endParaRPr lang="fr-FR" sz="500"/>
          </a:p>
        </p:txBody>
      </p:sp>
      <p:cxnSp>
        <p:nvCxnSpPr>
          <p:cNvPr id="25" name="Straight Connector 24">
            <a:extLst>
              <a:ext uri="{FF2B5EF4-FFF2-40B4-BE49-F238E27FC236}">
                <a16:creationId xmlns:a16="http://schemas.microsoft.com/office/drawing/2014/main" id="{610F8754-89CD-2A34-16E6-5BC2ED0C6F34}"/>
              </a:ext>
            </a:extLst>
          </p:cNvPr>
          <p:cNvCxnSpPr>
            <a:cxnSpLocks/>
          </p:cNvCxnSpPr>
          <p:nvPr/>
        </p:nvCxnSpPr>
        <p:spPr>
          <a:xfrm>
            <a:off x="8890843" y="3948294"/>
            <a:ext cx="196883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1578346-2307-AB46-E693-7627D639CEAE}"/>
              </a:ext>
            </a:extLst>
          </p:cNvPr>
          <p:cNvSpPr txBox="1"/>
          <p:nvPr/>
        </p:nvSpPr>
        <p:spPr>
          <a:xfrm>
            <a:off x="9379680" y="3957021"/>
            <a:ext cx="1302026" cy="307777"/>
          </a:xfrm>
          <a:prstGeom prst="rect">
            <a:avLst/>
          </a:prstGeom>
          <a:noFill/>
        </p:spPr>
        <p:txBody>
          <a:bodyPr wrap="square" rtlCol="0">
            <a:spAutoFit/>
          </a:bodyPr>
          <a:lstStyle/>
          <a:p>
            <a:r>
              <a:rPr lang="en-US" sz="1400" b="1">
                <a:solidFill>
                  <a:srgbClr val="C00000"/>
                </a:solidFill>
              </a:rPr>
              <a:t>Reporting</a:t>
            </a:r>
            <a:endParaRPr lang="fr-FR" sz="1400" b="1">
              <a:solidFill>
                <a:srgbClr val="C00000"/>
              </a:solidFill>
            </a:endParaRPr>
          </a:p>
        </p:txBody>
      </p:sp>
      <p:sp>
        <p:nvSpPr>
          <p:cNvPr id="30" name="TextBox 29">
            <a:extLst>
              <a:ext uri="{FF2B5EF4-FFF2-40B4-BE49-F238E27FC236}">
                <a16:creationId xmlns:a16="http://schemas.microsoft.com/office/drawing/2014/main" id="{327DEA14-83A4-AEE5-9282-B529D808100F}"/>
              </a:ext>
            </a:extLst>
          </p:cNvPr>
          <p:cNvSpPr txBox="1"/>
          <p:nvPr/>
        </p:nvSpPr>
        <p:spPr>
          <a:xfrm>
            <a:off x="9181551" y="1606212"/>
            <a:ext cx="1302026" cy="307777"/>
          </a:xfrm>
          <a:prstGeom prst="rect">
            <a:avLst/>
          </a:prstGeom>
          <a:noFill/>
        </p:spPr>
        <p:txBody>
          <a:bodyPr wrap="square" rtlCol="0">
            <a:spAutoFit/>
          </a:bodyPr>
          <a:lstStyle/>
          <a:p>
            <a:r>
              <a:rPr lang="en-US" sz="1400" b="1">
                <a:solidFill>
                  <a:srgbClr val="C00000"/>
                </a:solidFill>
              </a:rPr>
              <a:t>Dissemination</a:t>
            </a:r>
            <a:endParaRPr lang="fr-FR" sz="1400" b="1">
              <a:solidFill>
                <a:srgbClr val="C00000"/>
              </a:solidFill>
            </a:endParaRPr>
          </a:p>
        </p:txBody>
      </p:sp>
      <p:sp>
        <p:nvSpPr>
          <p:cNvPr id="62" name="TextBox 61">
            <a:extLst>
              <a:ext uri="{FF2B5EF4-FFF2-40B4-BE49-F238E27FC236}">
                <a16:creationId xmlns:a16="http://schemas.microsoft.com/office/drawing/2014/main" id="{0F5C0721-0008-6607-C173-E90989BBFDE1}"/>
              </a:ext>
            </a:extLst>
          </p:cNvPr>
          <p:cNvSpPr txBox="1"/>
          <p:nvPr/>
        </p:nvSpPr>
        <p:spPr>
          <a:xfrm>
            <a:off x="10604994" y="4529355"/>
            <a:ext cx="574740" cy="276999"/>
          </a:xfrm>
          <a:prstGeom prst="rect">
            <a:avLst/>
          </a:prstGeom>
          <a:noFill/>
        </p:spPr>
        <p:txBody>
          <a:bodyPr wrap="square" rtlCol="0">
            <a:spAutoFit/>
          </a:bodyPr>
          <a:lstStyle/>
          <a:p>
            <a:r>
              <a:rPr lang="en-US" sz="1200" b="1">
                <a:solidFill>
                  <a:schemeClr val="tx1">
                    <a:lumMod val="50000"/>
                    <a:lumOff val="50000"/>
                  </a:schemeClr>
                </a:solidFill>
              </a:rPr>
              <a:t>Pull</a:t>
            </a:r>
            <a:endParaRPr lang="fr-FR" sz="1200" b="1">
              <a:solidFill>
                <a:schemeClr val="tx1">
                  <a:lumMod val="50000"/>
                  <a:lumOff val="50000"/>
                </a:schemeClr>
              </a:solidFill>
            </a:endParaRPr>
          </a:p>
        </p:txBody>
      </p:sp>
      <p:sp>
        <p:nvSpPr>
          <p:cNvPr id="63" name="TextBox 62">
            <a:extLst>
              <a:ext uri="{FF2B5EF4-FFF2-40B4-BE49-F238E27FC236}">
                <a16:creationId xmlns:a16="http://schemas.microsoft.com/office/drawing/2014/main" id="{E8FFA7CC-E0D5-CACB-1EB1-245D44EE9761}"/>
              </a:ext>
            </a:extLst>
          </p:cNvPr>
          <p:cNvSpPr txBox="1"/>
          <p:nvPr/>
        </p:nvSpPr>
        <p:spPr>
          <a:xfrm>
            <a:off x="7879613" y="1100098"/>
            <a:ext cx="1660851" cy="307777"/>
          </a:xfrm>
          <a:prstGeom prst="rect">
            <a:avLst/>
          </a:prstGeom>
          <a:noFill/>
        </p:spPr>
        <p:txBody>
          <a:bodyPr wrap="square" rtlCol="0">
            <a:spAutoFit/>
          </a:bodyPr>
          <a:lstStyle/>
          <a:p>
            <a:r>
              <a:rPr lang="en-US" sz="1400" b="1">
                <a:solidFill>
                  <a:schemeClr val="accent1"/>
                </a:solidFill>
                <a:effectLst>
                  <a:outerShdw blurRad="38100" dist="38100" dir="2700000" algn="tl">
                    <a:srgbClr val="000000">
                      <a:alpha val="43137"/>
                    </a:srgbClr>
                  </a:outerShdw>
                </a:effectLst>
                <a:latin typeface="Abadi Extra Light" panose="020B0204020104020204" pitchFamily="34" charset="0"/>
              </a:rPr>
              <a:t>.Stat DLM</a:t>
            </a:r>
            <a:endParaRPr lang="fr-FR" sz="1400" b="1">
              <a:solidFill>
                <a:schemeClr val="accent1"/>
              </a:solidFill>
              <a:effectLst>
                <a:outerShdw blurRad="38100" dist="38100" dir="2700000" algn="tl">
                  <a:srgbClr val="000000">
                    <a:alpha val="43137"/>
                  </a:srgbClr>
                </a:outerShdw>
              </a:effectLst>
              <a:latin typeface="Abadi Extra Light" panose="020B0204020104020204" pitchFamily="34" charset="0"/>
            </a:endParaRPr>
          </a:p>
        </p:txBody>
      </p:sp>
      <p:pic>
        <p:nvPicPr>
          <p:cNvPr id="73" name="Picture 72" descr="Shape, rectangle&#10;&#10;Description automatically generated">
            <a:extLst>
              <a:ext uri="{FF2B5EF4-FFF2-40B4-BE49-F238E27FC236}">
                <a16:creationId xmlns:a16="http://schemas.microsoft.com/office/drawing/2014/main" id="{0222FC3E-D6BE-661E-115E-F42A4DCAA87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74" name="Title 1">
            <a:extLst>
              <a:ext uri="{FF2B5EF4-FFF2-40B4-BE49-F238E27FC236}">
                <a16:creationId xmlns:a16="http://schemas.microsoft.com/office/drawing/2014/main" id="{CB691649-827F-A867-982E-2CB3D04FA24C}"/>
              </a:ext>
            </a:extLst>
          </p:cNvPr>
          <p:cNvSpPr txBox="1">
            <a:spLocks/>
          </p:cNvSpPr>
          <p:nvPr/>
        </p:nvSpPr>
        <p:spPr>
          <a:xfrm>
            <a:off x="157752" y="131407"/>
            <a:ext cx="10515600" cy="614285"/>
          </a:xfrm>
          <a:prstGeom prst="rect">
            <a:avLst/>
          </a:prstGeom>
        </p:spPr>
        <p:txBody>
          <a:bodyPr vert="horz" lIns="91440" tIns="45720" rIns="91440" bIns="45720" rtlCol="0" anchor="ctr">
            <a:norm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b="1">
                <a:solidFill>
                  <a:srgbClr val="FFFFFF"/>
                </a:solidFill>
                <a:effectLst>
                  <a:outerShdw blurRad="38100" dist="38100" dir="2700000" algn="tl">
                    <a:srgbClr val="000000">
                      <a:alpha val="43137"/>
                    </a:srgbClr>
                  </a:outerShdw>
                </a:effectLst>
              </a:rPr>
              <a:t>Implementation </a:t>
            </a:r>
            <a:endParaRPr lang="fr-FR" sz="3200" b="1">
              <a:solidFill>
                <a:srgbClr val="FFFFFF"/>
              </a:solidFill>
              <a:effectLst>
                <a:outerShdw blurRad="38100" dist="38100" dir="2700000" algn="tl">
                  <a:srgbClr val="000000">
                    <a:alpha val="43137"/>
                  </a:srgbClr>
                </a:outerShdw>
              </a:effectLst>
            </a:endParaRPr>
          </a:p>
        </p:txBody>
      </p:sp>
      <p:sp>
        <p:nvSpPr>
          <p:cNvPr id="2" name="TextBox 1">
            <a:extLst>
              <a:ext uri="{FF2B5EF4-FFF2-40B4-BE49-F238E27FC236}">
                <a16:creationId xmlns:a16="http://schemas.microsoft.com/office/drawing/2014/main" id="{AF0D9A74-BED8-1236-49BC-99085DBDBBBC}"/>
              </a:ext>
            </a:extLst>
          </p:cNvPr>
          <p:cNvSpPr txBox="1"/>
          <p:nvPr/>
        </p:nvSpPr>
        <p:spPr>
          <a:xfrm>
            <a:off x="9966020" y="2476500"/>
            <a:ext cx="639349"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800">
                <a:highlight>
                  <a:srgbClr val="C0C0C0"/>
                </a:highlight>
                <a:cs typeface="Calibri"/>
              </a:rPr>
              <a:t>Metadata</a:t>
            </a:r>
          </a:p>
        </p:txBody>
      </p:sp>
      <p:sp>
        <p:nvSpPr>
          <p:cNvPr id="3" name="TextBox 2">
            <a:extLst>
              <a:ext uri="{FF2B5EF4-FFF2-40B4-BE49-F238E27FC236}">
                <a16:creationId xmlns:a16="http://schemas.microsoft.com/office/drawing/2014/main" id="{1FE99359-7212-4AE5-2DC4-F7008E342C07}"/>
              </a:ext>
            </a:extLst>
          </p:cNvPr>
          <p:cNvSpPr txBox="1"/>
          <p:nvPr/>
        </p:nvSpPr>
        <p:spPr>
          <a:xfrm>
            <a:off x="9966020" y="2894034"/>
            <a:ext cx="639349"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800">
                <a:highlight>
                  <a:srgbClr val="C0C0C0"/>
                </a:highlight>
                <a:cs typeface="Calibri"/>
              </a:rPr>
              <a:t>Metadata</a:t>
            </a:r>
          </a:p>
        </p:txBody>
      </p:sp>
      <p:sp>
        <p:nvSpPr>
          <p:cNvPr id="4" name="TextBox 3">
            <a:extLst>
              <a:ext uri="{FF2B5EF4-FFF2-40B4-BE49-F238E27FC236}">
                <a16:creationId xmlns:a16="http://schemas.microsoft.com/office/drawing/2014/main" id="{C3045C45-5A6E-977C-2496-63540470B9F6}"/>
              </a:ext>
            </a:extLst>
          </p:cNvPr>
          <p:cNvSpPr txBox="1"/>
          <p:nvPr/>
        </p:nvSpPr>
        <p:spPr>
          <a:xfrm>
            <a:off x="9966019" y="3269814"/>
            <a:ext cx="639349"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800">
                <a:highlight>
                  <a:srgbClr val="C0C0C0"/>
                </a:highlight>
                <a:cs typeface="Calibri"/>
              </a:rPr>
              <a:t>Metadata</a:t>
            </a:r>
          </a:p>
        </p:txBody>
      </p:sp>
    </p:spTree>
    <p:extLst>
      <p:ext uri="{BB962C8B-B14F-4D97-AF65-F5344CB8AC3E}">
        <p14:creationId xmlns:p14="http://schemas.microsoft.com/office/powerpoint/2010/main" val="2611967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55"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 calcmode="lin" valueType="num">
                                      <p:cBhvr>
                                        <p:cTn id="9" dur="1000" fill="hold"/>
                                        <p:tgtEl>
                                          <p:spTgt spid="18"/>
                                        </p:tgtEl>
                                        <p:attrNameLst>
                                          <p:attrName>ppt_w</p:attrName>
                                        </p:attrNameLst>
                                      </p:cBhvr>
                                      <p:tavLst>
                                        <p:tav tm="0">
                                          <p:val>
                                            <p:strVal val="#ppt_w*0.70"/>
                                          </p:val>
                                        </p:tav>
                                        <p:tav tm="100000">
                                          <p:val>
                                            <p:strVal val="#ppt_w"/>
                                          </p:val>
                                        </p:tav>
                                      </p:tavLst>
                                    </p:anim>
                                    <p:anim calcmode="lin" valueType="num">
                                      <p:cBhvr>
                                        <p:cTn id="10" dur="1000" fill="hold"/>
                                        <p:tgtEl>
                                          <p:spTgt spid="18"/>
                                        </p:tgtEl>
                                        <p:attrNameLst>
                                          <p:attrName>ppt_h</p:attrName>
                                        </p:attrNameLst>
                                      </p:cBhvr>
                                      <p:tavLst>
                                        <p:tav tm="0">
                                          <p:val>
                                            <p:strVal val="#ppt_h"/>
                                          </p:val>
                                        </p:tav>
                                        <p:tav tm="100000">
                                          <p:val>
                                            <p:strVal val="#ppt_h"/>
                                          </p:val>
                                        </p:tav>
                                      </p:tavLst>
                                    </p:anim>
                                    <p:animEffect transition="in" filter="fade">
                                      <p:cBhvr>
                                        <p:cTn id="11" dur="10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childTnLst>
                                </p:cTn>
                              </p:par>
                              <p:par>
                                <p:cTn id="20" presetID="55"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000" fill="hold"/>
                                        <p:tgtEl>
                                          <p:spTgt spid="23"/>
                                        </p:tgtEl>
                                        <p:attrNameLst>
                                          <p:attrName>ppt_w</p:attrName>
                                        </p:attrNameLst>
                                      </p:cBhvr>
                                      <p:tavLst>
                                        <p:tav tm="0">
                                          <p:val>
                                            <p:strVal val="#ppt_w*0.70"/>
                                          </p:val>
                                        </p:tav>
                                        <p:tav tm="100000">
                                          <p:val>
                                            <p:strVal val="#ppt_w"/>
                                          </p:val>
                                        </p:tav>
                                      </p:tavLst>
                                    </p:anim>
                                    <p:anim calcmode="lin" valueType="num">
                                      <p:cBhvr>
                                        <p:cTn id="23" dur="1000" fill="hold"/>
                                        <p:tgtEl>
                                          <p:spTgt spid="23"/>
                                        </p:tgtEl>
                                        <p:attrNameLst>
                                          <p:attrName>ppt_h</p:attrName>
                                        </p:attrNameLst>
                                      </p:cBhvr>
                                      <p:tavLst>
                                        <p:tav tm="0">
                                          <p:val>
                                            <p:strVal val="#ppt_h"/>
                                          </p:val>
                                        </p:tav>
                                        <p:tav tm="100000">
                                          <p:val>
                                            <p:strVal val="#ppt_h"/>
                                          </p:val>
                                        </p:tav>
                                      </p:tavLst>
                                    </p:anim>
                                    <p:animEffect transition="in" filter="fade">
                                      <p:cBhvr>
                                        <p:cTn id="24" dur="10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1000"/>
                                        <p:tgtEl>
                                          <p:spTgt spid="56"/>
                                        </p:tgtEl>
                                      </p:cBhvr>
                                    </p:animEffect>
                                    <p:anim calcmode="lin" valueType="num">
                                      <p:cBhvr>
                                        <p:cTn id="30" dur="1000" fill="hold"/>
                                        <p:tgtEl>
                                          <p:spTgt spid="56"/>
                                        </p:tgtEl>
                                        <p:attrNameLst>
                                          <p:attrName>ppt_x</p:attrName>
                                        </p:attrNameLst>
                                      </p:cBhvr>
                                      <p:tavLst>
                                        <p:tav tm="0">
                                          <p:val>
                                            <p:strVal val="#ppt_x"/>
                                          </p:val>
                                        </p:tav>
                                        <p:tav tm="100000">
                                          <p:val>
                                            <p:strVal val="#ppt_x"/>
                                          </p:val>
                                        </p:tav>
                                      </p:tavLst>
                                    </p:anim>
                                    <p:anim calcmode="lin" valueType="num">
                                      <p:cBhvr>
                                        <p:cTn id="31" dur="1000" fill="hold"/>
                                        <p:tgtEl>
                                          <p:spTgt spid="56"/>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1000" fill="hold"/>
                                        <p:tgtEl>
                                          <p:spTgt spid="15"/>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55" presetClass="entr" presetSubtype="0" fill="hold" nodeType="click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1000" fill="hold"/>
                                        <p:tgtEl>
                                          <p:spTgt spid="34"/>
                                        </p:tgtEl>
                                        <p:attrNameLst>
                                          <p:attrName>ppt_w</p:attrName>
                                        </p:attrNameLst>
                                      </p:cBhvr>
                                      <p:tavLst>
                                        <p:tav tm="0">
                                          <p:val>
                                            <p:strVal val="#ppt_w*0.70"/>
                                          </p:val>
                                        </p:tav>
                                        <p:tav tm="100000">
                                          <p:val>
                                            <p:strVal val="#ppt_w"/>
                                          </p:val>
                                        </p:tav>
                                      </p:tavLst>
                                    </p:anim>
                                    <p:anim calcmode="lin" valueType="num">
                                      <p:cBhvr>
                                        <p:cTn id="67" dur="1000" fill="hold"/>
                                        <p:tgtEl>
                                          <p:spTgt spid="34"/>
                                        </p:tgtEl>
                                        <p:attrNameLst>
                                          <p:attrName>ppt_h</p:attrName>
                                        </p:attrNameLst>
                                      </p:cBhvr>
                                      <p:tavLst>
                                        <p:tav tm="0">
                                          <p:val>
                                            <p:strVal val="#ppt_h"/>
                                          </p:val>
                                        </p:tav>
                                        <p:tav tm="100000">
                                          <p:val>
                                            <p:strVal val="#ppt_h"/>
                                          </p:val>
                                        </p:tav>
                                      </p:tavLst>
                                    </p:anim>
                                    <p:animEffect transition="in" filter="fade">
                                      <p:cBhvr>
                                        <p:cTn id="68" dur="1000"/>
                                        <p:tgtEl>
                                          <p:spTgt spid="34"/>
                                        </p:tgtEl>
                                      </p:cBhvr>
                                    </p:animEffect>
                                  </p:childTnLst>
                                </p:cTn>
                              </p:par>
                              <p:par>
                                <p:cTn id="69" presetID="1" presetClass="entr" presetSubtype="0" fill="hold" grpId="0" nodeType="withEffect">
                                  <p:stCondLst>
                                    <p:cond delay="0"/>
                                  </p:stCondLst>
                                  <p:childTnLst>
                                    <p:set>
                                      <p:cBhvr>
                                        <p:cTn id="70" dur="1" fill="hold">
                                          <p:stCondLst>
                                            <p:cond delay="0"/>
                                          </p:stCondLst>
                                        </p:cTn>
                                        <p:tgtEl>
                                          <p:spTgt spid="80"/>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3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39"/>
                                        </p:tgtEl>
                                        <p:attrNameLst>
                                          <p:attrName>style.visibility</p:attrName>
                                        </p:attrNameLst>
                                      </p:cBhvr>
                                      <p:to>
                                        <p:strVal val="visible"/>
                                      </p:to>
                                    </p:set>
                                    <p:animEffect transition="in" filter="fade">
                                      <p:cBhvr>
                                        <p:cTn id="79" dur="1000"/>
                                        <p:tgtEl>
                                          <p:spTgt spid="139"/>
                                        </p:tgtEl>
                                      </p:cBhvr>
                                    </p:animEffect>
                                    <p:anim calcmode="lin" valueType="num">
                                      <p:cBhvr>
                                        <p:cTn id="80" dur="1000" fill="hold"/>
                                        <p:tgtEl>
                                          <p:spTgt spid="139"/>
                                        </p:tgtEl>
                                        <p:attrNameLst>
                                          <p:attrName>ppt_x</p:attrName>
                                        </p:attrNameLst>
                                      </p:cBhvr>
                                      <p:tavLst>
                                        <p:tav tm="0">
                                          <p:val>
                                            <p:strVal val="#ppt_x"/>
                                          </p:val>
                                        </p:tav>
                                        <p:tav tm="100000">
                                          <p:val>
                                            <p:strVal val="#ppt_x"/>
                                          </p:val>
                                        </p:tav>
                                      </p:tavLst>
                                    </p:anim>
                                    <p:anim calcmode="lin" valueType="num">
                                      <p:cBhvr>
                                        <p:cTn id="81" dur="1000" fill="hold"/>
                                        <p:tgtEl>
                                          <p:spTgt spid="139"/>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37"/>
                                        </p:tgtEl>
                                        <p:attrNameLst>
                                          <p:attrName>style.visibility</p:attrName>
                                        </p:attrNameLst>
                                      </p:cBhvr>
                                      <p:to>
                                        <p:strVal val="visible"/>
                                      </p:to>
                                    </p:set>
                                    <p:animEffect transition="in" filter="fade">
                                      <p:cBhvr>
                                        <p:cTn id="84" dur="1000"/>
                                        <p:tgtEl>
                                          <p:spTgt spid="137"/>
                                        </p:tgtEl>
                                      </p:cBhvr>
                                    </p:animEffect>
                                    <p:anim calcmode="lin" valueType="num">
                                      <p:cBhvr>
                                        <p:cTn id="85" dur="1000" fill="hold"/>
                                        <p:tgtEl>
                                          <p:spTgt spid="137"/>
                                        </p:tgtEl>
                                        <p:attrNameLst>
                                          <p:attrName>ppt_x</p:attrName>
                                        </p:attrNameLst>
                                      </p:cBhvr>
                                      <p:tavLst>
                                        <p:tav tm="0">
                                          <p:val>
                                            <p:strVal val="#ppt_x"/>
                                          </p:val>
                                        </p:tav>
                                        <p:tav tm="100000">
                                          <p:val>
                                            <p:strVal val="#ppt_x"/>
                                          </p:val>
                                        </p:tav>
                                      </p:tavLst>
                                    </p:anim>
                                    <p:anim calcmode="lin" valueType="num">
                                      <p:cBhvr>
                                        <p:cTn id="86" dur="1000" fill="hold"/>
                                        <p:tgtEl>
                                          <p:spTgt spid="13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38"/>
                                        </p:tgtEl>
                                        <p:attrNameLst>
                                          <p:attrName>style.visibility</p:attrName>
                                        </p:attrNameLst>
                                      </p:cBhvr>
                                      <p:to>
                                        <p:strVal val="visible"/>
                                      </p:to>
                                    </p:set>
                                    <p:animEffect transition="in" filter="fade">
                                      <p:cBhvr>
                                        <p:cTn id="89" dur="1000"/>
                                        <p:tgtEl>
                                          <p:spTgt spid="138"/>
                                        </p:tgtEl>
                                      </p:cBhvr>
                                    </p:animEffect>
                                    <p:anim calcmode="lin" valueType="num">
                                      <p:cBhvr>
                                        <p:cTn id="90" dur="1000" fill="hold"/>
                                        <p:tgtEl>
                                          <p:spTgt spid="138"/>
                                        </p:tgtEl>
                                        <p:attrNameLst>
                                          <p:attrName>ppt_x</p:attrName>
                                        </p:attrNameLst>
                                      </p:cBhvr>
                                      <p:tavLst>
                                        <p:tav tm="0">
                                          <p:val>
                                            <p:strVal val="#ppt_x"/>
                                          </p:val>
                                        </p:tav>
                                        <p:tav tm="100000">
                                          <p:val>
                                            <p:strVal val="#ppt_x"/>
                                          </p:val>
                                        </p:tav>
                                      </p:tavLst>
                                    </p:anim>
                                    <p:anim calcmode="lin" valueType="num">
                                      <p:cBhvr>
                                        <p:cTn id="91" dur="1000" fill="hold"/>
                                        <p:tgtEl>
                                          <p:spTgt spid="138"/>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fade">
                                      <p:cBhvr>
                                        <p:cTn id="94" dur="1000"/>
                                        <p:tgtEl>
                                          <p:spTgt spid="35"/>
                                        </p:tgtEl>
                                      </p:cBhvr>
                                    </p:animEffect>
                                    <p:anim calcmode="lin" valueType="num">
                                      <p:cBhvr>
                                        <p:cTn id="95" dur="1000" fill="hold"/>
                                        <p:tgtEl>
                                          <p:spTgt spid="35"/>
                                        </p:tgtEl>
                                        <p:attrNameLst>
                                          <p:attrName>ppt_x</p:attrName>
                                        </p:attrNameLst>
                                      </p:cBhvr>
                                      <p:tavLst>
                                        <p:tav tm="0">
                                          <p:val>
                                            <p:strVal val="#ppt_x"/>
                                          </p:val>
                                        </p:tav>
                                        <p:tav tm="100000">
                                          <p:val>
                                            <p:strVal val="#ppt_x"/>
                                          </p:val>
                                        </p:tav>
                                      </p:tavLst>
                                    </p:anim>
                                    <p:anim calcmode="lin" valueType="num">
                                      <p:cBhvr>
                                        <p:cTn id="9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41"/>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42" presetClass="entr" presetSubtype="0" fill="hold" grpId="0" nodeType="clickEffect">
                                  <p:stCondLst>
                                    <p:cond delay="0"/>
                                  </p:stCondLst>
                                  <p:childTnLst>
                                    <p:set>
                                      <p:cBhvr>
                                        <p:cTn id="106" dur="1" fill="hold">
                                          <p:stCondLst>
                                            <p:cond delay="0"/>
                                          </p:stCondLst>
                                        </p:cTn>
                                        <p:tgtEl>
                                          <p:spTgt spid="142"/>
                                        </p:tgtEl>
                                        <p:attrNameLst>
                                          <p:attrName>style.visibility</p:attrName>
                                        </p:attrNameLst>
                                      </p:cBhvr>
                                      <p:to>
                                        <p:strVal val="visible"/>
                                      </p:to>
                                    </p:set>
                                    <p:animEffect transition="in" filter="fade">
                                      <p:cBhvr>
                                        <p:cTn id="107" dur="1000"/>
                                        <p:tgtEl>
                                          <p:spTgt spid="142"/>
                                        </p:tgtEl>
                                      </p:cBhvr>
                                    </p:animEffect>
                                    <p:anim calcmode="lin" valueType="num">
                                      <p:cBhvr>
                                        <p:cTn id="108" dur="1000" fill="hold"/>
                                        <p:tgtEl>
                                          <p:spTgt spid="142"/>
                                        </p:tgtEl>
                                        <p:attrNameLst>
                                          <p:attrName>ppt_x</p:attrName>
                                        </p:attrNameLst>
                                      </p:cBhvr>
                                      <p:tavLst>
                                        <p:tav tm="0">
                                          <p:val>
                                            <p:strVal val="#ppt_x"/>
                                          </p:val>
                                        </p:tav>
                                        <p:tav tm="100000">
                                          <p:val>
                                            <p:strVal val="#ppt_x"/>
                                          </p:val>
                                        </p:tav>
                                      </p:tavLst>
                                    </p:anim>
                                    <p:anim calcmode="lin" valueType="num">
                                      <p:cBhvr>
                                        <p:cTn id="109" dur="1000" fill="hold"/>
                                        <p:tgtEl>
                                          <p:spTgt spid="14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41"/>
                                        </p:tgtEl>
                                        <p:attrNameLst>
                                          <p:attrName>style.visibility</p:attrName>
                                        </p:attrNameLst>
                                      </p:cBhvr>
                                      <p:to>
                                        <p:strVal val="visible"/>
                                      </p:to>
                                    </p:set>
                                    <p:animEffect transition="in" filter="fade">
                                      <p:cBhvr>
                                        <p:cTn id="112" dur="1000"/>
                                        <p:tgtEl>
                                          <p:spTgt spid="141"/>
                                        </p:tgtEl>
                                      </p:cBhvr>
                                    </p:animEffect>
                                    <p:anim calcmode="lin" valueType="num">
                                      <p:cBhvr>
                                        <p:cTn id="113" dur="1000" fill="hold"/>
                                        <p:tgtEl>
                                          <p:spTgt spid="141"/>
                                        </p:tgtEl>
                                        <p:attrNameLst>
                                          <p:attrName>ppt_x</p:attrName>
                                        </p:attrNameLst>
                                      </p:cBhvr>
                                      <p:tavLst>
                                        <p:tav tm="0">
                                          <p:val>
                                            <p:strVal val="#ppt_x"/>
                                          </p:val>
                                        </p:tav>
                                        <p:tav tm="100000">
                                          <p:val>
                                            <p:strVal val="#ppt_x"/>
                                          </p:val>
                                        </p:tav>
                                      </p:tavLst>
                                    </p:anim>
                                    <p:anim calcmode="lin" valueType="num">
                                      <p:cBhvr>
                                        <p:cTn id="114" dur="1000" fill="hold"/>
                                        <p:tgtEl>
                                          <p:spTgt spid="14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40"/>
                                        </p:tgtEl>
                                        <p:attrNameLst>
                                          <p:attrName>style.visibility</p:attrName>
                                        </p:attrNameLst>
                                      </p:cBhvr>
                                      <p:to>
                                        <p:strVal val="visible"/>
                                      </p:to>
                                    </p:set>
                                    <p:animEffect transition="in" filter="fade">
                                      <p:cBhvr>
                                        <p:cTn id="117" dur="1000"/>
                                        <p:tgtEl>
                                          <p:spTgt spid="140"/>
                                        </p:tgtEl>
                                      </p:cBhvr>
                                    </p:animEffect>
                                    <p:anim calcmode="lin" valueType="num">
                                      <p:cBhvr>
                                        <p:cTn id="118" dur="1000" fill="hold"/>
                                        <p:tgtEl>
                                          <p:spTgt spid="140"/>
                                        </p:tgtEl>
                                        <p:attrNameLst>
                                          <p:attrName>ppt_x</p:attrName>
                                        </p:attrNameLst>
                                      </p:cBhvr>
                                      <p:tavLst>
                                        <p:tav tm="0">
                                          <p:val>
                                            <p:strVal val="#ppt_x"/>
                                          </p:val>
                                        </p:tav>
                                        <p:tav tm="100000">
                                          <p:val>
                                            <p:strVal val="#ppt_x"/>
                                          </p:val>
                                        </p:tav>
                                      </p:tavLst>
                                    </p:anim>
                                    <p:anim calcmode="lin" valueType="num">
                                      <p:cBhvr>
                                        <p:cTn id="119" dur="1000" fill="hold"/>
                                        <p:tgtEl>
                                          <p:spTgt spid="14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45"/>
                                        </p:tgtEl>
                                        <p:attrNameLst>
                                          <p:attrName>style.visibility</p:attrName>
                                        </p:attrNameLst>
                                      </p:cBhvr>
                                      <p:to>
                                        <p:strVal val="visible"/>
                                      </p:to>
                                    </p:set>
                                    <p:animEffect transition="in" filter="fade">
                                      <p:cBhvr>
                                        <p:cTn id="122" dur="1000"/>
                                        <p:tgtEl>
                                          <p:spTgt spid="45"/>
                                        </p:tgtEl>
                                      </p:cBhvr>
                                    </p:animEffect>
                                    <p:anim calcmode="lin" valueType="num">
                                      <p:cBhvr>
                                        <p:cTn id="123" dur="1000" fill="hold"/>
                                        <p:tgtEl>
                                          <p:spTgt spid="45"/>
                                        </p:tgtEl>
                                        <p:attrNameLst>
                                          <p:attrName>ppt_x</p:attrName>
                                        </p:attrNameLst>
                                      </p:cBhvr>
                                      <p:tavLst>
                                        <p:tav tm="0">
                                          <p:val>
                                            <p:strVal val="#ppt_x"/>
                                          </p:val>
                                        </p:tav>
                                        <p:tav tm="100000">
                                          <p:val>
                                            <p:strVal val="#ppt_x"/>
                                          </p:val>
                                        </p:tav>
                                      </p:tavLst>
                                    </p:anim>
                                    <p:anim calcmode="lin" valueType="num">
                                      <p:cBhvr>
                                        <p:cTn id="124"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55" presetClass="entr" presetSubtype="0" fill="hold" nodeType="clickEffect">
                                  <p:stCondLst>
                                    <p:cond delay="0"/>
                                  </p:stCondLst>
                                  <p:childTnLst>
                                    <p:set>
                                      <p:cBhvr>
                                        <p:cTn id="128" dur="1" fill="hold">
                                          <p:stCondLst>
                                            <p:cond delay="0"/>
                                          </p:stCondLst>
                                        </p:cTn>
                                        <p:tgtEl>
                                          <p:spTgt spid="43"/>
                                        </p:tgtEl>
                                        <p:attrNameLst>
                                          <p:attrName>style.visibility</p:attrName>
                                        </p:attrNameLst>
                                      </p:cBhvr>
                                      <p:to>
                                        <p:strVal val="visible"/>
                                      </p:to>
                                    </p:set>
                                    <p:anim calcmode="lin" valueType="num">
                                      <p:cBhvr>
                                        <p:cTn id="129" dur="1000" fill="hold"/>
                                        <p:tgtEl>
                                          <p:spTgt spid="43"/>
                                        </p:tgtEl>
                                        <p:attrNameLst>
                                          <p:attrName>ppt_w</p:attrName>
                                        </p:attrNameLst>
                                      </p:cBhvr>
                                      <p:tavLst>
                                        <p:tav tm="0">
                                          <p:val>
                                            <p:strVal val="#ppt_w*0.70"/>
                                          </p:val>
                                        </p:tav>
                                        <p:tav tm="100000">
                                          <p:val>
                                            <p:strVal val="#ppt_w"/>
                                          </p:val>
                                        </p:tav>
                                      </p:tavLst>
                                    </p:anim>
                                    <p:anim calcmode="lin" valueType="num">
                                      <p:cBhvr>
                                        <p:cTn id="130" dur="1000" fill="hold"/>
                                        <p:tgtEl>
                                          <p:spTgt spid="43"/>
                                        </p:tgtEl>
                                        <p:attrNameLst>
                                          <p:attrName>ppt_h</p:attrName>
                                        </p:attrNameLst>
                                      </p:cBhvr>
                                      <p:tavLst>
                                        <p:tav tm="0">
                                          <p:val>
                                            <p:strVal val="#ppt_h"/>
                                          </p:val>
                                        </p:tav>
                                        <p:tav tm="100000">
                                          <p:val>
                                            <p:strVal val="#ppt_h"/>
                                          </p:val>
                                        </p:tav>
                                      </p:tavLst>
                                    </p:anim>
                                    <p:animEffect transition="in" filter="fade">
                                      <p:cBhvr>
                                        <p:cTn id="131" dur="1000"/>
                                        <p:tgtEl>
                                          <p:spTgt spid="43"/>
                                        </p:tgtEl>
                                      </p:cBhvr>
                                    </p:animEffect>
                                  </p:childTnLst>
                                </p:cTn>
                              </p:par>
                              <p:par>
                                <p:cTn id="132" presetID="1" presetClass="entr" presetSubtype="0" fill="hold" grpId="0" nodeType="withEffect">
                                  <p:stCondLst>
                                    <p:cond delay="0"/>
                                  </p:stCondLst>
                                  <p:childTnLst>
                                    <p:set>
                                      <p:cBhvr>
                                        <p:cTn id="133" dur="1" fill="hold">
                                          <p:stCondLst>
                                            <p:cond delay="0"/>
                                          </p:stCondLst>
                                        </p:cTn>
                                        <p:tgtEl>
                                          <p:spTgt spid="81"/>
                                        </p:tgtEl>
                                        <p:attrNameLst>
                                          <p:attrName>style.visibility</p:attrName>
                                        </p:attrNameLst>
                                      </p:cBhvr>
                                      <p:to>
                                        <p:strVal val="visible"/>
                                      </p:to>
                                    </p:set>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nodeType="clickEffect">
                                  <p:stCondLst>
                                    <p:cond delay="0"/>
                                  </p:stCondLst>
                                  <p:childTnLst>
                                    <p:set>
                                      <p:cBhvr>
                                        <p:cTn id="137" dur="1" fill="hold">
                                          <p:stCondLst>
                                            <p:cond delay="0"/>
                                          </p:stCondLst>
                                        </p:cTn>
                                        <p:tgtEl>
                                          <p:spTgt spid="29"/>
                                        </p:tgtEl>
                                        <p:attrNameLst>
                                          <p:attrName>style.visibility</p:attrName>
                                        </p:attrNameLst>
                                      </p:cBhvr>
                                      <p:to>
                                        <p:strVal val="visible"/>
                                      </p:to>
                                    </p:set>
                                  </p:childTnLst>
                                </p:cTn>
                              </p:par>
                              <p:par>
                                <p:cTn id="138" presetID="1" presetClass="entr" presetSubtype="0" fill="hold" grpId="0" nodeType="withEffect">
                                  <p:stCondLst>
                                    <p:cond delay="0"/>
                                  </p:stCondLst>
                                  <p:childTnLst>
                                    <p:set>
                                      <p:cBhvr>
                                        <p:cTn id="139" dur="1" fill="hold">
                                          <p:stCondLst>
                                            <p:cond delay="0"/>
                                          </p:stCondLst>
                                        </p:cTn>
                                        <p:tgtEl>
                                          <p:spTgt spid="47"/>
                                        </p:tgtEl>
                                        <p:attrNameLst>
                                          <p:attrName>style.visibility</p:attrName>
                                        </p:attrNameLst>
                                      </p:cBhvr>
                                      <p:to>
                                        <p:strVal val="visible"/>
                                      </p:to>
                                    </p:set>
                                  </p:childTnLst>
                                </p:cTn>
                              </p:par>
                            </p:childTnLst>
                          </p:cTn>
                        </p:par>
                      </p:childTnLst>
                    </p:cTn>
                  </p:par>
                  <p:par>
                    <p:cTn id="140" fill="hold">
                      <p:stCondLst>
                        <p:cond delay="indefinite"/>
                      </p:stCondLst>
                      <p:childTnLst>
                        <p:par>
                          <p:cTn id="141" fill="hold">
                            <p:stCondLst>
                              <p:cond delay="0"/>
                            </p:stCondLst>
                            <p:childTnLst>
                              <p:par>
                                <p:cTn id="142" presetID="55" presetClass="entr" presetSubtype="0" fill="hold" nodeType="clickEffect">
                                  <p:stCondLst>
                                    <p:cond delay="0"/>
                                  </p:stCondLst>
                                  <p:childTnLst>
                                    <p:set>
                                      <p:cBhvr>
                                        <p:cTn id="143" dur="1" fill="hold">
                                          <p:stCondLst>
                                            <p:cond delay="0"/>
                                          </p:stCondLst>
                                        </p:cTn>
                                        <p:tgtEl>
                                          <p:spTgt spid="58"/>
                                        </p:tgtEl>
                                        <p:attrNameLst>
                                          <p:attrName>style.visibility</p:attrName>
                                        </p:attrNameLst>
                                      </p:cBhvr>
                                      <p:to>
                                        <p:strVal val="visible"/>
                                      </p:to>
                                    </p:set>
                                    <p:anim calcmode="lin" valueType="num">
                                      <p:cBhvr>
                                        <p:cTn id="144" dur="1000" fill="hold"/>
                                        <p:tgtEl>
                                          <p:spTgt spid="58"/>
                                        </p:tgtEl>
                                        <p:attrNameLst>
                                          <p:attrName>ppt_w</p:attrName>
                                        </p:attrNameLst>
                                      </p:cBhvr>
                                      <p:tavLst>
                                        <p:tav tm="0">
                                          <p:val>
                                            <p:strVal val="#ppt_w*0.70"/>
                                          </p:val>
                                        </p:tav>
                                        <p:tav tm="100000">
                                          <p:val>
                                            <p:strVal val="#ppt_w"/>
                                          </p:val>
                                        </p:tav>
                                      </p:tavLst>
                                    </p:anim>
                                    <p:anim calcmode="lin" valueType="num">
                                      <p:cBhvr>
                                        <p:cTn id="145" dur="1000" fill="hold"/>
                                        <p:tgtEl>
                                          <p:spTgt spid="58"/>
                                        </p:tgtEl>
                                        <p:attrNameLst>
                                          <p:attrName>ppt_h</p:attrName>
                                        </p:attrNameLst>
                                      </p:cBhvr>
                                      <p:tavLst>
                                        <p:tav tm="0">
                                          <p:val>
                                            <p:strVal val="#ppt_h"/>
                                          </p:val>
                                        </p:tav>
                                        <p:tav tm="100000">
                                          <p:val>
                                            <p:strVal val="#ppt_h"/>
                                          </p:val>
                                        </p:tav>
                                      </p:tavLst>
                                    </p:anim>
                                    <p:animEffect transition="in" filter="fade">
                                      <p:cBhvr>
                                        <p:cTn id="146" dur="1000"/>
                                        <p:tgtEl>
                                          <p:spTgt spid="58"/>
                                        </p:tgtEl>
                                      </p:cBhvr>
                                    </p:animEffect>
                                  </p:childTnLst>
                                </p:cTn>
                              </p:par>
                              <p:par>
                                <p:cTn id="147" presetID="1" presetClass="entr" presetSubtype="0" fill="hold" grpId="0" nodeType="withEffect">
                                  <p:stCondLst>
                                    <p:cond delay="0"/>
                                  </p:stCondLst>
                                  <p:childTnLst>
                                    <p:set>
                                      <p:cBhvr>
                                        <p:cTn id="148" dur="1" fill="hold">
                                          <p:stCondLst>
                                            <p:cond delay="0"/>
                                          </p:stCondLst>
                                        </p:cTn>
                                        <p:tgtEl>
                                          <p:spTgt spid="69"/>
                                        </p:tgtEl>
                                        <p:attrNameLst>
                                          <p:attrName>style.visibility</p:attrName>
                                        </p:attrNameLst>
                                      </p:cBhvr>
                                      <p:to>
                                        <p:strVal val="visible"/>
                                      </p:to>
                                    </p:set>
                                  </p:childTnLst>
                                </p:cTn>
                              </p:par>
                            </p:childTnLst>
                          </p:cTn>
                        </p:par>
                      </p:childTnLst>
                    </p:cTn>
                  </p:par>
                  <p:par>
                    <p:cTn id="149" fill="hold">
                      <p:stCondLst>
                        <p:cond delay="indefinite"/>
                      </p:stCondLst>
                      <p:childTnLst>
                        <p:par>
                          <p:cTn id="150" fill="hold">
                            <p:stCondLst>
                              <p:cond delay="0"/>
                            </p:stCondLst>
                            <p:childTnLst>
                              <p:par>
                                <p:cTn id="151" presetID="1" presetClass="entr" presetSubtype="0" fill="hold" grpId="0" nodeType="clickEffect">
                                  <p:stCondLst>
                                    <p:cond delay="0"/>
                                  </p:stCondLst>
                                  <p:childTnLst>
                                    <p:set>
                                      <p:cBhvr>
                                        <p:cTn id="152" dur="1" fill="hold">
                                          <p:stCondLst>
                                            <p:cond delay="0"/>
                                          </p:stCondLst>
                                        </p:cTn>
                                        <p:tgtEl>
                                          <p:spTgt spid="82"/>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55" presetClass="entr" presetSubtype="0" fill="hold" nodeType="clickEffect">
                                  <p:stCondLst>
                                    <p:cond delay="0"/>
                                  </p:stCondLst>
                                  <p:childTnLst>
                                    <p:set>
                                      <p:cBhvr>
                                        <p:cTn id="156" dur="1" fill="hold">
                                          <p:stCondLst>
                                            <p:cond delay="0"/>
                                          </p:stCondLst>
                                        </p:cTn>
                                        <p:tgtEl>
                                          <p:spTgt spid="121"/>
                                        </p:tgtEl>
                                        <p:attrNameLst>
                                          <p:attrName>style.visibility</p:attrName>
                                        </p:attrNameLst>
                                      </p:cBhvr>
                                      <p:to>
                                        <p:strVal val="visible"/>
                                      </p:to>
                                    </p:set>
                                    <p:anim calcmode="lin" valueType="num">
                                      <p:cBhvr>
                                        <p:cTn id="157" dur="1000" fill="hold"/>
                                        <p:tgtEl>
                                          <p:spTgt spid="121"/>
                                        </p:tgtEl>
                                        <p:attrNameLst>
                                          <p:attrName>ppt_w</p:attrName>
                                        </p:attrNameLst>
                                      </p:cBhvr>
                                      <p:tavLst>
                                        <p:tav tm="0">
                                          <p:val>
                                            <p:strVal val="#ppt_w*0.70"/>
                                          </p:val>
                                        </p:tav>
                                        <p:tav tm="100000">
                                          <p:val>
                                            <p:strVal val="#ppt_w"/>
                                          </p:val>
                                        </p:tav>
                                      </p:tavLst>
                                    </p:anim>
                                    <p:anim calcmode="lin" valueType="num">
                                      <p:cBhvr>
                                        <p:cTn id="158" dur="1000" fill="hold"/>
                                        <p:tgtEl>
                                          <p:spTgt spid="121"/>
                                        </p:tgtEl>
                                        <p:attrNameLst>
                                          <p:attrName>ppt_h</p:attrName>
                                        </p:attrNameLst>
                                      </p:cBhvr>
                                      <p:tavLst>
                                        <p:tav tm="0">
                                          <p:val>
                                            <p:strVal val="#ppt_h"/>
                                          </p:val>
                                        </p:tav>
                                        <p:tav tm="100000">
                                          <p:val>
                                            <p:strVal val="#ppt_h"/>
                                          </p:val>
                                        </p:tav>
                                      </p:tavLst>
                                    </p:anim>
                                    <p:animEffect transition="in" filter="fade">
                                      <p:cBhvr>
                                        <p:cTn id="159" dur="1000"/>
                                        <p:tgtEl>
                                          <p:spTgt spid="121"/>
                                        </p:tgtEl>
                                      </p:cBhvr>
                                    </p:animEffect>
                                  </p:childTnLst>
                                </p:cTn>
                              </p:par>
                            </p:childTnLst>
                          </p:cTn>
                        </p:par>
                      </p:childTnLst>
                    </p:cTn>
                  </p:par>
                  <p:par>
                    <p:cTn id="160" fill="hold">
                      <p:stCondLst>
                        <p:cond delay="indefinite"/>
                      </p:stCondLst>
                      <p:childTnLst>
                        <p:par>
                          <p:cTn id="161" fill="hold">
                            <p:stCondLst>
                              <p:cond delay="0"/>
                            </p:stCondLst>
                            <p:childTnLst>
                              <p:par>
                                <p:cTn id="162" presetID="1" presetClass="entr" presetSubtype="0" fill="hold" grpId="0" nodeType="clickEffect">
                                  <p:stCondLst>
                                    <p:cond delay="0"/>
                                  </p:stCondLst>
                                  <p:childTnLst>
                                    <p:set>
                                      <p:cBhvr>
                                        <p:cTn id="163" dur="1" fill="hold">
                                          <p:stCondLst>
                                            <p:cond delay="0"/>
                                          </p:stCondLst>
                                        </p:cTn>
                                        <p:tgtEl>
                                          <p:spTgt spid="100"/>
                                        </p:tgtEl>
                                        <p:attrNameLst>
                                          <p:attrName>style.visibility</p:attrName>
                                        </p:attrNameLst>
                                      </p:cBhvr>
                                      <p:to>
                                        <p:strVal val="visible"/>
                                      </p:to>
                                    </p:set>
                                  </p:childTnLst>
                                </p:cTn>
                              </p:par>
                            </p:childTnLst>
                          </p:cTn>
                        </p:par>
                      </p:childTnLst>
                    </p:cTn>
                  </p:par>
                  <p:par>
                    <p:cTn id="164" fill="hold">
                      <p:stCondLst>
                        <p:cond delay="indefinite"/>
                      </p:stCondLst>
                      <p:childTnLst>
                        <p:par>
                          <p:cTn id="165" fill="hold">
                            <p:stCondLst>
                              <p:cond delay="0"/>
                            </p:stCondLst>
                            <p:childTnLst>
                              <p:par>
                                <p:cTn id="166" presetID="55" presetClass="entr" presetSubtype="0" fill="hold" nodeType="clickEffect">
                                  <p:stCondLst>
                                    <p:cond delay="0"/>
                                  </p:stCondLst>
                                  <p:childTnLst>
                                    <p:set>
                                      <p:cBhvr>
                                        <p:cTn id="167" dur="1" fill="hold">
                                          <p:stCondLst>
                                            <p:cond delay="0"/>
                                          </p:stCondLst>
                                        </p:cTn>
                                        <p:tgtEl>
                                          <p:spTgt spid="119"/>
                                        </p:tgtEl>
                                        <p:attrNameLst>
                                          <p:attrName>style.visibility</p:attrName>
                                        </p:attrNameLst>
                                      </p:cBhvr>
                                      <p:to>
                                        <p:strVal val="visible"/>
                                      </p:to>
                                    </p:set>
                                    <p:anim calcmode="lin" valueType="num">
                                      <p:cBhvr>
                                        <p:cTn id="168" dur="1000" fill="hold"/>
                                        <p:tgtEl>
                                          <p:spTgt spid="119"/>
                                        </p:tgtEl>
                                        <p:attrNameLst>
                                          <p:attrName>ppt_w</p:attrName>
                                        </p:attrNameLst>
                                      </p:cBhvr>
                                      <p:tavLst>
                                        <p:tav tm="0">
                                          <p:val>
                                            <p:strVal val="#ppt_w*0.70"/>
                                          </p:val>
                                        </p:tav>
                                        <p:tav tm="100000">
                                          <p:val>
                                            <p:strVal val="#ppt_w"/>
                                          </p:val>
                                        </p:tav>
                                      </p:tavLst>
                                    </p:anim>
                                    <p:anim calcmode="lin" valueType="num">
                                      <p:cBhvr>
                                        <p:cTn id="169" dur="1000" fill="hold"/>
                                        <p:tgtEl>
                                          <p:spTgt spid="119"/>
                                        </p:tgtEl>
                                        <p:attrNameLst>
                                          <p:attrName>ppt_h</p:attrName>
                                        </p:attrNameLst>
                                      </p:cBhvr>
                                      <p:tavLst>
                                        <p:tav tm="0">
                                          <p:val>
                                            <p:strVal val="#ppt_h"/>
                                          </p:val>
                                        </p:tav>
                                        <p:tav tm="100000">
                                          <p:val>
                                            <p:strVal val="#ppt_h"/>
                                          </p:val>
                                        </p:tav>
                                      </p:tavLst>
                                    </p:anim>
                                    <p:animEffect transition="in" filter="fade">
                                      <p:cBhvr>
                                        <p:cTn id="170" dur="1000"/>
                                        <p:tgtEl>
                                          <p:spTgt spid="119"/>
                                        </p:tgtEl>
                                      </p:cBhvr>
                                    </p:animEffect>
                                  </p:childTnLst>
                                </p:cTn>
                              </p:par>
                              <p:par>
                                <p:cTn id="171" presetID="55" presetClass="entr" presetSubtype="0" fill="hold" nodeType="withEffect">
                                  <p:stCondLst>
                                    <p:cond delay="0"/>
                                  </p:stCondLst>
                                  <p:childTnLst>
                                    <p:set>
                                      <p:cBhvr>
                                        <p:cTn id="172" dur="1" fill="hold">
                                          <p:stCondLst>
                                            <p:cond delay="0"/>
                                          </p:stCondLst>
                                        </p:cTn>
                                        <p:tgtEl>
                                          <p:spTgt spid="117"/>
                                        </p:tgtEl>
                                        <p:attrNameLst>
                                          <p:attrName>style.visibility</p:attrName>
                                        </p:attrNameLst>
                                      </p:cBhvr>
                                      <p:to>
                                        <p:strVal val="visible"/>
                                      </p:to>
                                    </p:set>
                                    <p:anim calcmode="lin" valueType="num">
                                      <p:cBhvr>
                                        <p:cTn id="173" dur="1000" fill="hold"/>
                                        <p:tgtEl>
                                          <p:spTgt spid="117"/>
                                        </p:tgtEl>
                                        <p:attrNameLst>
                                          <p:attrName>ppt_w</p:attrName>
                                        </p:attrNameLst>
                                      </p:cBhvr>
                                      <p:tavLst>
                                        <p:tav tm="0">
                                          <p:val>
                                            <p:strVal val="#ppt_w*0.70"/>
                                          </p:val>
                                        </p:tav>
                                        <p:tav tm="100000">
                                          <p:val>
                                            <p:strVal val="#ppt_w"/>
                                          </p:val>
                                        </p:tav>
                                      </p:tavLst>
                                    </p:anim>
                                    <p:anim calcmode="lin" valueType="num">
                                      <p:cBhvr>
                                        <p:cTn id="174" dur="1000" fill="hold"/>
                                        <p:tgtEl>
                                          <p:spTgt spid="117"/>
                                        </p:tgtEl>
                                        <p:attrNameLst>
                                          <p:attrName>ppt_h</p:attrName>
                                        </p:attrNameLst>
                                      </p:cBhvr>
                                      <p:tavLst>
                                        <p:tav tm="0">
                                          <p:val>
                                            <p:strVal val="#ppt_h"/>
                                          </p:val>
                                        </p:tav>
                                        <p:tav tm="100000">
                                          <p:val>
                                            <p:strVal val="#ppt_h"/>
                                          </p:val>
                                        </p:tav>
                                      </p:tavLst>
                                    </p:anim>
                                    <p:animEffect transition="in" filter="fade">
                                      <p:cBhvr>
                                        <p:cTn id="175" dur="1000"/>
                                        <p:tgtEl>
                                          <p:spTgt spid="117"/>
                                        </p:tgtEl>
                                      </p:cBhvr>
                                    </p:animEffect>
                                  </p:childTnLst>
                                </p:cTn>
                              </p:par>
                              <p:par>
                                <p:cTn id="176" presetID="55" presetClass="entr" presetSubtype="0" fill="hold" nodeType="withEffect">
                                  <p:stCondLst>
                                    <p:cond delay="0"/>
                                  </p:stCondLst>
                                  <p:childTnLst>
                                    <p:set>
                                      <p:cBhvr>
                                        <p:cTn id="177" dur="1" fill="hold">
                                          <p:stCondLst>
                                            <p:cond delay="0"/>
                                          </p:stCondLst>
                                        </p:cTn>
                                        <p:tgtEl>
                                          <p:spTgt spid="115"/>
                                        </p:tgtEl>
                                        <p:attrNameLst>
                                          <p:attrName>style.visibility</p:attrName>
                                        </p:attrNameLst>
                                      </p:cBhvr>
                                      <p:to>
                                        <p:strVal val="visible"/>
                                      </p:to>
                                    </p:set>
                                    <p:anim calcmode="lin" valueType="num">
                                      <p:cBhvr>
                                        <p:cTn id="178" dur="1000" fill="hold"/>
                                        <p:tgtEl>
                                          <p:spTgt spid="115"/>
                                        </p:tgtEl>
                                        <p:attrNameLst>
                                          <p:attrName>ppt_w</p:attrName>
                                        </p:attrNameLst>
                                      </p:cBhvr>
                                      <p:tavLst>
                                        <p:tav tm="0">
                                          <p:val>
                                            <p:strVal val="#ppt_w*0.70"/>
                                          </p:val>
                                        </p:tav>
                                        <p:tav tm="100000">
                                          <p:val>
                                            <p:strVal val="#ppt_w"/>
                                          </p:val>
                                        </p:tav>
                                      </p:tavLst>
                                    </p:anim>
                                    <p:anim calcmode="lin" valueType="num">
                                      <p:cBhvr>
                                        <p:cTn id="179" dur="1000" fill="hold"/>
                                        <p:tgtEl>
                                          <p:spTgt spid="115"/>
                                        </p:tgtEl>
                                        <p:attrNameLst>
                                          <p:attrName>ppt_h</p:attrName>
                                        </p:attrNameLst>
                                      </p:cBhvr>
                                      <p:tavLst>
                                        <p:tav tm="0">
                                          <p:val>
                                            <p:strVal val="#ppt_h"/>
                                          </p:val>
                                        </p:tav>
                                        <p:tav tm="100000">
                                          <p:val>
                                            <p:strVal val="#ppt_h"/>
                                          </p:val>
                                        </p:tav>
                                      </p:tavLst>
                                    </p:anim>
                                    <p:animEffect transition="in" filter="fade">
                                      <p:cBhvr>
                                        <p:cTn id="180" dur="1000"/>
                                        <p:tgtEl>
                                          <p:spTgt spid="115"/>
                                        </p:tgtEl>
                                      </p:cBhvr>
                                    </p:animEffect>
                                  </p:childTnLst>
                                </p:cTn>
                              </p:par>
                              <p:par>
                                <p:cTn id="181" presetID="1" presetClass="entr" presetSubtype="0" fill="hold" grpId="0" nodeType="withEffect">
                                  <p:stCondLst>
                                    <p:cond delay="0"/>
                                  </p:stCondLst>
                                  <p:childTnLst>
                                    <p:set>
                                      <p:cBhvr>
                                        <p:cTn id="182" dur="1" fill="hold">
                                          <p:stCondLst>
                                            <p:cond delay="0"/>
                                          </p:stCondLst>
                                        </p:cTn>
                                        <p:tgtEl>
                                          <p:spTgt spid="99"/>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98"/>
                                        </p:tgtEl>
                                        <p:attrNameLst>
                                          <p:attrName>style.visibility</p:attrName>
                                        </p:attrNameLst>
                                      </p:cBhvr>
                                      <p:to>
                                        <p:strVal val="visible"/>
                                      </p:to>
                                    </p:set>
                                  </p:childTnLst>
                                </p:cTn>
                              </p:par>
                              <p:par>
                                <p:cTn id="185" presetID="1" presetClass="entr" presetSubtype="0" fill="hold" grpId="0" nodeType="withEffect">
                                  <p:stCondLst>
                                    <p:cond delay="0"/>
                                  </p:stCondLst>
                                  <p:childTnLst>
                                    <p:set>
                                      <p:cBhvr>
                                        <p:cTn id="186" dur="1" fill="hold">
                                          <p:stCondLst>
                                            <p:cond delay="0"/>
                                          </p:stCondLst>
                                        </p:cTn>
                                        <p:tgtEl>
                                          <p:spTgt spid="97"/>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55" presetClass="entr" presetSubtype="0" fill="hold" nodeType="clickEffect">
                                  <p:stCondLst>
                                    <p:cond delay="0"/>
                                  </p:stCondLst>
                                  <p:childTnLst>
                                    <p:set>
                                      <p:cBhvr>
                                        <p:cTn id="190" dur="1" fill="hold">
                                          <p:stCondLst>
                                            <p:cond delay="0"/>
                                          </p:stCondLst>
                                        </p:cTn>
                                        <p:tgtEl>
                                          <p:spTgt spid="25"/>
                                        </p:tgtEl>
                                        <p:attrNameLst>
                                          <p:attrName>style.visibility</p:attrName>
                                        </p:attrNameLst>
                                      </p:cBhvr>
                                      <p:to>
                                        <p:strVal val="visible"/>
                                      </p:to>
                                    </p:set>
                                    <p:anim calcmode="lin" valueType="num">
                                      <p:cBhvr>
                                        <p:cTn id="191" dur="1000" fill="hold"/>
                                        <p:tgtEl>
                                          <p:spTgt spid="25"/>
                                        </p:tgtEl>
                                        <p:attrNameLst>
                                          <p:attrName>ppt_w</p:attrName>
                                        </p:attrNameLst>
                                      </p:cBhvr>
                                      <p:tavLst>
                                        <p:tav tm="0">
                                          <p:val>
                                            <p:strVal val="#ppt_w*0.70"/>
                                          </p:val>
                                        </p:tav>
                                        <p:tav tm="100000">
                                          <p:val>
                                            <p:strVal val="#ppt_w"/>
                                          </p:val>
                                        </p:tav>
                                      </p:tavLst>
                                    </p:anim>
                                    <p:anim calcmode="lin" valueType="num">
                                      <p:cBhvr>
                                        <p:cTn id="192" dur="1000" fill="hold"/>
                                        <p:tgtEl>
                                          <p:spTgt spid="25"/>
                                        </p:tgtEl>
                                        <p:attrNameLst>
                                          <p:attrName>ppt_h</p:attrName>
                                        </p:attrNameLst>
                                      </p:cBhvr>
                                      <p:tavLst>
                                        <p:tav tm="0">
                                          <p:val>
                                            <p:strVal val="#ppt_h"/>
                                          </p:val>
                                        </p:tav>
                                        <p:tav tm="100000">
                                          <p:val>
                                            <p:strVal val="#ppt_h"/>
                                          </p:val>
                                        </p:tav>
                                      </p:tavLst>
                                    </p:anim>
                                    <p:animEffect transition="in" filter="fade">
                                      <p:cBhvr>
                                        <p:cTn id="193" dur="1000"/>
                                        <p:tgtEl>
                                          <p:spTgt spid="25"/>
                                        </p:tgtEl>
                                      </p:cBhvr>
                                    </p:animEffect>
                                  </p:childTnLst>
                                </p:cTn>
                              </p:par>
                              <p:par>
                                <p:cTn id="194" presetID="1" presetClass="entr" presetSubtype="0" fill="hold" grpId="0" nodeType="withEffect">
                                  <p:stCondLst>
                                    <p:cond delay="0"/>
                                  </p:stCondLst>
                                  <p:childTnLst>
                                    <p:set>
                                      <p:cBhvr>
                                        <p:cTn id="195" dur="1" fill="hold">
                                          <p:stCondLst>
                                            <p:cond delay="0"/>
                                          </p:stCondLst>
                                        </p:cTn>
                                        <p:tgtEl>
                                          <p:spTgt spid="28"/>
                                        </p:tgtEl>
                                        <p:attrNameLst>
                                          <p:attrName>style.visibility</p:attrName>
                                        </p:attrNameLst>
                                      </p:cBhvr>
                                      <p:to>
                                        <p:strVal val="visible"/>
                                      </p:to>
                                    </p:set>
                                  </p:childTnLst>
                                </p:cTn>
                              </p:par>
                            </p:childTnLst>
                          </p:cTn>
                        </p:par>
                      </p:childTnLst>
                    </p:cTn>
                  </p:par>
                  <p:par>
                    <p:cTn id="196" fill="hold">
                      <p:stCondLst>
                        <p:cond delay="indefinite"/>
                      </p:stCondLst>
                      <p:childTnLst>
                        <p:par>
                          <p:cTn id="197" fill="hold">
                            <p:stCondLst>
                              <p:cond delay="0"/>
                            </p:stCondLst>
                            <p:childTnLst>
                              <p:par>
                                <p:cTn id="198" presetID="55" presetClass="entr" presetSubtype="0" fill="hold" nodeType="clickEffect">
                                  <p:stCondLst>
                                    <p:cond delay="0"/>
                                  </p:stCondLst>
                                  <p:childTnLst>
                                    <p:set>
                                      <p:cBhvr>
                                        <p:cTn id="199" dur="1" fill="hold">
                                          <p:stCondLst>
                                            <p:cond delay="0"/>
                                          </p:stCondLst>
                                        </p:cTn>
                                        <p:tgtEl>
                                          <p:spTgt spid="107"/>
                                        </p:tgtEl>
                                        <p:attrNameLst>
                                          <p:attrName>style.visibility</p:attrName>
                                        </p:attrNameLst>
                                      </p:cBhvr>
                                      <p:to>
                                        <p:strVal val="visible"/>
                                      </p:to>
                                    </p:set>
                                    <p:anim calcmode="lin" valueType="num">
                                      <p:cBhvr>
                                        <p:cTn id="200" dur="1000" fill="hold"/>
                                        <p:tgtEl>
                                          <p:spTgt spid="107"/>
                                        </p:tgtEl>
                                        <p:attrNameLst>
                                          <p:attrName>ppt_w</p:attrName>
                                        </p:attrNameLst>
                                      </p:cBhvr>
                                      <p:tavLst>
                                        <p:tav tm="0">
                                          <p:val>
                                            <p:strVal val="#ppt_w*0.70"/>
                                          </p:val>
                                        </p:tav>
                                        <p:tav tm="100000">
                                          <p:val>
                                            <p:strVal val="#ppt_w"/>
                                          </p:val>
                                        </p:tav>
                                      </p:tavLst>
                                    </p:anim>
                                    <p:anim calcmode="lin" valueType="num">
                                      <p:cBhvr>
                                        <p:cTn id="201" dur="1000" fill="hold"/>
                                        <p:tgtEl>
                                          <p:spTgt spid="107"/>
                                        </p:tgtEl>
                                        <p:attrNameLst>
                                          <p:attrName>ppt_h</p:attrName>
                                        </p:attrNameLst>
                                      </p:cBhvr>
                                      <p:tavLst>
                                        <p:tav tm="0">
                                          <p:val>
                                            <p:strVal val="#ppt_h"/>
                                          </p:val>
                                        </p:tav>
                                        <p:tav tm="100000">
                                          <p:val>
                                            <p:strVal val="#ppt_h"/>
                                          </p:val>
                                        </p:tav>
                                      </p:tavLst>
                                    </p:anim>
                                    <p:animEffect transition="in" filter="fade">
                                      <p:cBhvr>
                                        <p:cTn id="202" dur="1000"/>
                                        <p:tgtEl>
                                          <p:spTgt spid="107"/>
                                        </p:tgtEl>
                                      </p:cBhvr>
                                    </p:animEffect>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grpId="0" nodeType="clickEffect">
                                  <p:stCondLst>
                                    <p:cond delay="0"/>
                                  </p:stCondLst>
                                  <p:childTnLst>
                                    <p:set>
                                      <p:cBhvr>
                                        <p:cTn id="206" dur="1" fill="hold">
                                          <p:stCondLst>
                                            <p:cond delay="0"/>
                                          </p:stCondLst>
                                        </p:cTn>
                                        <p:tgtEl>
                                          <p:spTgt spid="110"/>
                                        </p:tgtEl>
                                        <p:attrNameLst>
                                          <p:attrName>style.visibility</p:attrName>
                                        </p:attrNameLst>
                                      </p:cBhvr>
                                      <p:to>
                                        <p:strVal val="visible"/>
                                      </p:to>
                                    </p:set>
                                  </p:childTnLst>
                                </p:cTn>
                              </p:par>
                            </p:childTnLst>
                          </p:cTn>
                        </p:par>
                      </p:childTnLst>
                    </p:cTn>
                  </p:par>
                  <p:par>
                    <p:cTn id="207" fill="hold">
                      <p:stCondLst>
                        <p:cond delay="indefinite"/>
                      </p:stCondLst>
                      <p:childTnLst>
                        <p:par>
                          <p:cTn id="208" fill="hold">
                            <p:stCondLst>
                              <p:cond delay="0"/>
                            </p:stCondLst>
                            <p:childTnLst>
                              <p:par>
                                <p:cTn id="209" presetID="55" presetClass="entr" presetSubtype="0" fill="hold" nodeType="clickEffect">
                                  <p:stCondLst>
                                    <p:cond delay="0"/>
                                  </p:stCondLst>
                                  <p:childTnLst>
                                    <p:set>
                                      <p:cBhvr>
                                        <p:cTn id="210" dur="1" fill="hold">
                                          <p:stCondLst>
                                            <p:cond delay="0"/>
                                          </p:stCondLst>
                                        </p:cTn>
                                        <p:tgtEl>
                                          <p:spTgt spid="109"/>
                                        </p:tgtEl>
                                        <p:attrNameLst>
                                          <p:attrName>style.visibility</p:attrName>
                                        </p:attrNameLst>
                                      </p:cBhvr>
                                      <p:to>
                                        <p:strVal val="visible"/>
                                      </p:to>
                                    </p:set>
                                    <p:anim calcmode="lin" valueType="num">
                                      <p:cBhvr>
                                        <p:cTn id="211" dur="1000" fill="hold"/>
                                        <p:tgtEl>
                                          <p:spTgt spid="109"/>
                                        </p:tgtEl>
                                        <p:attrNameLst>
                                          <p:attrName>ppt_w</p:attrName>
                                        </p:attrNameLst>
                                      </p:cBhvr>
                                      <p:tavLst>
                                        <p:tav tm="0">
                                          <p:val>
                                            <p:strVal val="#ppt_w*0.70"/>
                                          </p:val>
                                        </p:tav>
                                        <p:tav tm="100000">
                                          <p:val>
                                            <p:strVal val="#ppt_w"/>
                                          </p:val>
                                        </p:tav>
                                      </p:tavLst>
                                    </p:anim>
                                    <p:anim calcmode="lin" valueType="num">
                                      <p:cBhvr>
                                        <p:cTn id="212" dur="1000" fill="hold"/>
                                        <p:tgtEl>
                                          <p:spTgt spid="109"/>
                                        </p:tgtEl>
                                        <p:attrNameLst>
                                          <p:attrName>ppt_h</p:attrName>
                                        </p:attrNameLst>
                                      </p:cBhvr>
                                      <p:tavLst>
                                        <p:tav tm="0">
                                          <p:val>
                                            <p:strVal val="#ppt_h"/>
                                          </p:val>
                                        </p:tav>
                                        <p:tav tm="100000">
                                          <p:val>
                                            <p:strVal val="#ppt_h"/>
                                          </p:val>
                                        </p:tav>
                                      </p:tavLst>
                                    </p:anim>
                                    <p:animEffect transition="in" filter="fade">
                                      <p:cBhvr>
                                        <p:cTn id="213" dur="1000"/>
                                        <p:tgtEl>
                                          <p:spTgt spid="109"/>
                                        </p:tgtEl>
                                      </p:cBhvr>
                                    </p:animEffect>
                                  </p:childTnLst>
                                </p:cTn>
                              </p:par>
                            </p:childTnLst>
                          </p:cTn>
                        </p:par>
                      </p:childTnLst>
                    </p:cTn>
                  </p:par>
                  <p:par>
                    <p:cTn id="214" fill="hold">
                      <p:stCondLst>
                        <p:cond delay="indefinite"/>
                      </p:stCondLst>
                      <p:childTnLst>
                        <p:par>
                          <p:cTn id="215" fill="hold">
                            <p:stCondLst>
                              <p:cond delay="0"/>
                            </p:stCondLst>
                            <p:childTnLst>
                              <p:par>
                                <p:cTn id="216" presetID="1" presetClass="entr" presetSubtype="0" fill="hold" grpId="0" nodeType="clickEffect">
                                  <p:stCondLst>
                                    <p:cond delay="0"/>
                                  </p:stCondLst>
                                  <p:childTnLst>
                                    <p:set>
                                      <p:cBhvr>
                                        <p:cTn id="217" dur="1" fill="hold">
                                          <p:stCondLst>
                                            <p:cond delay="0"/>
                                          </p:stCondLst>
                                        </p:cTn>
                                        <p:tgtEl>
                                          <p:spTgt spid="101"/>
                                        </p:tgtEl>
                                        <p:attrNameLst>
                                          <p:attrName>style.visibility</p:attrName>
                                        </p:attrNameLst>
                                      </p:cBhvr>
                                      <p:to>
                                        <p:strVal val="visible"/>
                                      </p:to>
                                    </p:set>
                                  </p:childTnLst>
                                </p:cTn>
                              </p:par>
                            </p:childTnLst>
                          </p:cTn>
                        </p:par>
                      </p:childTnLst>
                    </p:cTn>
                  </p:par>
                  <p:par>
                    <p:cTn id="218" fill="hold">
                      <p:stCondLst>
                        <p:cond delay="indefinite"/>
                      </p:stCondLst>
                      <p:childTnLst>
                        <p:par>
                          <p:cTn id="219" fill="hold">
                            <p:stCondLst>
                              <p:cond delay="0"/>
                            </p:stCondLst>
                            <p:childTnLst>
                              <p:par>
                                <p:cTn id="220" presetID="1" presetClass="entr" presetSubtype="0" fill="hold" grpId="0" nodeType="clickEffect">
                                  <p:stCondLst>
                                    <p:cond delay="0"/>
                                  </p:stCondLst>
                                  <p:childTnLst>
                                    <p:set>
                                      <p:cBhvr>
                                        <p:cTn id="221" dur="1" fill="hold">
                                          <p:stCondLst>
                                            <p:cond delay="0"/>
                                          </p:stCondLst>
                                        </p:cTn>
                                        <p:tgtEl>
                                          <p:spTgt spid="102"/>
                                        </p:tgtEl>
                                        <p:attrNameLst>
                                          <p:attrName>style.visibility</p:attrName>
                                        </p:attrNameLst>
                                      </p:cBhvr>
                                      <p:to>
                                        <p:strVal val="visible"/>
                                      </p:to>
                                    </p:set>
                                  </p:childTnLst>
                                </p:cTn>
                              </p:par>
                            </p:childTnLst>
                          </p:cTn>
                        </p:par>
                      </p:childTnLst>
                    </p:cTn>
                  </p:par>
                  <p:par>
                    <p:cTn id="222" fill="hold">
                      <p:stCondLst>
                        <p:cond delay="indefinite"/>
                      </p:stCondLst>
                      <p:childTnLst>
                        <p:par>
                          <p:cTn id="223" fill="hold">
                            <p:stCondLst>
                              <p:cond delay="0"/>
                            </p:stCondLst>
                            <p:childTnLst>
                              <p:par>
                                <p:cTn id="224" presetID="55" presetClass="entr" presetSubtype="0" fill="hold" nodeType="clickEffect">
                                  <p:stCondLst>
                                    <p:cond delay="0"/>
                                  </p:stCondLst>
                                  <p:childTnLst>
                                    <p:set>
                                      <p:cBhvr>
                                        <p:cTn id="225" dur="1" fill="hold">
                                          <p:stCondLst>
                                            <p:cond delay="0"/>
                                          </p:stCondLst>
                                        </p:cTn>
                                        <p:tgtEl>
                                          <p:spTgt spid="112"/>
                                        </p:tgtEl>
                                        <p:attrNameLst>
                                          <p:attrName>style.visibility</p:attrName>
                                        </p:attrNameLst>
                                      </p:cBhvr>
                                      <p:to>
                                        <p:strVal val="visible"/>
                                      </p:to>
                                    </p:set>
                                    <p:anim calcmode="lin" valueType="num">
                                      <p:cBhvr>
                                        <p:cTn id="226" dur="1000" fill="hold"/>
                                        <p:tgtEl>
                                          <p:spTgt spid="112"/>
                                        </p:tgtEl>
                                        <p:attrNameLst>
                                          <p:attrName>ppt_w</p:attrName>
                                        </p:attrNameLst>
                                      </p:cBhvr>
                                      <p:tavLst>
                                        <p:tav tm="0">
                                          <p:val>
                                            <p:strVal val="#ppt_w*0.70"/>
                                          </p:val>
                                        </p:tav>
                                        <p:tav tm="100000">
                                          <p:val>
                                            <p:strVal val="#ppt_w"/>
                                          </p:val>
                                        </p:tav>
                                      </p:tavLst>
                                    </p:anim>
                                    <p:anim calcmode="lin" valueType="num">
                                      <p:cBhvr>
                                        <p:cTn id="227" dur="1000" fill="hold"/>
                                        <p:tgtEl>
                                          <p:spTgt spid="112"/>
                                        </p:tgtEl>
                                        <p:attrNameLst>
                                          <p:attrName>ppt_h</p:attrName>
                                        </p:attrNameLst>
                                      </p:cBhvr>
                                      <p:tavLst>
                                        <p:tav tm="0">
                                          <p:val>
                                            <p:strVal val="#ppt_h"/>
                                          </p:val>
                                        </p:tav>
                                        <p:tav tm="100000">
                                          <p:val>
                                            <p:strVal val="#ppt_h"/>
                                          </p:val>
                                        </p:tav>
                                      </p:tavLst>
                                    </p:anim>
                                    <p:animEffect transition="in" filter="fade">
                                      <p:cBhvr>
                                        <p:cTn id="228" dur="1000"/>
                                        <p:tgtEl>
                                          <p:spTgt spid="112"/>
                                        </p:tgtEl>
                                      </p:cBhvr>
                                    </p:animEffect>
                                  </p:childTnLst>
                                </p:cTn>
                              </p:par>
                              <p:par>
                                <p:cTn id="229" presetID="1" presetClass="entr" presetSubtype="0" fill="hold" grpId="0" nodeType="withEffect">
                                  <p:stCondLst>
                                    <p:cond delay="0"/>
                                  </p:stCondLst>
                                  <p:childTnLst>
                                    <p:set>
                                      <p:cBhvr>
                                        <p:cTn id="230" dur="1" fill="hold">
                                          <p:stCondLst>
                                            <p:cond delay="0"/>
                                          </p:stCondLst>
                                        </p:cTn>
                                        <p:tgtEl>
                                          <p:spTgt spid="62"/>
                                        </p:tgtEl>
                                        <p:attrNameLst>
                                          <p:attrName>style.visibility</p:attrName>
                                        </p:attrNameLst>
                                      </p:cBhvr>
                                      <p:to>
                                        <p:strVal val="visible"/>
                                      </p:to>
                                    </p:set>
                                  </p:childTnLst>
                                </p:cTn>
                              </p:par>
                            </p:childTnLst>
                          </p:cTn>
                        </p:par>
                      </p:childTnLst>
                    </p:cTn>
                  </p:par>
                  <p:par>
                    <p:cTn id="231" fill="hold">
                      <p:stCondLst>
                        <p:cond delay="indefinite"/>
                      </p:stCondLst>
                      <p:childTnLst>
                        <p:par>
                          <p:cTn id="232" fill="hold">
                            <p:stCondLst>
                              <p:cond delay="0"/>
                            </p:stCondLst>
                            <p:childTnLst>
                              <p:par>
                                <p:cTn id="233" presetID="1" presetClass="entr" presetSubtype="0" fill="hold" grpId="0" nodeType="clickEffect">
                                  <p:stCondLst>
                                    <p:cond delay="0"/>
                                  </p:stCondLst>
                                  <p:childTnLst>
                                    <p:set>
                                      <p:cBhvr>
                                        <p:cTn id="234" dur="1" fill="hold">
                                          <p:stCondLst>
                                            <p:cond delay="0"/>
                                          </p:stCondLst>
                                        </p:cTn>
                                        <p:tgtEl>
                                          <p:spTgt spid="30"/>
                                        </p:tgtEl>
                                        <p:attrNameLst>
                                          <p:attrName>style.visibility</p:attrName>
                                        </p:attrNameLst>
                                      </p:cBhvr>
                                      <p:to>
                                        <p:strVal val="visible"/>
                                      </p:to>
                                    </p:set>
                                  </p:childTnLst>
                                </p:cTn>
                              </p:par>
                              <p:par>
                                <p:cTn id="235" presetID="55" presetClass="entr" presetSubtype="0" fill="hold" nodeType="withEffect">
                                  <p:stCondLst>
                                    <p:cond delay="0"/>
                                  </p:stCondLst>
                                  <p:childTnLst>
                                    <p:set>
                                      <p:cBhvr>
                                        <p:cTn id="236" dur="1" fill="hold">
                                          <p:stCondLst>
                                            <p:cond delay="0"/>
                                          </p:stCondLst>
                                        </p:cTn>
                                        <p:tgtEl>
                                          <p:spTgt spid="123"/>
                                        </p:tgtEl>
                                        <p:attrNameLst>
                                          <p:attrName>style.visibility</p:attrName>
                                        </p:attrNameLst>
                                      </p:cBhvr>
                                      <p:to>
                                        <p:strVal val="visible"/>
                                      </p:to>
                                    </p:set>
                                    <p:anim calcmode="lin" valueType="num">
                                      <p:cBhvr>
                                        <p:cTn id="237" dur="1000" fill="hold"/>
                                        <p:tgtEl>
                                          <p:spTgt spid="123"/>
                                        </p:tgtEl>
                                        <p:attrNameLst>
                                          <p:attrName>ppt_w</p:attrName>
                                        </p:attrNameLst>
                                      </p:cBhvr>
                                      <p:tavLst>
                                        <p:tav tm="0">
                                          <p:val>
                                            <p:strVal val="#ppt_w*0.70"/>
                                          </p:val>
                                        </p:tav>
                                        <p:tav tm="100000">
                                          <p:val>
                                            <p:strVal val="#ppt_w"/>
                                          </p:val>
                                        </p:tav>
                                      </p:tavLst>
                                    </p:anim>
                                    <p:anim calcmode="lin" valueType="num">
                                      <p:cBhvr>
                                        <p:cTn id="238" dur="1000" fill="hold"/>
                                        <p:tgtEl>
                                          <p:spTgt spid="123"/>
                                        </p:tgtEl>
                                        <p:attrNameLst>
                                          <p:attrName>ppt_h</p:attrName>
                                        </p:attrNameLst>
                                      </p:cBhvr>
                                      <p:tavLst>
                                        <p:tav tm="0">
                                          <p:val>
                                            <p:strVal val="#ppt_h"/>
                                          </p:val>
                                        </p:tav>
                                        <p:tav tm="100000">
                                          <p:val>
                                            <p:strVal val="#ppt_h"/>
                                          </p:val>
                                        </p:tav>
                                      </p:tavLst>
                                    </p:anim>
                                    <p:animEffect transition="in" filter="fade">
                                      <p:cBhvr>
                                        <p:cTn id="239" dur="1000"/>
                                        <p:tgtEl>
                                          <p:spTgt spid="123"/>
                                        </p:tgtEl>
                                      </p:cBhvr>
                                    </p:animEffect>
                                  </p:childTnLst>
                                </p:cTn>
                              </p:par>
                              <p:par>
                                <p:cTn id="240" presetID="55" presetClass="entr" presetSubtype="0" fill="hold" nodeType="withEffect">
                                  <p:stCondLst>
                                    <p:cond delay="0"/>
                                  </p:stCondLst>
                                  <p:childTnLst>
                                    <p:set>
                                      <p:cBhvr>
                                        <p:cTn id="241" dur="1" fill="hold">
                                          <p:stCondLst>
                                            <p:cond delay="0"/>
                                          </p:stCondLst>
                                        </p:cTn>
                                        <p:tgtEl>
                                          <p:spTgt spid="125"/>
                                        </p:tgtEl>
                                        <p:attrNameLst>
                                          <p:attrName>style.visibility</p:attrName>
                                        </p:attrNameLst>
                                      </p:cBhvr>
                                      <p:to>
                                        <p:strVal val="visible"/>
                                      </p:to>
                                    </p:set>
                                    <p:anim calcmode="lin" valueType="num">
                                      <p:cBhvr>
                                        <p:cTn id="242" dur="1000" fill="hold"/>
                                        <p:tgtEl>
                                          <p:spTgt spid="125"/>
                                        </p:tgtEl>
                                        <p:attrNameLst>
                                          <p:attrName>ppt_w</p:attrName>
                                        </p:attrNameLst>
                                      </p:cBhvr>
                                      <p:tavLst>
                                        <p:tav tm="0">
                                          <p:val>
                                            <p:strVal val="#ppt_w*0.70"/>
                                          </p:val>
                                        </p:tav>
                                        <p:tav tm="100000">
                                          <p:val>
                                            <p:strVal val="#ppt_w"/>
                                          </p:val>
                                        </p:tav>
                                      </p:tavLst>
                                    </p:anim>
                                    <p:anim calcmode="lin" valueType="num">
                                      <p:cBhvr>
                                        <p:cTn id="243" dur="1000" fill="hold"/>
                                        <p:tgtEl>
                                          <p:spTgt spid="125"/>
                                        </p:tgtEl>
                                        <p:attrNameLst>
                                          <p:attrName>ppt_h</p:attrName>
                                        </p:attrNameLst>
                                      </p:cBhvr>
                                      <p:tavLst>
                                        <p:tav tm="0">
                                          <p:val>
                                            <p:strVal val="#ppt_h"/>
                                          </p:val>
                                        </p:tav>
                                        <p:tav tm="100000">
                                          <p:val>
                                            <p:strVal val="#ppt_h"/>
                                          </p:val>
                                        </p:tav>
                                      </p:tavLst>
                                    </p:anim>
                                    <p:animEffect transition="in" filter="fade">
                                      <p:cBhvr>
                                        <p:cTn id="244" dur="1000"/>
                                        <p:tgtEl>
                                          <p:spTgt spid="125"/>
                                        </p:tgtEl>
                                      </p:cBhvr>
                                    </p:animEffect>
                                  </p:childTnLst>
                                </p:cTn>
                              </p:par>
                              <p:par>
                                <p:cTn id="245" presetID="55" presetClass="entr" presetSubtype="0" fill="hold" nodeType="withEffect">
                                  <p:stCondLst>
                                    <p:cond delay="0"/>
                                  </p:stCondLst>
                                  <p:childTnLst>
                                    <p:set>
                                      <p:cBhvr>
                                        <p:cTn id="246" dur="1" fill="hold">
                                          <p:stCondLst>
                                            <p:cond delay="0"/>
                                          </p:stCondLst>
                                        </p:cTn>
                                        <p:tgtEl>
                                          <p:spTgt spid="127"/>
                                        </p:tgtEl>
                                        <p:attrNameLst>
                                          <p:attrName>style.visibility</p:attrName>
                                        </p:attrNameLst>
                                      </p:cBhvr>
                                      <p:to>
                                        <p:strVal val="visible"/>
                                      </p:to>
                                    </p:set>
                                    <p:anim calcmode="lin" valueType="num">
                                      <p:cBhvr>
                                        <p:cTn id="247" dur="1000" fill="hold"/>
                                        <p:tgtEl>
                                          <p:spTgt spid="127"/>
                                        </p:tgtEl>
                                        <p:attrNameLst>
                                          <p:attrName>ppt_w</p:attrName>
                                        </p:attrNameLst>
                                      </p:cBhvr>
                                      <p:tavLst>
                                        <p:tav tm="0">
                                          <p:val>
                                            <p:strVal val="#ppt_w*0.70"/>
                                          </p:val>
                                        </p:tav>
                                        <p:tav tm="100000">
                                          <p:val>
                                            <p:strVal val="#ppt_w"/>
                                          </p:val>
                                        </p:tav>
                                      </p:tavLst>
                                    </p:anim>
                                    <p:anim calcmode="lin" valueType="num">
                                      <p:cBhvr>
                                        <p:cTn id="248" dur="1000" fill="hold"/>
                                        <p:tgtEl>
                                          <p:spTgt spid="127"/>
                                        </p:tgtEl>
                                        <p:attrNameLst>
                                          <p:attrName>ppt_h</p:attrName>
                                        </p:attrNameLst>
                                      </p:cBhvr>
                                      <p:tavLst>
                                        <p:tav tm="0">
                                          <p:val>
                                            <p:strVal val="#ppt_h"/>
                                          </p:val>
                                        </p:tav>
                                        <p:tav tm="100000">
                                          <p:val>
                                            <p:strVal val="#ppt_h"/>
                                          </p:val>
                                        </p:tav>
                                      </p:tavLst>
                                    </p:anim>
                                    <p:animEffect transition="in" filter="fade">
                                      <p:cBhvr>
                                        <p:cTn id="249" dur="1000"/>
                                        <p:tgtEl>
                                          <p:spTgt spid="127"/>
                                        </p:tgtEl>
                                      </p:cBhvr>
                                    </p:animEffect>
                                  </p:childTnLst>
                                </p:cTn>
                              </p:par>
                              <p:par>
                                <p:cTn id="250" presetID="1" presetClass="entr" presetSubtype="0" fill="hold" grpId="0" nodeType="withEffect">
                                  <p:stCondLst>
                                    <p:cond delay="0"/>
                                  </p:stCondLst>
                                  <p:childTnLst>
                                    <p:set>
                                      <p:cBhvr>
                                        <p:cTn id="251" dur="1" fill="hold">
                                          <p:stCondLst>
                                            <p:cond delay="0"/>
                                          </p:stCondLst>
                                        </p:cTn>
                                        <p:tgtEl>
                                          <p:spTgt spid="104"/>
                                        </p:tgtEl>
                                        <p:attrNameLst>
                                          <p:attrName>style.visibility</p:attrName>
                                        </p:attrNameLst>
                                      </p:cBhvr>
                                      <p:to>
                                        <p:strVal val="visible"/>
                                      </p:to>
                                    </p:set>
                                  </p:childTnLst>
                                </p:cTn>
                              </p:par>
                              <p:par>
                                <p:cTn id="252" presetID="1" presetClass="entr" presetSubtype="0" fill="hold" grpId="0" nodeType="withEffect">
                                  <p:stCondLst>
                                    <p:cond delay="0"/>
                                  </p:stCondLst>
                                  <p:childTnLst>
                                    <p:set>
                                      <p:cBhvr>
                                        <p:cTn id="253" dur="1" fill="hold">
                                          <p:stCondLst>
                                            <p:cond delay="0"/>
                                          </p:stCondLst>
                                        </p:cTn>
                                        <p:tgtEl>
                                          <p:spTgt spid="103"/>
                                        </p:tgtEl>
                                        <p:attrNameLst>
                                          <p:attrName>style.visibility</p:attrName>
                                        </p:attrNameLst>
                                      </p:cBhvr>
                                      <p:to>
                                        <p:strVal val="visible"/>
                                      </p:to>
                                    </p:set>
                                  </p:childTnLst>
                                </p:cTn>
                              </p:par>
                              <p:par>
                                <p:cTn id="254" presetID="1" presetClass="entr" presetSubtype="0" fill="hold" grpId="0" nodeType="withEffect">
                                  <p:stCondLst>
                                    <p:cond delay="0"/>
                                  </p:stCondLst>
                                  <p:childTnLst>
                                    <p:set>
                                      <p:cBhvr>
                                        <p:cTn id="255" dur="1" fill="hold">
                                          <p:stCondLst>
                                            <p:cond delay="0"/>
                                          </p:stCondLst>
                                        </p:cTn>
                                        <p:tgtEl>
                                          <p:spTgt spid="105"/>
                                        </p:tgtEl>
                                        <p:attrNameLst>
                                          <p:attrName>style.visibility</p:attrName>
                                        </p:attrNameLst>
                                      </p:cBhvr>
                                      <p:to>
                                        <p:strVal val="visible"/>
                                      </p:to>
                                    </p:set>
                                  </p:childTnLst>
                                </p:cTn>
                              </p:par>
                            </p:childTnLst>
                          </p:cTn>
                        </p:par>
                      </p:childTnLst>
                    </p:cTn>
                  </p:par>
                  <p:par>
                    <p:cTn id="256" fill="hold">
                      <p:stCondLst>
                        <p:cond delay="indefinite"/>
                      </p:stCondLst>
                      <p:childTnLst>
                        <p:par>
                          <p:cTn id="257" fill="hold">
                            <p:stCondLst>
                              <p:cond delay="0"/>
                            </p:stCondLst>
                            <p:childTnLst>
                              <p:par>
                                <p:cTn id="258" presetID="1" presetClass="entr" presetSubtype="0" fill="hold" grpId="0" nodeType="clickEffect">
                                  <p:stCondLst>
                                    <p:cond delay="0"/>
                                  </p:stCondLst>
                                  <p:childTnLst>
                                    <p:set>
                                      <p:cBhvr>
                                        <p:cTn id="259" dur="1" fill="hold">
                                          <p:stCondLst>
                                            <p:cond delay="0"/>
                                          </p:stCondLst>
                                        </p:cTn>
                                        <p:tgtEl>
                                          <p:spTgt spid="2"/>
                                        </p:tgtEl>
                                        <p:attrNameLst>
                                          <p:attrName>style.visibility</p:attrName>
                                        </p:attrNameLst>
                                      </p:cBhvr>
                                      <p:to>
                                        <p:strVal val="visible"/>
                                      </p:to>
                                    </p:set>
                                  </p:childTnLst>
                                </p:cTn>
                              </p:par>
                              <p:par>
                                <p:cTn id="260" presetID="1" presetClass="entr" presetSubtype="0" fill="hold" grpId="0" nodeType="withEffect">
                                  <p:stCondLst>
                                    <p:cond delay="0"/>
                                  </p:stCondLst>
                                  <p:childTnLst>
                                    <p:set>
                                      <p:cBhvr>
                                        <p:cTn id="261" dur="1" fill="hold">
                                          <p:stCondLst>
                                            <p:cond delay="0"/>
                                          </p:stCondLst>
                                        </p:cTn>
                                        <p:tgtEl>
                                          <p:spTgt spid="3"/>
                                        </p:tgtEl>
                                        <p:attrNameLst>
                                          <p:attrName>style.visibility</p:attrName>
                                        </p:attrNameLst>
                                      </p:cBhvr>
                                      <p:to>
                                        <p:strVal val="visible"/>
                                      </p:to>
                                    </p:set>
                                  </p:childTnLst>
                                </p:cTn>
                              </p:par>
                              <p:par>
                                <p:cTn id="262" presetID="1" presetClass="entr" presetSubtype="0" fill="hold" grpId="0" nodeType="withEffect">
                                  <p:stCondLst>
                                    <p:cond delay="0"/>
                                  </p:stCondLst>
                                  <p:childTnLst>
                                    <p:set>
                                      <p:cBhvr>
                                        <p:cTn id="26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2" grpId="0" animBg="1"/>
      <p:bldP spid="13" grpId="0" animBg="1"/>
      <p:bldP spid="14" grpId="0" animBg="1"/>
      <p:bldP spid="15" grpId="0" animBg="1"/>
      <p:bldP spid="16" grpId="0" animBg="1"/>
      <p:bldP spid="35" grpId="0" animBg="1"/>
      <p:bldP spid="41" grpId="0"/>
      <p:bldP spid="45" grpId="0" animBg="1"/>
      <p:bldP spid="47" grpId="0"/>
      <p:bldP spid="69" grpId="0" animBg="1"/>
      <p:bldP spid="80" grpId="0" animBg="1"/>
      <p:bldP spid="81" grpId="0" animBg="1"/>
      <p:bldP spid="82"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10" grpId="0" animBg="1"/>
      <p:bldP spid="134" grpId="0"/>
      <p:bldP spid="137" grpId="0" animBg="1"/>
      <p:bldP spid="138" grpId="0" animBg="1"/>
      <p:bldP spid="139" grpId="0" animBg="1"/>
      <p:bldP spid="140" grpId="0" animBg="1"/>
      <p:bldP spid="141" grpId="0" animBg="1"/>
      <p:bldP spid="142" grpId="0" animBg="1"/>
      <p:bldP spid="28" grpId="0"/>
      <p:bldP spid="30" grpId="0"/>
      <p:bldP spid="62" grpId="0"/>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86D5BA-EFA2-F6AF-68CB-55F613B28D0A}"/>
              </a:ext>
            </a:extLst>
          </p:cNvPr>
          <p:cNvSpPr>
            <a:spLocks noGrp="1"/>
          </p:cNvSpPr>
          <p:nvPr>
            <p:ph idx="1"/>
          </p:nvPr>
        </p:nvSpPr>
        <p:spPr>
          <a:xfrm>
            <a:off x="774192" y="1325562"/>
            <a:ext cx="10853126" cy="5306243"/>
          </a:xfrm>
        </p:spPr>
        <p:txBody>
          <a:bodyPr vert="horz" lIns="91440" tIns="45720" rIns="91440" bIns="45720" rtlCol="0" anchor="t">
            <a:normAutofit fontScale="85000" lnSpcReduction="20000"/>
          </a:bodyPr>
          <a:lstStyle/>
          <a:p>
            <a:r>
              <a:rPr lang="en-US" b="1">
                <a:solidFill>
                  <a:schemeClr val="accent1">
                    <a:lumMod val="75000"/>
                  </a:schemeClr>
                </a:solidFill>
              </a:rPr>
              <a:t>Interoperability issues between MDM and .</a:t>
            </a:r>
            <a:r>
              <a:rPr lang="en-US" b="1" err="1">
                <a:solidFill>
                  <a:schemeClr val="accent1">
                    <a:lumMod val="75000"/>
                  </a:schemeClr>
                </a:solidFill>
              </a:rPr>
              <a:t>StatSuite</a:t>
            </a:r>
            <a:endParaRPr lang="en-US" b="1">
              <a:solidFill>
                <a:schemeClr val="accent1">
                  <a:lumMod val="75000"/>
                </a:schemeClr>
              </a:solidFill>
            </a:endParaRPr>
          </a:p>
          <a:p>
            <a:pPr lvl="1">
              <a:lnSpc>
                <a:spcPct val="160000"/>
              </a:lnSpc>
            </a:pPr>
            <a:r>
              <a:rPr lang="en-US">
                <a:solidFill>
                  <a:schemeClr val="accent1">
                    <a:lumMod val="75000"/>
                  </a:schemeClr>
                </a:solidFill>
              </a:rPr>
              <a:t>Incompatible annotation description between MDM and .</a:t>
            </a:r>
            <a:r>
              <a:rPr lang="en-US" err="1">
                <a:solidFill>
                  <a:schemeClr val="accent1">
                    <a:lumMod val="75000"/>
                  </a:schemeClr>
                </a:solidFill>
              </a:rPr>
              <a:t>StatSuite</a:t>
            </a:r>
            <a:endParaRPr lang="en-US">
              <a:solidFill>
                <a:schemeClr val="accent1">
                  <a:lumMod val="75000"/>
                </a:schemeClr>
              </a:solidFill>
            </a:endParaRPr>
          </a:p>
          <a:p>
            <a:pPr lvl="1">
              <a:lnSpc>
                <a:spcPct val="160000"/>
              </a:lnSpc>
            </a:pPr>
            <a:r>
              <a:rPr lang="en-US">
                <a:solidFill>
                  <a:schemeClr val="accent1">
                    <a:lumMod val="75000"/>
                  </a:schemeClr>
                </a:solidFill>
              </a:rPr>
              <a:t>Manual export of specific artefacts (e.g. HCL)</a:t>
            </a:r>
            <a:endParaRPr lang="en-US">
              <a:solidFill>
                <a:schemeClr val="accent1">
                  <a:lumMod val="75000"/>
                </a:schemeClr>
              </a:solidFill>
              <a:cs typeface="Calibri"/>
            </a:endParaRPr>
          </a:p>
          <a:p>
            <a:pPr lvl="1">
              <a:lnSpc>
                <a:spcPct val="160000"/>
              </a:lnSpc>
            </a:pPr>
            <a:r>
              <a:rPr lang="en-US">
                <a:solidFill>
                  <a:schemeClr val="accent1">
                    <a:lumMod val="75000"/>
                  </a:schemeClr>
                </a:solidFill>
              </a:rPr>
              <a:t>Incompatible data message format in SDMX compromises the proper data exchange</a:t>
            </a:r>
            <a:endParaRPr lang="en-US">
              <a:solidFill>
                <a:schemeClr val="accent1">
                  <a:lumMod val="75000"/>
                </a:schemeClr>
              </a:solidFill>
              <a:ea typeface="Calibri"/>
              <a:cs typeface="Calibri"/>
            </a:endParaRPr>
          </a:p>
          <a:p>
            <a:pPr lvl="1">
              <a:lnSpc>
                <a:spcPct val="160000"/>
              </a:lnSpc>
            </a:pPr>
            <a:r>
              <a:rPr lang="en-US">
                <a:solidFill>
                  <a:schemeClr val="accent1">
                    <a:lumMod val="75000"/>
                  </a:schemeClr>
                </a:solidFill>
              </a:rPr>
              <a:t>Additional NSI WS components is required to allow filtering non-productive DFs at .</a:t>
            </a:r>
            <a:r>
              <a:rPr lang="en-US" err="1">
                <a:solidFill>
                  <a:schemeClr val="accent1">
                    <a:lumMod val="75000"/>
                  </a:schemeClr>
                </a:solidFill>
              </a:rPr>
              <a:t>StatSuite</a:t>
            </a:r>
            <a:r>
              <a:rPr lang="en-US">
                <a:solidFill>
                  <a:schemeClr val="accent1">
                    <a:lumMod val="75000"/>
                  </a:schemeClr>
                </a:solidFill>
              </a:rPr>
              <a:t> level</a:t>
            </a:r>
          </a:p>
          <a:p>
            <a:pPr lvl="1">
              <a:lnSpc>
                <a:spcPct val="160000"/>
              </a:lnSpc>
            </a:pPr>
            <a:endParaRPr lang="en-US">
              <a:solidFill>
                <a:schemeClr val="accent1">
                  <a:lumMod val="75000"/>
                </a:schemeClr>
              </a:solidFill>
            </a:endParaRPr>
          </a:p>
          <a:p>
            <a:r>
              <a:rPr lang="en-US" b="1">
                <a:solidFill>
                  <a:schemeClr val="accent1">
                    <a:lumMod val="75000"/>
                  </a:schemeClr>
                </a:solidFill>
              </a:rPr>
              <a:t>Performance</a:t>
            </a:r>
            <a:r>
              <a:rPr lang="en-US">
                <a:solidFill>
                  <a:schemeClr val="accent1">
                    <a:lumMod val="75000"/>
                  </a:schemeClr>
                </a:solidFill>
              </a:rPr>
              <a:t> </a:t>
            </a:r>
            <a:endParaRPr lang="en-US">
              <a:solidFill>
                <a:schemeClr val="accent1">
                  <a:lumMod val="75000"/>
                </a:schemeClr>
              </a:solidFill>
              <a:cs typeface="Calibri"/>
            </a:endParaRPr>
          </a:p>
          <a:p>
            <a:pPr lvl="1"/>
            <a:r>
              <a:rPr lang="en-US">
                <a:solidFill>
                  <a:schemeClr val="accent1">
                    <a:lumMod val="75000"/>
                  </a:schemeClr>
                </a:solidFill>
              </a:rPr>
              <a:t>Pilot implementation in cloud and unresolved performance issues at MDM level</a:t>
            </a:r>
            <a:endParaRPr lang="en-US">
              <a:solidFill>
                <a:schemeClr val="accent1">
                  <a:lumMod val="75000"/>
                </a:schemeClr>
              </a:solidFill>
              <a:cs typeface="Calibri"/>
            </a:endParaRPr>
          </a:p>
          <a:p>
            <a:endParaRPr lang="en-US" b="1">
              <a:solidFill>
                <a:schemeClr val="accent1">
                  <a:lumMod val="75000"/>
                </a:schemeClr>
              </a:solidFill>
            </a:endParaRPr>
          </a:p>
          <a:p>
            <a:r>
              <a:rPr lang="en-US" b="1">
                <a:solidFill>
                  <a:schemeClr val="accent1">
                    <a:lumMod val="75000"/>
                  </a:schemeClr>
                </a:solidFill>
              </a:rPr>
              <a:t>Documentation</a:t>
            </a:r>
            <a:endParaRPr lang="en-US" b="1">
              <a:solidFill>
                <a:schemeClr val="accent1">
                  <a:lumMod val="75000"/>
                </a:schemeClr>
              </a:solidFill>
              <a:cs typeface="Calibri"/>
            </a:endParaRPr>
          </a:p>
          <a:p>
            <a:pPr lvl="1"/>
            <a:r>
              <a:rPr lang="en-US">
                <a:solidFill>
                  <a:schemeClr val="accent1">
                    <a:lumMod val="75000"/>
                  </a:schemeClr>
                </a:solidFill>
              </a:rPr>
              <a:t>Call to improve availability of documentation for the user and role management</a:t>
            </a:r>
            <a:endParaRPr lang="en-US">
              <a:solidFill>
                <a:schemeClr val="accent1">
                  <a:lumMod val="75000"/>
                </a:schemeClr>
              </a:solidFill>
              <a:cs typeface="Calibri"/>
            </a:endParaRPr>
          </a:p>
          <a:p>
            <a:pPr marL="457200" lvl="1" indent="0">
              <a:buNone/>
            </a:pPr>
            <a:endParaRPr lang="fr-FR">
              <a:solidFill>
                <a:schemeClr val="accent1">
                  <a:lumMod val="75000"/>
                </a:schemeClr>
              </a:solidFill>
            </a:endParaRPr>
          </a:p>
        </p:txBody>
      </p:sp>
      <p:pic>
        <p:nvPicPr>
          <p:cNvPr id="5" name="Picture 4" descr="Shape, rectangle&#10;&#10;Description automatically generated">
            <a:extLst>
              <a:ext uri="{FF2B5EF4-FFF2-40B4-BE49-F238E27FC236}">
                <a16:creationId xmlns:a16="http://schemas.microsoft.com/office/drawing/2014/main" id="{5FE57F0A-8F7F-76D6-8BBE-EA0AA2D7ACD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7" name="Title 1">
            <a:extLst>
              <a:ext uri="{FF2B5EF4-FFF2-40B4-BE49-F238E27FC236}">
                <a16:creationId xmlns:a16="http://schemas.microsoft.com/office/drawing/2014/main" id="{777A7FDA-E577-7CC0-9B9F-37E69DE77D76}"/>
              </a:ext>
            </a:extLst>
          </p:cNvPr>
          <p:cNvSpPr>
            <a:spLocks noGrp="1"/>
          </p:cNvSpPr>
          <p:nvPr/>
        </p:nvSpPr>
        <p:spPr>
          <a:xfrm>
            <a:off x="254784" y="-229625"/>
            <a:ext cx="10861182" cy="10675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000" b="1">
                <a:solidFill>
                  <a:schemeClr val="bg1"/>
                </a:solidFill>
                <a:latin typeface="+mn-lt"/>
              </a:rPr>
              <a:t>Main challenges</a:t>
            </a:r>
            <a:endParaRPr lang="fr-FR" sz="4000" b="1">
              <a:solidFill>
                <a:schemeClr val="bg1"/>
              </a:solidFill>
              <a:latin typeface="+mn-lt"/>
              <a:cs typeface="Calibri Light" panose="020F0302020204030204"/>
            </a:endParaRPr>
          </a:p>
        </p:txBody>
      </p:sp>
    </p:spTree>
    <p:extLst>
      <p:ext uri="{BB962C8B-B14F-4D97-AF65-F5344CB8AC3E}">
        <p14:creationId xmlns:p14="http://schemas.microsoft.com/office/powerpoint/2010/main" val="1328952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pic>
        <p:nvPicPr>
          <p:cNvPr id="265" name="Google Shape;265;p24"/>
          <p:cNvPicPr preferRelativeResize="0"/>
          <p:nvPr/>
        </p:nvPicPr>
        <p:blipFill rotWithShape="1">
          <a:blip r:embed="rId3">
            <a:alphaModFix/>
          </a:blip>
          <a:srcRect/>
          <a:stretch/>
        </p:blipFill>
        <p:spPr>
          <a:xfrm>
            <a:off x="175754" y="1585904"/>
            <a:ext cx="5476377" cy="4531992"/>
          </a:xfrm>
          <a:prstGeom prst="rect">
            <a:avLst/>
          </a:prstGeom>
          <a:noFill/>
          <a:ln>
            <a:noFill/>
          </a:ln>
        </p:spPr>
      </p:pic>
      <p:sp>
        <p:nvSpPr>
          <p:cNvPr id="266" name="Google Shape;266;p24"/>
          <p:cNvSpPr txBox="1"/>
          <p:nvPr/>
        </p:nvSpPr>
        <p:spPr>
          <a:xfrm>
            <a:off x="304370" y="96572"/>
            <a:ext cx="8370293" cy="745000"/>
          </a:xfrm>
          <a:prstGeom prst="rect">
            <a:avLst/>
          </a:prstGeom>
          <a:noFill/>
          <a:ln>
            <a:noFill/>
          </a:ln>
        </p:spPr>
        <p:txBody>
          <a:bodyPr spcFirstLastPara="1" wrap="square" lIns="91450" tIns="45725" rIns="91450" bIns="45725" anchor="t" anchorCtr="0">
            <a:noAutofit/>
          </a:bodyPr>
          <a:lstStyle/>
          <a:p>
            <a:pPr marL="0" marR="0" lvl="0" indent="0" algn="l" rtl="0">
              <a:lnSpc>
                <a:spcPct val="100000"/>
              </a:lnSpc>
              <a:spcBef>
                <a:spcPts val="0"/>
              </a:spcBef>
              <a:spcAft>
                <a:spcPts val="0"/>
              </a:spcAft>
              <a:buClr>
                <a:schemeClr val="lt1"/>
              </a:buClr>
              <a:buSzPts val="3600"/>
              <a:buFont typeface="Arial Black"/>
              <a:buNone/>
            </a:pPr>
            <a:r>
              <a:rPr lang="en-US" sz="3600" b="1" i="0" u="none" strike="noStrike" cap="none">
                <a:solidFill>
                  <a:schemeClr val="lt1"/>
                </a:solidFill>
                <a:latin typeface="Arial Black"/>
                <a:ea typeface="Arial Black"/>
                <a:cs typeface="Arial Black"/>
                <a:sym typeface="Arial Black"/>
              </a:rPr>
              <a:t>External </a:t>
            </a:r>
            <a:r>
              <a:rPr lang="en-US" sz="3600" b="0" i="0" u="none" strike="noStrike" cap="none">
                <a:solidFill>
                  <a:schemeClr val="lt1"/>
                </a:solidFill>
                <a:latin typeface="Calibri"/>
                <a:ea typeface="Calibri"/>
                <a:cs typeface="Calibri"/>
                <a:sym typeface="Calibri"/>
              </a:rPr>
              <a:t>resources</a:t>
            </a:r>
            <a:endParaRPr sz="3600" b="0" i="0" u="none" strike="noStrike" cap="none">
              <a:solidFill>
                <a:schemeClr val="lt1"/>
              </a:solidFill>
              <a:latin typeface="Calibri"/>
              <a:ea typeface="Calibri"/>
              <a:cs typeface="Calibri"/>
              <a:sym typeface="Calibri"/>
            </a:endParaRPr>
          </a:p>
        </p:txBody>
      </p:sp>
      <p:sp>
        <p:nvSpPr>
          <p:cNvPr id="268" name="Google Shape;268;p24"/>
          <p:cNvSpPr txBox="1"/>
          <p:nvPr/>
        </p:nvSpPr>
        <p:spPr>
          <a:xfrm>
            <a:off x="116312" y="6391388"/>
            <a:ext cx="8746407" cy="571388"/>
          </a:xfrm>
          <a:prstGeom prst="rect">
            <a:avLst/>
          </a:prstGeom>
          <a:noFill/>
          <a:ln>
            <a:noFill/>
          </a:ln>
        </p:spPr>
        <p:txBody>
          <a:bodyPr spcFirstLastPara="1" wrap="square" lIns="45700" tIns="45700" rIns="45700" bIns="45700" anchor="t" anchorCtr="0">
            <a:noAutofit/>
          </a:bodyPr>
          <a:lstStyle/>
          <a:p>
            <a:pPr marL="72617" marR="0" lvl="0" indent="0" algn="l" rtl="0">
              <a:lnSpc>
                <a:spcPct val="90000"/>
              </a:lnSpc>
              <a:spcBef>
                <a:spcPts val="0"/>
              </a:spcBef>
              <a:spcAft>
                <a:spcPts val="0"/>
              </a:spcAft>
              <a:buClr>
                <a:schemeClr val="accent1"/>
              </a:buClr>
              <a:buSzPts val="2400"/>
              <a:buFont typeface="Twentieth Century"/>
              <a:buNone/>
            </a:pPr>
            <a:r>
              <a:rPr lang="en-US" sz="2000" i="0" u="sng" strike="noStrike" cap="none">
                <a:solidFill>
                  <a:schemeClr val="dk1"/>
                </a:solidFill>
                <a:ea typeface="Cambria"/>
                <a:cs typeface="Cambria"/>
                <a:sym typeface="Cambria"/>
                <a:hlinkClick r:id="rId4">
                  <a:extLst>
                    <a:ext uri="{A12FA001-AC4F-418D-AE19-62706E023703}">
                      <ahyp:hlinkClr xmlns:ahyp="http://schemas.microsoft.com/office/drawing/2018/hyperlinkcolor" val="tx"/>
                    </a:ext>
                  </a:extLst>
                </a:hlinkClick>
              </a:rPr>
              <a:t>http://www.fao.org/sustainable-development-goals/en/</a:t>
            </a:r>
          </a:p>
          <a:p>
            <a:pPr marL="68580" marR="0" lvl="0" indent="0" algn="l" rtl="0">
              <a:lnSpc>
                <a:spcPct val="90000"/>
              </a:lnSpc>
              <a:spcBef>
                <a:spcPts val="1050"/>
              </a:spcBef>
              <a:spcAft>
                <a:spcPts val="0"/>
              </a:spcAft>
              <a:buClr>
                <a:schemeClr val="accent1"/>
              </a:buClr>
              <a:buSzPts val="2400"/>
              <a:buFont typeface="Noto Sans Symbols"/>
              <a:buNone/>
            </a:pPr>
            <a:endParaRPr sz="2000" i="0" u="none" strike="noStrike" cap="none">
              <a:solidFill>
                <a:schemeClr val="dk1"/>
              </a:solidFill>
              <a:ea typeface="Calibri"/>
              <a:cs typeface="Calibri"/>
              <a:sym typeface="Calibri"/>
            </a:endParaRPr>
          </a:p>
        </p:txBody>
      </p:sp>
      <p:sp>
        <p:nvSpPr>
          <p:cNvPr id="269" name="Google Shape;269;p24"/>
          <p:cNvSpPr/>
          <p:nvPr/>
        </p:nvSpPr>
        <p:spPr>
          <a:xfrm rot="5400000">
            <a:off x="163169" y="1235309"/>
            <a:ext cx="251955" cy="217203"/>
          </a:xfrm>
          <a:prstGeom prst="triangle">
            <a:avLst>
              <a:gd name="adj" fmla="val 50000"/>
            </a:avLst>
          </a:prstGeom>
          <a:solidFill>
            <a:srgbClr val="4D6F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70" name="Google Shape;270;p24"/>
          <p:cNvSpPr/>
          <p:nvPr/>
        </p:nvSpPr>
        <p:spPr>
          <a:xfrm>
            <a:off x="391429" y="1111399"/>
            <a:ext cx="5446876"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4D6F94"/>
                </a:solidFill>
                <a:latin typeface="Arial Black"/>
                <a:ea typeface="Arial Black"/>
                <a:cs typeface="Arial Black"/>
                <a:sym typeface="Arial Black"/>
              </a:rPr>
              <a:t>FAO SDG-Indicators portal </a:t>
            </a:r>
            <a:endParaRPr sz="2800" b="0" i="0" u="none" strike="noStrike" cap="none">
              <a:solidFill>
                <a:srgbClr val="4D6F94"/>
              </a:solidFill>
              <a:latin typeface="Arial"/>
              <a:ea typeface="Arial"/>
              <a:cs typeface="Arial"/>
              <a:sym typeface="Arial"/>
            </a:endParaRPr>
          </a:p>
        </p:txBody>
      </p:sp>
      <p:grpSp>
        <p:nvGrpSpPr>
          <p:cNvPr id="3" name="Group 2"/>
          <p:cNvGrpSpPr/>
          <p:nvPr/>
        </p:nvGrpSpPr>
        <p:grpSpPr>
          <a:xfrm>
            <a:off x="7273707" y="1756565"/>
            <a:ext cx="4329404" cy="3806035"/>
            <a:chOff x="6844991" y="1861340"/>
            <a:chExt cx="4329404" cy="3984172"/>
          </a:xfrm>
        </p:grpSpPr>
        <p:sp>
          <p:nvSpPr>
            <p:cNvPr id="2" name="Rectangle 1"/>
            <p:cNvSpPr/>
            <p:nvPr/>
          </p:nvSpPr>
          <p:spPr>
            <a:xfrm>
              <a:off x="6844991" y="1861340"/>
              <a:ext cx="4329404" cy="3984172"/>
            </a:xfrm>
            <a:prstGeom prst="rect">
              <a:avLst/>
            </a:prstGeom>
            <a:solidFill>
              <a:schemeClr val="bg1"/>
            </a:solidFill>
            <a:effectLst>
              <a:outerShdw blurRad="279400" dist="50800" dir="5400000" sx="102000" sy="102000" algn="ctr" rotWithShape="0">
                <a:srgbClr val="FF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983214" y="1936750"/>
              <a:ext cx="4052957" cy="3539430"/>
            </a:xfrm>
            <a:prstGeom prst="rect">
              <a:avLst/>
            </a:prstGeom>
            <a:noFill/>
            <a:effectLst>
              <a:outerShdw blurRad="50800" dist="50800" sx="10000" sy="10000" algn="ctr" rotWithShape="0">
                <a:srgbClr val="000000">
                  <a:alpha val="76000"/>
                </a:srgbClr>
              </a:outerShdw>
            </a:effectLst>
          </p:spPr>
          <p:txBody>
            <a:bodyPr wrap="square" rtlCol="0">
              <a:spAutoFit/>
            </a:bodyPr>
            <a:lstStyle/>
            <a:p>
              <a:pPr algn="ctr"/>
              <a:r>
                <a:rPr lang="en-GB" sz="3200" b="1">
                  <a:solidFill>
                    <a:srgbClr val="FF0000"/>
                  </a:solidFill>
                </a:rPr>
                <a:t>Coming soon</a:t>
              </a:r>
            </a:p>
            <a:p>
              <a:pPr algn="ctr"/>
              <a:endParaRPr lang="en-GB" sz="2000" b="1">
                <a:solidFill>
                  <a:srgbClr val="FF0000"/>
                </a:solidFill>
              </a:endParaRPr>
            </a:p>
            <a:p>
              <a:pPr algn="ctr"/>
              <a:r>
                <a:rPr lang="en-GB" sz="3200" b="1">
                  <a:solidFill>
                    <a:srgbClr val="FF0000"/>
                  </a:solidFill>
                </a:rPr>
                <a:t> </a:t>
              </a:r>
              <a:r>
                <a:rPr lang="en-GB" sz="4400" b="1">
                  <a:solidFill>
                    <a:srgbClr val="FF0000"/>
                  </a:solidFill>
                </a:rPr>
                <a:t>FAODATA explorer </a:t>
              </a:r>
            </a:p>
            <a:p>
              <a:pPr algn="ctr"/>
              <a:endParaRPr lang="en-GB" b="1">
                <a:solidFill>
                  <a:srgbClr val="FF0000"/>
                </a:solidFill>
              </a:endParaRPr>
            </a:p>
            <a:p>
              <a:pPr algn="ctr"/>
              <a:r>
                <a:rPr lang="en-GB" sz="3200" b="1">
                  <a:solidFill>
                    <a:srgbClr val="FF0000"/>
                  </a:solidFill>
                </a:rPr>
                <a:t>(beta version based on .</a:t>
              </a:r>
              <a:r>
                <a:rPr lang="en-GB" sz="3200" b="1" err="1">
                  <a:solidFill>
                    <a:srgbClr val="FF0000"/>
                  </a:solidFill>
                </a:rPr>
                <a:t>StatDE</a:t>
              </a:r>
              <a:r>
                <a:rPr lang="en-GB" sz="3200" b="1">
                  <a:solidFill>
                    <a:srgbClr val="FF0000"/>
                  </a:solidFill>
                </a:rPr>
                <a:t>)</a:t>
              </a:r>
              <a:endParaRPr lang="en-US" sz="4000" b="1">
                <a:solidFill>
                  <a:srgbClr val="FF0000"/>
                </a:solidFill>
              </a:endParaRPr>
            </a:p>
          </p:txBody>
        </p:sp>
      </p:grpSp>
      <p:sp>
        <p:nvSpPr>
          <p:cNvPr id="12" name="Google Shape;264;p24"/>
          <p:cNvSpPr/>
          <p:nvPr/>
        </p:nvSpPr>
        <p:spPr>
          <a:xfrm>
            <a:off x="1972586" y="5133787"/>
            <a:ext cx="3504289" cy="1031752"/>
          </a:xfrm>
          <a:prstGeom prst="rect">
            <a:avLst/>
          </a:prstGeom>
          <a:solidFill>
            <a:srgbClr val="FEEBC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r>
              <a:rPr lang="en-US" sz="1867" b="0" i="0" u="none" strike="noStrike" cap="none">
                <a:solidFill>
                  <a:srgbClr val="000000"/>
                </a:solidFill>
                <a:latin typeface="Calibri"/>
                <a:ea typeface="Calibri"/>
                <a:cs typeface="Calibri"/>
                <a:sym typeface="Calibri"/>
              </a:rPr>
              <a:t>Webpages for the </a:t>
            </a:r>
            <a:r>
              <a:rPr lang="en-US" sz="1867">
                <a:solidFill>
                  <a:srgbClr val="000000"/>
                </a:solidFill>
                <a:latin typeface="Calibri"/>
                <a:ea typeface="Calibri"/>
                <a:cs typeface="Calibri"/>
                <a:sym typeface="Calibri"/>
              </a:rPr>
              <a:t>SDG</a:t>
            </a:r>
            <a:r>
              <a:rPr lang="en-US" sz="1867" b="0" i="0" u="none" strike="noStrike" cap="none">
                <a:solidFill>
                  <a:srgbClr val="000000"/>
                </a:solidFill>
                <a:latin typeface="Calibri"/>
                <a:ea typeface="Calibri"/>
                <a:cs typeface="Calibri"/>
                <a:sym typeface="Calibri"/>
              </a:rPr>
              <a:t> indicators available in </a:t>
            </a:r>
            <a:r>
              <a:rPr lang="en-US" sz="1867" b="0" i="0" u="sng" strike="noStrike" cap="none">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Arabic</a:t>
            </a:r>
            <a:r>
              <a:rPr lang="en-US" sz="1867" b="0" i="0" u="none" strike="noStrike" cap="none">
                <a:solidFill>
                  <a:schemeClr val="dk1"/>
                </a:solidFill>
                <a:latin typeface="Calibri"/>
                <a:ea typeface="Calibri"/>
                <a:cs typeface="Calibri"/>
                <a:sym typeface="Calibri"/>
              </a:rPr>
              <a:t>, </a:t>
            </a:r>
            <a:r>
              <a:rPr lang="en-US" sz="1867" b="0" i="0" u="sng" strike="noStrike" cap="none">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Chinese</a:t>
            </a:r>
            <a:r>
              <a:rPr lang="en-US" sz="1867" b="0" i="0" u="none" strike="noStrike" cap="none">
                <a:solidFill>
                  <a:schemeClr val="dk1"/>
                </a:solidFill>
                <a:latin typeface="Calibri"/>
                <a:ea typeface="Calibri"/>
                <a:cs typeface="Calibri"/>
                <a:sym typeface="Calibri"/>
              </a:rPr>
              <a:t>, </a:t>
            </a:r>
            <a:r>
              <a:rPr lang="en-US" sz="1867" b="0" i="0" u="sng" strike="noStrike" cap="none">
                <a:solidFill>
                  <a:schemeClr val="dk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English</a:t>
            </a:r>
            <a:r>
              <a:rPr lang="en-US" sz="1867" b="0" i="0" u="none" strike="noStrike" cap="none">
                <a:solidFill>
                  <a:schemeClr val="dk1"/>
                </a:solidFill>
                <a:latin typeface="Calibri"/>
                <a:ea typeface="Calibri"/>
                <a:cs typeface="Calibri"/>
                <a:sym typeface="Calibri"/>
              </a:rPr>
              <a:t>, </a:t>
            </a:r>
            <a:r>
              <a:rPr lang="en-US" sz="1867" b="0" i="0" u="sng" strike="noStrike" cap="none">
                <a:solidFill>
                  <a:schemeClr val="dk1"/>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French</a:t>
            </a:r>
            <a:r>
              <a:rPr lang="en-US" sz="1867" b="0" i="0" u="none" strike="noStrike" cap="none">
                <a:solidFill>
                  <a:schemeClr val="dk1"/>
                </a:solidFill>
                <a:latin typeface="Calibri"/>
                <a:ea typeface="Calibri"/>
                <a:cs typeface="Calibri"/>
                <a:sym typeface="Calibri"/>
              </a:rPr>
              <a:t>, </a:t>
            </a:r>
            <a:r>
              <a:rPr lang="en-US" sz="1867" b="0" i="0" u="sng" strike="noStrike" cap="none">
                <a:solidFill>
                  <a:schemeClr val="dk1"/>
                </a:solidFill>
                <a:latin typeface="Calibri"/>
                <a:ea typeface="Calibri"/>
                <a:cs typeface="Calibri"/>
                <a:sym typeface="Calibri"/>
                <a:hlinkClick r:id="rId9">
                  <a:extLst>
                    <a:ext uri="{A12FA001-AC4F-418D-AE19-62706E023703}">
                      <ahyp:hlinkClr xmlns:ahyp="http://schemas.microsoft.com/office/drawing/2018/hyperlinkcolor" val="tx"/>
                    </a:ext>
                  </a:extLst>
                </a:hlinkClick>
              </a:rPr>
              <a:t>Russian</a:t>
            </a:r>
            <a:r>
              <a:rPr lang="en-US" sz="1867" b="0" i="0" u="none" strike="noStrike" cap="none">
                <a:solidFill>
                  <a:schemeClr val="dk1"/>
                </a:solidFill>
                <a:latin typeface="Calibri"/>
                <a:ea typeface="Calibri"/>
                <a:cs typeface="Calibri"/>
                <a:sym typeface="Calibri"/>
              </a:rPr>
              <a:t> and </a:t>
            </a:r>
            <a:r>
              <a:rPr lang="en-US" sz="1867" b="0" i="0" u="sng" strike="noStrike" cap="none">
                <a:solidFill>
                  <a:schemeClr val="dk1"/>
                </a:solidFill>
                <a:latin typeface="Calibri"/>
                <a:ea typeface="Calibri"/>
                <a:cs typeface="Calibri"/>
                <a:sym typeface="Calibri"/>
                <a:hlinkClick r:id="rId10">
                  <a:extLst>
                    <a:ext uri="{A12FA001-AC4F-418D-AE19-62706E023703}">
                      <ahyp:hlinkClr xmlns:ahyp="http://schemas.microsoft.com/office/drawing/2018/hyperlinkcolor" val="tx"/>
                    </a:ext>
                  </a:extLst>
                </a:hlinkClick>
              </a:rPr>
              <a:t>Spanish</a:t>
            </a:r>
            <a:r>
              <a:rPr lang="en-US" sz="1867" b="0" i="0" u="none" strike="noStrike" cap="none">
                <a:solidFill>
                  <a:schemeClr val="dk1"/>
                </a:solidFill>
                <a:latin typeface="Calibri"/>
                <a:ea typeface="Calibri"/>
                <a:cs typeface="Calibri"/>
                <a:sym typeface="Calibri"/>
              </a:rPr>
              <a:t>. </a:t>
            </a:r>
            <a:endParaRPr sz="1867"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8703455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image1"/>
          <p:cNvPicPr/>
          <p:nvPr/>
        </p:nvPicPr>
        <p:blipFill rotWithShape="1">
          <a:blip r:embed="rId3">
            <a:extLst>
              <a:ext uri="{28A0092B-C50C-407E-A947-70E740481C1C}">
                <a14:useLocalDpi xmlns:a14="http://schemas.microsoft.com/office/drawing/2010/main" val="0"/>
              </a:ext>
            </a:extLst>
          </a:blip>
          <a:srcRect l="7991" t="53946" r="6449" b="45509"/>
          <a:stretch/>
        </p:blipFill>
        <p:spPr bwMode="auto">
          <a:xfrm>
            <a:off x="-16043" y="6721642"/>
            <a:ext cx="12192001" cy="96253"/>
          </a:xfrm>
          <a:prstGeom prst="rect">
            <a:avLst/>
          </a:prstGeom>
          <a:noFill/>
        </p:spPr>
      </p:pic>
      <p:pic>
        <p:nvPicPr>
          <p:cNvPr id="10" name="object 14"/>
          <p:cNvPicPr>
            <a:picLocks noGrp="1"/>
          </p:cNvPicPr>
          <p:nvPr>
            <p:ph idx="1"/>
          </p:nvPr>
        </p:nvPicPr>
        <p:blipFill>
          <a:blip r:embed="rId4" cstate="print"/>
          <a:stretch>
            <a:fillRect/>
          </a:stretch>
        </p:blipFill>
        <p:spPr>
          <a:xfrm>
            <a:off x="473040" y="1733847"/>
            <a:ext cx="1905000" cy="2533650"/>
          </a:xfrm>
          <a:prstGeom prst="rect">
            <a:avLst/>
          </a:prstGeom>
          <a:ln>
            <a:noFill/>
          </a:ln>
          <a:effectLst>
            <a:outerShdw blurRad="292100" dist="139700" dir="2700000" algn="tl" rotWithShape="0">
              <a:srgbClr val="333333">
                <a:alpha val="65000"/>
              </a:srgbClr>
            </a:outerShdw>
          </a:effectLst>
        </p:spPr>
      </p:pic>
      <p:pic>
        <p:nvPicPr>
          <p:cNvPr id="13" name="object 13"/>
          <p:cNvPicPr/>
          <p:nvPr/>
        </p:nvPicPr>
        <p:blipFill>
          <a:blip r:embed="rId5" cstate="print"/>
          <a:stretch>
            <a:fillRect/>
          </a:stretch>
        </p:blipFill>
        <p:spPr>
          <a:xfrm>
            <a:off x="2980060" y="1703862"/>
            <a:ext cx="1856111" cy="2548890"/>
          </a:xfrm>
          <a:prstGeom prst="rect">
            <a:avLst/>
          </a:prstGeom>
          <a:ln>
            <a:noFill/>
          </a:ln>
          <a:effectLst>
            <a:outerShdw blurRad="292100" dist="139700" dir="2700000" algn="tl" rotWithShape="0">
              <a:srgbClr val="333333">
                <a:alpha val="65000"/>
              </a:srgbClr>
            </a:outerShdw>
          </a:effectLst>
        </p:spPr>
      </p:pic>
      <p:pic>
        <p:nvPicPr>
          <p:cNvPr id="16" name="object 4"/>
          <p:cNvPicPr/>
          <p:nvPr/>
        </p:nvPicPr>
        <p:blipFill>
          <a:blip r:embed="rId6" cstate="print"/>
          <a:stretch>
            <a:fillRect/>
          </a:stretch>
        </p:blipFill>
        <p:spPr>
          <a:xfrm>
            <a:off x="5731347" y="1719102"/>
            <a:ext cx="1856111" cy="2533650"/>
          </a:xfrm>
          <a:prstGeom prst="rect">
            <a:avLst/>
          </a:prstGeom>
          <a:ln>
            <a:noFill/>
          </a:ln>
          <a:effectLst>
            <a:outerShdw blurRad="292100" dist="139700" dir="2700000" algn="tl" rotWithShape="0">
              <a:srgbClr val="333333">
                <a:alpha val="65000"/>
              </a:srgbClr>
            </a:outerShdw>
          </a:effectLst>
        </p:spPr>
      </p:pic>
      <p:sp>
        <p:nvSpPr>
          <p:cNvPr id="17" name="object 6"/>
          <p:cNvSpPr txBox="1"/>
          <p:nvPr/>
        </p:nvSpPr>
        <p:spPr>
          <a:xfrm>
            <a:off x="406364" y="4562405"/>
            <a:ext cx="2179519" cy="1059264"/>
          </a:xfrm>
          <a:prstGeom prst="rect">
            <a:avLst/>
          </a:prstGeom>
        </p:spPr>
        <p:txBody>
          <a:bodyPr vert="horz" wrap="square" lIns="0" tIns="12700" rIns="0" bIns="0" rtlCol="0">
            <a:spAutoFit/>
          </a:bodyPr>
          <a:lstStyle/>
          <a:p>
            <a:pPr marL="12700" algn="ctr">
              <a:lnSpc>
                <a:spcPct val="100000"/>
              </a:lnSpc>
              <a:spcBef>
                <a:spcPts val="100"/>
              </a:spcBef>
            </a:pPr>
            <a:r>
              <a:rPr sz="1800" u="heavy" spc="-15">
                <a:solidFill>
                  <a:srgbClr val="0000FF"/>
                </a:solidFill>
                <a:uFill>
                  <a:solidFill>
                    <a:srgbClr val="0461C1"/>
                  </a:solidFill>
                </a:uFill>
                <a:latin typeface="Calibri"/>
                <a:cs typeface="Calibri"/>
                <a:hlinkClick r:id="rId7"/>
              </a:rPr>
              <a:t>S</a:t>
            </a:r>
            <a:r>
              <a:rPr sz="1800" u="heavy" spc="-5">
                <a:solidFill>
                  <a:srgbClr val="0000FF"/>
                </a:solidFill>
                <a:uFill>
                  <a:solidFill>
                    <a:srgbClr val="0461C1"/>
                  </a:solidFill>
                </a:uFill>
                <a:latin typeface="Calibri"/>
                <a:cs typeface="Calibri"/>
                <a:hlinkClick r:id="rId7"/>
              </a:rPr>
              <a:t>D</a:t>
            </a:r>
            <a:r>
              <a:rPr sz="1800" u="heavy">
                <a:solidFill>
                  <a:srgbClr val="0000FF"/>
                </a:solidFill>
                <a:uFill>
                  <a:solidFill>
                    <a:srgbClr val="0461C1"/>
                  </a:solidFill>
                </a:uFill>
                <a:latin typeface="Calibri"/>
                <a:cs typeface="Calibri"/>
                <a:hlinkClick r:id="rId7"/>
              </a:rPr>
              <a:t>G</a:t>
            </a:r>
            <a:r>
              <a:rPr sz="1800" u="heavy" spc="-60">
                <a:solidFill>
                  <a:srgbClr val="0000FF"/>
                </a:solidFill>
                <a:uFill>
                  <a:solidFill>
                    <a:srgbClr val="0461C1"/>
                  </a:solidFill>
                </a:uFill>
                <a:latin typeface="Calibri"/>
                <a:cs typeface="Calibri"/>
                <a:hlinkClick r:id="rId7"/>
              </a:rPr>
              <a:t> </a:t>
            </a:r>
            <a:r>
              <a:rPr sz="1800" u="heavy" spc="-10">
                <a:solidFill>
                  <a:srgbClr val="0000FF"/>
                </a:solidFill>
                <a:uFill>
                  <a:solidFill>
                    <a:srgbClr val="0461C1"/>
                  </a:solidFill>
                </a:uFill>
                <a:latin typeface="Calibri"/>
                <a:cs typeface="Calibri"/>
                <a:hlinkClick r:id="rId7"/>
              </a:rPr>
              <a:t>p</a:t>
            </a:r>
            <a:r>
              <a:rPr sz="1800" u="heavy" spc="-30">
                <a:solidFill>
                  <a:srgbClr val="0000FF"/>
                </a:solidFill>
                <a:uFill>
                  <a:solidFill>
                    <a:srgbClr val="0461C1"/>
                  </a:solidFill>
                </a:uFill>
                <a:latin typeface="Calibri"/>
                <a:cs typeface="Calibri"/>
                <a:hlinkClick r:id="rId7"/>
              </a:rPr>
              <a:t>r</a:t>
            </a:r>
            <a:r>
              <a:rPr sz="1800" u="heavy" spc="5">
                <a:solidFill>
                  <a:srgbClr val="0000FF"/>
                </a:solidFill>
                <a:uFill>
                  <a:solidFill>
                    <a:srgbClr val="0461C1"/>
                  </a:solidFill>
                </a:uFill>
                <a:latin typeface="Calibri"/>
                <a:cs typeface="Calibri"/>
                <a:hlinkClick r:id="rId7"/>
              </a:rPr>
              <a:t>o</a:t>
            </a:r>
            <a:r>
              <a:rPr sz="1800" u="heavy" spc="-10">
                <a:solidFill>
                  <a:srgbClr val="0000FF"/>
                </a:solidFill>
                <a:uFill>
                  <a:solidFill>
                    <a:srgbClr val="0461C1"/>
                  </a:solidFill>
                </a:uFill>
                <a:latin typeface="Calibri"/>
                <a:cs typeface="Calibri"/>
                <a:hlinkClick r:id="rId7"/>
              </a:rPr>
              <a:t>g</a:t>
            </a:r>
            <a:r>
              <a:rPr sz="1800" u="heavy" spc="-30">
                <a:solidFill>
                  <a:srgbClr val="0000FF"/>
                </a:solidFill>
                <a:uFill>
                  <a:solidFill>
                    <a:srgbClr val="0461C1"/>
                  </a:solidFill>
                </a:uFill>
                <a:latin typeface="Calibri"/>
                <a:cs typeface="Calibri"/>
                <a:hlinkClick r:id="rId7"/>
              </a:rPr>
              <a:t>r</a:t>
            </a:r>
            <a:r>
              <a:rPr sz="1800" u="heavy" spc="-10">
                <a:solidFill>
                  <a:srgbClr val="0000FF"/>
                </a:solidFill>
                <a:uFill>
                  <a:solidFill>
                    <a:srgbClr val="0461C1"/>
                  </a:solidFill>
                </a:uFill>
                <a:latin typeface="Calibri"/>
                <a:cs typeface="Calibri"/>
                <a:hlinkClick r:id="rId7"/>
              </a:rPr>
              <a:t>es</a:t>
            </a:r>
            <a:r>
              <a:rPr sz="1800" u="heavy">
                <a:solidFill>
                  <a:srgbClr val="0000FF"/>
                </a:solidFill>
                <a:uFill>
                  <a:solidFill>
                    <a:srgbClr val="0461C1"/>
                  </a:solidFill>
                </a:uFill>
                <a:latin typeface="Calibri"/>
                <a:cs typeface="Calibri"/>
                <a:hlinkClick r:id="rId7"/>
              </a:rPr>
              <a:t>s</a:t>
            </a:r>
            <a:endParaRPr sz="1800">
              <a:latin typeface="Calibri"/>
              <a:cs typeface="Calibri"/>
            </a:endParaRPr>
          </a:p>
          <a:p>
            <a:pPr marL="27305" algn="ctr">
              <a:lnSpc>
                <a:spcPct val="100000"/>
              </a:lnSpc>
            </a:pPr>
            <a:r>
              <a:rPr lang="en-US" sz="1800" u="heavy" spc="-30">
                <a:solidFill>
                  <a:srgbClr val="0000FF"/>
                </a:solidFill>
                <a:uFill>
                  <a:solidFill>
                    <a:srgbClr val="0461C1"/>
                  </a:solidFill>
                </a:uFill>
                <a:latin typeface="Calibri"/>
                <a:cs typeface="Calibri"/>
                <a:hlinkClick r:id="rId7"/>
              </a:rPr>
              <a:t>R</a:t>
            </a:r>
            <a:r>
              <a:rPr sz="1800" u="heavy" spc="-10">
                <a:solidFill>
                  <a:srgbClr val="0000FF"/>
                </a:solidFill>
                <a:uFill>
                  <a:solidFill>
                    <a:srgbClr val="0461C1"/>
                  </a:solidFill>
                </a:uFill>
                <a:latin typeface="Calibri"/>
                <a:cs typeface="Calibri"/>
                <a:hlinkClick r:id="rId7"/>
              </a:rPr>
              <a:t>e</a:t>
            </a:r>
            <a:r>
              <a:rPr sz="1800" u="heavy" spc="-15">
                <a:solidFill>
                  <a:srgbClr val="0000FF"/>
                </a:solidFill>
                <a:uFill>
                  <a:solidFill>
                    <a:srgbClr val="0461C1"/>
                  </a:solidFill>
                </a:uFill>
                <a:latin typeface="Calibri"/>
                <a:cs typeface="Calibri"/>
                <a:hlinkClick r:id="rId7"/>
              </a:rPr>
              <a:t>p</a:t>
            </a:r>
            <a:r>
              <a:rPr sz="1800" u="heavy" spc="5">
                <a:solidFill>
                  <a:srgbClr val="0000FF"/>
                </a:solidFill>
                <a:uFill>
                  <a:solidFill>
                    <a:srgbClr val="0461C1"/>
                  </a:solidFill>
                </a:uFill>
                <a:latin typeface="Calibri"/>
                <a:cs typeface="Calibri"/>
                <a:hlinkClick r:id="rId7"/>
              </a:rPr>
              <a:t>o</a:t>
            </a:r>
            <a:r>
              <a:rPr sz="1800" u="heavy">
                <a:solidFill>
                  <a:srgbClr val="0000FF"/>
                </a:solidFill>
                <a:uFill>
                  <a:solidFill>
                    <a:srgbClr val="0461C1"/>
                  </a:solidFill>
                </a:uFill>
                <a:latin typeface="Calibri"/>
                <a:cs typeface="Calibri"/>
                <a:hlinkClick r:id="rId7"/>
              </a:rPr>
              <a:t>rt</a:t>
            </a:r>
            <a:endParaRPr lang="en-GB" sz="1800" u="heavy">
              <a:solidFill>
                <a:srgbClr val="0000FF"/>
              </a:solidFill>
              <a:uFill>
                <a:solidFill>
                  <a:srgbClr val="0461C1"/>
                </a:solidFill>
              </a:uFill>
              <a:latin typeface="Calibri"/>
              <a:cs typeface="Calibri"/>
            </a:endParaRPr>
          </a:p>
          <a:p>
            <a:pPr marL="27305" algn="ctr">
              <a:lnSpc>
                <a:spcPct val="100000"/>
              </a:lnSpc>
            </a:pPr>
            <a:r>
              <a:rPr lang="en-GB" sz="1600">
                <a:uFill>
                  <a:solidFill>
                    <a:srgbClr val="0461C1"/>
                  </a:solidFill>
                </a:uFill>
                <a:latin typeface="Calibri"/>
                <a:cs typeface="Calibri"/>
              </a:rPr>
              <a:t>2023 edition </a:t>
            </a:r>
          </a:p>
          <a:p>
            <a:pPr marL="27305" algn="ctr">
              <a:lnSpc>
                <a:spcPct val="100000"/>
              </a:lnSpc>
            </a:pPr>
            <a:r>
              <a:rPr lang="en-GB" sz="1600">
                <a:uFill>
                  <a:solidFill>
                    <a:srgbClr val="0461C1"/>
                  </a:solidFill>
                </a:uFill>
                <a:latin typeface="Calibri"/>
                <a:cs typeface="Calibri"/>
              </a:rPr>
              <a:t>forthcoming September</a:t>
            </a:r>
            <a:endParaRPr sz="1600">
              <a:latin typeface="Calibri"/>
              <a:cs typeface="Calibri"/>
            </a:endParaRPr>
          </a:p>
        </p:txBody>
      </p:sp>
      <p:sp>
        <p:nvSpPr>
          <p:cNvPr id="18" name="object 8"/>
          <p:cNvSpPr txBox="1"/>
          <p:nvPr/>
        </p:nvSpPr>
        <p:spPr>
          <a:xfrm>
            <a:off x="3159493" y="4586340"/>
            <a:ext cx="1643380" cy="574675"/>
          </a:xfrm>
          <a:prstGeom prst="rect">
            <a:avLst/>
          </a:prstGeom>
        </p:spPr>
        <p:txBody>
          <a:bodyPr vert="horz" wrap="square" lIns="0" tIns="12700" rIns="0" bIns="0" rtlCol="0">
            <a:spAutoFit/>
          </a:bodyPr>
          <a:lstStyle/>
          <a:p>
            <a:pPr marL="12700" algn="ctr">
              <a:lnSpc>
                <a:spcPct val="100000"/>
              </a:lnSpc>
              <a:spcBef>
                <a:spcPts val="100"/>
              </a:spcBef>
            </a:pPr>
            <a:r>
              <a:rPr sz="1800" u="heavy" spc="-60">
                <a:solidFill>
                  <a:srgbClr val="0000FF"/>
                </a:solidFill>
                <a:uFill>
                  <a:solidFill>
                    <a:srgbClr val="0461C1"/>
                  </a:solidFill>
                </a:uFill>
                <a:latin typeface="Calibri"/>
                <a:cs typeface="Calibri"/>
                <a:hlinkClick r:id="rId8"/>
              </a:rPr>
              <a:t>F</a:t>
            </a:r>
            <a:r>
              <a:rPr sz="1800" u="heavy">
                <a:solidFill>
                  <a:srgbClr val="0000FF"/>
                </a:solidFill>
                <a:uFill>
                  <a:solidFill>
                    <a:srgbClr val="0461C1"/>
                  </a:solidFill>
                </a:uFill>
                <a:latin typeface="Calibri"/>
                <a:cs typeface="Calibri"/>
                <a:hlinkClick r:id="rId8"/>
              </a:rPr>
              <a:t>a</a:t>
            </a:r>
            <a:r>
              <a:rPr sz="1800" u="heavy" spc="5">
                <a:solidFill>
                  <a:srgbClr val="0000FF"/>
                </a:solidFill>
                <a:uFill>
                  <a:solidFill>
                    <a:srgbClr val="0461C1"/>
                  </a:solidFill>
                </a:uFill>
                <a:latin typeface="Calibri"/>
                <a:cs typeface="Calibri"/>
                <a:hlinkClick r:id="rId8"/>
              </a:rPr>
              <a:t>c</a:t>
            </a:r>
            <a:r>
              <a:rPr sz="1800" u="heavy">
                <a:solidFill>
                  <a:srgbClr val="0000FF"/>
                </a:solidFill>
                <a:uFill>
                  <a:solidFill>
                    <a:srgbClr val="0461C1"/>
                  </a:solidFill>
                </a:uFill>
                <a:latin typeface="Calibri"/>
                <a:cs typeface="Calibri"/>
                <a:hlinkClick r:id="rId8"/>
              </a:rPr>
              <a:t>t</a:t>
            </a:r>
            <a:r>
              <a:rPr sz="1800" u="heavy" spc="-15">
                <a:solidFill>
                  <a:srgbClr val="0000FF"/>
                </a:solidFill>
                <a:uFill>
                  <a:solidFill>
                    <a:srgbClr val="0461C1"/>
                  </a:solidFill>
                </a:uFill>
                <a:latin typeface="Calibri"/>
                <a:cs typeface="Calibri"/>
                <a:hlinkClick r:id="rId8"/>
              </a:rPr>
              <a:t>s</a:t>
            </a:r>
            <a:r>
              <a:rPr sz="1800" u="heavy" spc="-10">
                <a:solidFill>
                  <a:srgbClr val="0000FF"/>
                </a:solidFill>
                <a:uFill>
                  <a:solidFill>
                    <a:srgbClr val="0461C1"/>
                  </a:solidFill>
                </a:uFill>
                <a:latin typeface="Calibri"/>
                <a:cs typeface="Calibri"/>
                <a:hlinkClick r:id="rId8"/>
              </a:rPr>
              <a:t>hee</a:t>
            </a:r>
            <a:r>
              <a:rPr sz="1800" u="heavy">
                <a:solidFill>
                  <a:srgbClr val="0000FF"/>
                </a:solidFill>
                <a:uFill>
                  <a:solidFill>
                    <a:srgbClr val="0461C1"/>
                  </a:solidFill>
                </a:uFill>
                <a:latin typeface="Calibri"/>
                <a:cs typeface="Calibri"/>
                <a:hlinkClick r:id="rId8"/>
              </a:rPr>
              <a:t>ts</a:t>
            </a:r>
            <a:r>
              <a:rPr sz="1800" u="heavy" spc="-95">
                <a:solidFill>
                  <a:srgbClr val="0000FF"/>
                </a:solidFill>
                <a:uFill>
                  <a:solidFill>
                    <a:srgbClr val="0461C1"/>
                  </a:solidFill>
                </a:uFill>
                <a:latin typeface="Calibri"/>
                <a:cs typeface="Calibri"/>
                <a:hlinkClick r:id="rId8"/>
              </a:rPr>
              <a:t> </a:t>
            </a:r>
            <a:r>
              <a:rPr sz="1800" u="heavy" spc="5">
                <a:solidFill>
                  <a:srgbClr val="0000FF"/>
                </a:solidFill>
                <a:uFill>
                  <a:solidFill>
                    <a:srgbClr val="0461C1"/>
                  </a:solidFill>
                </a:uFill>
                <a:latin typeface="Calibri"/>
                <a:cs typeface="Calibri"/>
                <a:hlinkClick r:id="rId8"/>
              </a:rPr>
              <a:t>o</a:t>
            </a:r>
            <a:r>
              <a:rPr sz="1800" u="heavy">
                <a:solidFill>
                  <a:srgbClr val="0000FF"/>
                </a:solidFill>
                <a:uFill>
                  <a:solidFill>
                    <a:srgbClr val="0461C1"/>
                  </a:solidFill>
                </a:uFill>
                <a:latin typeface="Calibri"/>
                <a:cs typeface="Calibri"/>
                <a:hlinkClick r:id="rId8"/>
              </a:rPr>
              <a:t>n</a:t>
            </a:r>
            <a:r>
              <a:rPr sz="1800" u="heavy" spc="-60">
                <a:solidFill>
                  <a:srgbClr val="0000FF"/>
                </a:solidFill>
                <a:uFill>
                  <a:solidFill>
                    <a:srgbClr val="0461C1"/>
                  </a:solidFill>
                </a:uFill>
                <a:latin typeface="Calibri"/>
                <a:cs typeface="Calibri"/>
                <a:hlinkClick r:id="rId8"/>
              </a:rPr>
              <a:t> </a:t>
            </a:r>
            <a:r>
              <a:rPr sz="1800" u="heavy">
                <a:solidFill>
                  <a:srgbClr val="0000FF"/>
                </a:solidFill>
                <a:uFill>
                  <a:solidFill>
                    <a:srgbClr val="0461C1"/>
                  </a:solidFill>
                </a:uFill>
                <a:latin typeface="Calibri"/>
                <a:cs typeface="Calibri"/>
                <a:hlinkClick r:id="rId8"/>
              </a:rPr>
              <a:t>t</a:t>
            </a:r>
            <a:r>
              <a:rPr sz="1800" u="heavy" spc="-15">
                <a:solidFill>
                  <a:srgbClr val="0000FF"/>
                </a:solidFill>
                <a:uFill>
                  <a:solidFill>
                    <a:srgbClr val="0461C1"/>
                  </a:solidFill>
                </a:uFill>
                <a:latin typeface="Calibri"/>
                <a:cs typeface="Calibri"/>
                <a:hlinkClick r:id="rId8"/>
              </a:rPr>
              <a:t>h</a:t>
            </a:r>
            <a:r>
              <a:rPr sz="1800" u="heavy">
                <a:solidFill>
                  <a:srgbClr val="0000FF"/>
                </a:solidFill>
                <a:uFill>
                  <a:solidFill>
                    <a:srgbClr val="0461C1"/>
                  </a:solidFill>
                </a:uFill>
                <a:latin typeface="Calibri"/>
                <a:cs typeface="Calibri"/>
                <a:hlinkClick r:id="rId8"/>
              </a:rPr>
              <a:t>e</a:t>
            </a:r>
            <a:endParaRPr sz="1800">
              <a:latin typeface="Calibri"/>
              <a:cs typeface="Calibri"/>
            </a:endParaRPr>
          </a:p>
          <a:p>
            <a:pPr marL="15240">
              <a:lnSpc>
                <a:spcPct val="100000"/>
              </a:lnSpc>
              <a:spcBef>
                <a:spcPts val="5"/>
              </a:spcBef>
            </a:pPr>
            <a:r>
              <a:rPr sz="1800" u="heavy">
                <a:solidFill>
                  <a:srgbClr val="0000FF"/>
                </a:solidFill>
                <a:uFill>
                  <a:solidFill>
                    <a:srgbClr val="0461C1"/>
                  </a:solidFill>
                </a:uFill>
                <a:latin typeface="Calibri"/>
                <a:cs typeface="Calibri"/>
                <a:hlinkClick r:id="rId8"/>
              </a:rPr>
              <a:t>21</a:t>
            </a:r>
            <a:r>
              <a:rPr sz="1800" u="heavy" spc="-70">
                <a:solidFill>
                  <a:srgbClr val="0000FF"/>
                </a:solidFill>
                <a:uFill>
                  <a:solidFill>
                    <a:srgbClr val="0461C1"/>
                  </a:solidFill>
                </a:uFill>
                <a:latin typeface="Calibri"/>
                <a:cs typeface="Calibri"/>
                <a:hlinkClick r:id="rId8"/>
              </a:rPr>
              <a:t> </a:t>
            </a:r>
            <a:r>
              <a:rPr sz="1800" u="heavy" spc="-10">
                <a:solidFill>
                  <a:srgbClr val="0000FF"/>
                </a:solidFill>
                <a:uFill>
                  <a:solidFill>
                    <a:srgbClr val="0461C1"/>
                  </a:solidFill>
                </a:uFill>
                <a:latin typeface="Calibri"/>
                <a:cs typeface="Calibri"/>
                <a:hlinkClick r:id="rId8"/>
              </a:rPr>
              <a:t>SDG</a:t>
            </a:r>
            <a:r>
              <a:rPr sz="1800" u="heavy" spc="-55">
                <a:solidFill>
                  <a:srgbClr val="0000FF"/>
                </a:solidFill>
                <a:uFill>
                  <a:solidFill>
                    <a:srgbClr val="0461C1"/>
                  </a:solidFill>
                </a:uFill>
                <a:latin typeface="Calibri"/>
                <a:cs typeface="Calibri"/>
                <a:hlinkClick r:id="rId8"/>
              </a:rPr>
              <a:t> </a:t>
            </a:r>
            <a:r>
              <a:rPr sz="1800" u="heavy" spc="-35">
                <a:solidFill>
                  <a:srgbClr val="0000FF"/>
                </a:solidFill>
                <a:uFill>
                  <a:solidFill>
                    <a:srgbClr val="0461C1"/>
                  </a:solidFill>
                </a:uFill>
                <a:latin typeface="Calibri"/>
                <a:cs typeface="Calibri"/>
                <a:hlinkClick r:id="rId8"/>
              </a:rPr>
              <a:t>indicators</a:t>
            </a:r>
            <a:endParaRPr sz="1800">
              <a:latin typeface="Calibri"/>
              <a:cs typeface="Calibri"/>
            </a:endParaRPr>
          </a:p>
        </p:txBody>
      </p:sp>
      <p:sp>
        <p:nvSpPr>
          <p:cNvPr id="19" name="object 8"/>
          <p:cNvSpPr txBox="1"/>
          <p:nvPr/>
        </p:nvSpPr>
        <p:spPr>
          <a:xfrm>
            <a:off x="5837712" y="4502576"/>
            <a:ext cx="1643380" cy="843821"/>
          </a:xfrm>
          <a:prstGeom prst="rect">
            <a:avLst/>
          </a:prstGeom>
        </p:spPr>
        <p:txBody>
          <a:bodyPr vert="horz" wrap="square" lIns="0" tIns="12700" rIns="0" bIns="0" rtlCol="0">
            <a:spAutoFit/>
          </a:bodyPr>
          <a:lstStyle/>
          <a:p>
            <a:pPr marL="12700" algn="ctr">
              <a:lnSpc>
                <a:spcPct val="100000"/>
              </a:lnSpc>
              <a:spcBef>
                <a:spcPts val="100"/>
              </a:spcBef>
            </a:pPr>
            <a:r>
              <a:rPr lang="en-GB" sz="1800" u="heavy" spc="-60">
                <a:solidFill>
                  <a:srgbClr val="0000FF"/>
                </a:solidFill>
                <a:uFill>
                  <a:solidFill>
                    <a:srgbClr val="0461C1"/>
                  </a:solidFill>
                </a:uFill>
                <a:latin typeface="Calibri"/>
                <a:cs typeface="Calibri"/>
                <a:hlinkClick r:id="rId9"/>
              </a:rPr>
              <a:t>Inventory of FAO resources on SDG monitoring </a:t>
            </a:r>
            <a:endParaRPr sz="1800">
              <a:latin typeface="Calibri"/>
              <a:cs typeface="Calibri"/>
            </a:endParaRPr>
          </a:p>
        </p:txBody>
      </p:sp>
      <p:sp>
        <p:nvSpPr>
          <p:cNvPr id="9" name="Rectangle 8"/>
          <p:cNvSpPr/>
          <p:nvPr/>
        </p:nvSpPr>
        <p:spPr>
          <a:xfrm>
            <a:off x="2362200" y="6104989"/>
            <a:ext cx="8458200" cy="341632"/>
          </a:xfrm>
          <a:prstGeom prst="rect">
            <a:avLst/>
          </a:prstGeom>
        </p:spPr>
        <p:txBody>
          <a:bodyPr wrap="square">
            <a:spAutoFit/>
          </a:bodyPr>
          <a:lstStyle/>
          <a:p>
            <a:pPr marL="72617" lvl="0">
              <a:lnSpc>
                <a:spcPct val="90000"/>
              </a:lnSpc>
              <a:buClr>
                <a:schemeClr val="accent1"/>
              </a:buClr>
              <a:buSzPts val="2400"/>
            </a:pPr>
            <a:r>
              <a:rPr lang="en-US"/>
              <a:t>More resources: </a:t>
            </a:r>
            <a:r>
              <a:rPr lang="en-US" u="sng">
                <a:solidFill>
                  <a:schemeClr val="dk1"/>
                </a:solidFill>
                <a:ea typeface="Cambria"/>
                <a:cs typeface="Cambria"/>
                <a:sym typeface="Cambria"/>
                <a:hlinkClick r:id="rId10">
                  <a:extLst>
                    <a:ext uri="{A12FA001-AC4F-418D-AE19-62706E023703}">
                      <ahyp:hlinkClr xmlns:ahyp="http://schemas.microsoft.com/office/drawing/2018/hyperlinkcolor" val="tx"/>
                    </a:ext>
                  </a:extLst>
                </a:hlinkClick>
              </a:rPr>
              <a:t>http://www.fao.org/sustainable-development-goals/en/</a:t>
            </a:r>
            <a:endParaRPr lang="en-US">
              <a:solidFill>
                <a:schemeClr val="dk1"/>
              </a:solidFill>
              <a:ea typeface="Calibri"/>
              <a:cs typeface="Calibri"/>
              <a:sym typeface="Calibri"/>
            </a:endParaRPr>
          </a:p>
        </p:txBody>
      </p:sp>
      <p:pic>
        <p:nvPicPr>
          <p:cNvPr id="7" name="Picture 6" descr="Shape, rectangle&#10;&#10;Description automatically generated">
            <a:extLst>
              <a:ext uri="{FF2B5EF4-FFF2-40B4-BE49-F238E27FC236}">
                <a16:creationId xmlns:a16="http://schemas.microsoft.com/office/drawing/2014/main" id="{B5461144-0AD0-E460-4DBD-8F06126D06A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25" name="Google Shape;266;p24"/>
          <p:cNvSpPr txBox="1"/>
          <p:nvPr/>
        </p:nvSpPr>
        <p:spPr>
          <a:xfrm>
            <a:off x="295759" y="121139"/>
            <a:ext cx="8370293" cy="745000"/>
          </a:xfrm>
          <a:prstGeom prst="rect">
            <a:avLst/>
          </a:prstGeom>
          <a:noFill/>
          <a:ln>
            <a:noFill/>
          </a:ln>
        </p:spPr>
        <p:txBody>
          <a:bodyPr spcFirstLastPara="1" wrap="square" lIns="91450" tIns="45725" rIns="91450" bIns="45725" anchor="t" anchorCtr="0">
            <a:noAutofit/>
          </a:bodyPr>
          <a:lstStyle/>
          <a:p>
            <a:pPr marL="0" marR="0" lvl="0" indent="0" algn="l" rtl="0">
              <a:lnSpc>
                <a:spcPct val="100000"/>
              </a:lnSpc>
              <a:spcBef>
                <a:spcPts val="0"/>
              </a:spcBef>
              <a:spcAft>
                <a:spcPts val="0"/>
              </a:spcAft>
              <a:buClr>
                <a:schemeClr val="lt1"/>
              </a:buClr>
              <a:buSzPts val="3600"/>
              <a:buFont typeface="Arial Black"/>
              <a:buNone/>
            </a:pPr>
            <a:r>
              <a:rPr lang="en-US" sz="3600" b="1" i="0" u="none" strike="noStrike" cap="none">
                <a:solidFill>
                  <a:schemeClr val="lt1"/>
                </a:solidFill>
                <a:latin typeface="Arial Black"/>
                <a:ea typeface="Arial Black"/>
                <a:cs typeface="Arial Black"/>
                <a:sym typeface="Arial Black"/>
              </a:rPr>
              <a:t>External </a:t>
            </a:r>
            <a:r>
              <a:rPr lang="en-US" sz="3600" b="0" i="0" u="none" strike="noStrike" cap="none">
                <a:solidFill>
                  <a:schemeClr val="lt1"/>
                </a:solidFill>
                <a:latin typeface="Calibri"/>
                <a:ea typeface="Calibri"/>
                <a:cs typeface="Calibri"/>
                <a:sym typeface="Calibri"/>
              </a:rPr>
              <a:t>resources</a:t>
            </a:r>
            <a:endParaRPr sz="3600" b="0" i="0" u="none" strike="noStrike" cap="none">
              <a:solidFill>
                <a:schemeClr val="lt1"/>
              </a:solidFill>
              <a:latin typeface="Calibri"/>
              <a:ea typeface="Calibri"/>
              <a:cs typeface="Calibri"/>
              <a:sym typeface="Calibri"/>
            </a:endParaRPr>
          </a:p>
        </p:txBody>
      </p:sp>
      <p:pic>
        <p:nvPicPr>
          <p:cNvPr id="1026" name="Picture 2" descr="https://www.fao.org/uploads/pics/Shiny_app_copy-1__2_.pngwebsite2.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01652" y="1733847"/>
            <a:ext cx="2323548" cy="1745944"/>
          </a:xfrm>
          <a:prstGeom prst="rect">
            <a:avLst/>
          </a:prstGeom>
          <a:noFill/>
          <a:effectLst>
            <a:outerShdw blurRad="292100" dist="50800" dir="2700000" algn="ctr" rotWithShape="0">
              <a:srgbClr val="000000">
                <a:alpha val="65000"/>
              </a:srgb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666052" y="4502576"/>
            <a:ext cx="2533650" cy="646331"/>
          </a:xfrm>
          <a:prstGeom prst="rect">
            <a:avLst/>
          </a:prstGeom>
          <a:noFill/>
        </p:spPr>
        <p:txBody>
          <a:bodyPr wrap="square" rtlCol="0">
            <a:spAutoFit/>
          </a:bodyPr>
          <a:lstStyle/>
          <a:p>
            <a:pPr algn="ctr"/>
            <a:r>
              <a:rPr lang="en-US">
                <a:hlinkClick r:id="rId13"/>
              </a:rPr>
              <a:t>The FAO SDG Progress Assessment App</a:t>
            </a:r>
            <a:endParaRPr lang="en-US"/>
          </a:p>
        </p:txBody>
      </p:sp>
      <p:sp>
        <p:nvSpPr>
          <p:cNvPr id="26" name="Google Shape;268;p24"/>
          <p:cNvSpPr txBox="1"/>
          <p:nvPr/>
        </p:nvSpPr>
        <p:spPr>
          <a:xfrm>
            <a:off x="116312" y="6391388"/>
            <a:ext cx="8746407" cy="571388"/>
          </a:xfrm>
          <a:prstGeom prst="rect">
            <a:avLst/>
          </a:prstGeom>
          <a:noFill/>
          <a:ln>
            <a:noFill/>
          </a:ln>
        </p:spPr>
        <p:txBody>
          <a:bodyPr spcFirstLastPara="1" wrap="square" lIns="45700" tIns="45700" rIns="45700" bIns="45700" anchor="t" anchorCtr="0">
            <a:noAutofit/>
          </a:bodyPr>
          <a:lstStyle/>
          <a:p>
            <a:pPr marL="68580" marR="0" lvl="0" indent="0" algn="l" rtl="0">
              <a:lnSpc>
                <a:spcPct val="90000"/>
              </a:lnSpc>
              <a:spcBef>
                <a:spcPts val="1050"/>
              </a:spcBef>
              <a:spcAft>
                <a:spcPts val="0"/>
              </a:spcAft>
              <a:buClr>
                <a:schemeClr val="accent1"/>
              </a:buClr>
              <a:buSzPts val="2400"/>
              <a:buFont typeface="Noto Sans Symbols"/>
              <a:buNone/>
            </a:pPr>
            <a:endParaRPr sz="20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4976859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1999" cy="6857998"/>
          </a:xfrm>
          <a:prstGeom prst="rect">
            <a:avLst/>
          </a:prstGeom>
        </p:spPr>
      </p:pic>
      <p:pic>
        <p:nvPicPr>
          <p:cNvPr id="4" name="Picture 3" descr="image1"/>
          <p:cNvPicPr/>
          <p:nvPr/>
        </p:nvPicPr>
        <p:blipFill rotWithShape="1">
          <a:blip r:embed="rId3">
            <a:extLst>
              <a:ext uri="{28A0092B-C50C-407E-A947-70E740481C1C}">
                <a14:useLocalDpi xmlns:a14="http://schemas.microsoft.com/office/drawing/2010/main" val="0"/>
              </a:ext>
            </a:extLst>
          </a:blip>
          <a:srcRect l="7991" t="53946" r="6449" b="45509"/>
          <a:stretch/>
        </p:blipFill>
        <p:spPr bwMode="auto">
          <a:xfrm>
            <a:off x="-16043" y="6721642"/>
            <a:ext cx="12192001" cy="96253"/>
          </a:xfrm>
          <a:prstGeom prst="rect">
            <a:avLst/>
          </a:prstGeom>
          <a:noFill/>
        </p:spPr>
      </p:pic>
      <p:sp>
        <p:nvSpPr>
          <p:cNvPr id="6" name="Google Shape;484;p63"/>
          <p:cNvSpPr txBox="1"/>
          <p:nvPr/>
        </p:nvSpPr>
        <p:spPr>
          <a:xfrm>
            <a:off x="2511776" y="559111"/>
            <a:ext cx="5347500" cy="5078273"/>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000000"/>
              </a:buClr>
              <a:buSzPts val="3600"/>
              <a:buFont typeface="Arial"/>
              <a:buNone/>
            </a:pPr>
            <a:r>
              <a:rPr lang="en-US" sz="3600" b="1" i="0" u="none" strike="noStrike" cap="none" err="1">
                <a:solidFill>
                  <a:schemeClr val="bg1"/>
                </a:solidFill>
                <a:latin typeface="Calibri"/>
                <a:ea typeface="Calibri"/>
                <a:cs typeface="Calibri"/>
                <a:sym typeface="Calibri"/>
              </a:rPr>
              <a:t>شكرا</a:t>
            </a:r>
            <a:endParaRPr sz="3600" b="1" i="0" u="none" strike="noStrike" cap="none">
              <a:solidFill>
                <a:schemeClr val="bg1"/>
              </a:solidFill>
              <a:latin typeface="Calibri"/>
              <a:ea typeface="Calibri"/>
              <a:cs typeface="Calibri"/>
              <a:sym typeface="Calibri"/>
            </a:endParaRPr>
          </a:p>
          <a:p>
            <a:pPr marL="0" marR="0" lvl="0" indent="0" algn="ctr" rtl="0">
              <a:lnSpc>
                <a:spcPct val="150000"/>
              </a:lnSpc>
              <a:spcBef>
                <a:spcPts val="0"/>
              </a:spcBef>
              <a:spcAft>
                <a:spcPts val="0"/>
              </a:spcAft>
              <a:buClr>
                <a:srgbClr val="000000"/>
              </a:buClr>
              <a:buSzPts val="3600"/>
              <a:buFont typeface="Arial"/>
              <a:buNone/>
            </a:pPr>
            <a:r>
              <a:rPr lang="en-US" sz="3600" b="1" i="0" u="none" strike="noStrike" cap="none" err="1">
                <a:solidFill>
                  <a:schemeClr val="bg1"/>
                </a:solidFill>
                <a:latin typeface="Calibri"/>
                <a:ea typeface="Calibri"/>
                <a:cs typeface="Calibri"/>
                <a:sym typeface="Calibri"/>
              </a:rPr>
              <a:t>謝謝</a:t>
            </a:r>
            <a:endParaRPr sz="3600" b="1" i="0" u="none" strike="noStrike" cap="none">
              <a:solidFill>
                <a:schemeClr val="bg1"/>
              </a:solidFill>
              <a:latin typeface="Calibri"/>
              <a:ea typeface="Calibri"/>
              <a:cs typeface="Calibri"/>
              <a:sym typeface="Calibri"/>
            </a:endParaRPr>
          </a:p>
          <a:p>
            <a:pPr marL="0" marR="0" lvl="0" indent="0" algn="ctr" rtl="0">
              <a:lnSpc>
                <a:spcPct val="150000"/>
              </a:lnSpc>
              <a:spcBef>
                <a:spcPts val="0"/>
              </a:spcBef>
              <a:spcAft>
                <a:spcPts val="0"/>
              </a:spcAft>
              <a:buClr>
                <a:srgbClr val="000000"/>
              </a:buClr>
              <a:buSzPts val="3600"/>
              <a:buFont typeface="Arial"/>
              <a:buNone/>
            </a:pPr>
            <a:r>
              <a:rPr lang="en-US" sz="3600" b="1" i="0" u="none" strike="noStrike" cap="none">
                <a:solidFill>
                  <a:schemeClr val="bg1"/>
                </a:solidFill>
                <a:latin typeface="Calibri"/>
                <a:ea typeface="Calibri"/>
                <a:cs typeface="Calibri"/>
                <a:sym typeface="Calibri"/>
              </a:rPr>
              <a:t>Merci</a:t>
            </a:r>
            <a:endParaRPr sz="3600" b="1" i="0" u="none" strike="noStrike" cap="none">
              <a:solidFill>
                <a:schemeClr val="bg1"/>
              </a:solidFill>
              <a:latin typeface="Calibri"/>
              <a:ea typeface="Calibri"/>
              <a:cs typeface="Calibri"/>
              <a:sym typeface="Calibri"/>
            </a:endParaRPr>
          </a:p>
          <a:p>
            <a:pPr marL="0" marR="0" lvl="0" indent="0" algn="ctr" rtl="0">
              <a:lnSpc>
                <a:spcPct val="150000"/>
              </a:lnSpc>
              <a:spcBef>
                <a:spcPts val="0"/>
              </a:spcBef>
              <a:spcAft>
                <a:spcPts val="0"/>
              </a:spcAft>
              <a:buClr>
                <a:srgbClr val="000000"/>
              </a:buClr>
              <a:buSzPts val="3600"/>
              <a:buFont typeface="Arial"/>
              <a:buNone/>
            </a:pPr>
            <a:r>
              <a:rPr lang="en-US" sz="3600" b="1" i="0" u="none" strike="noStrike" cap="none">
                <a:solidFill>
                  <a:schemeClr val="bg1"/>
                </a:solidFill>
                <a:latin typeface="Calibri"/>
                <a:ea typeface="Calibri"/>
                <a:cs typeface="Calibri"/>
                <a:sym typeface="Calibri"/>
              </a:rPr>
              <a:t>Thank You</a:t>
            </a:r>
            <a:endParaRPr sz="3600" b="1" i="0" u="none" strike="noStrike" cap="none">
              <a:solidFill>
                <a:schemeClr val="bg1"/>
              </a:solidFill>
              <a:latin typeface="Calibri"/>
              <a:ea typeface="Calibri"/>
              <a:cs typeface="Calibri"/>
              <a:sym typeface="Calibri"/>
            </a:endParaRPr>
          </a:p>
          <a:p>
            <a:pPr marL="0" marR="0" lvl="0" indent="0" algn="ctr" rtl="0">
              <a:lnSpc>
                <a:spcPct val="150000"/>
              </a:lnSpc>
              <a:spcBef>
                <a:spcPts val="0"/>
              </a:spcBef>
              <a:spcAft>
                <a:spcPts val="0"/>
              </a:spcAft>
              <a:buClr>
                <a:srgbClr val="000000"/>
              </a:buClr>
              <a:buSzPts val="3600"/>
              <a:buFont typeface="Arial"/>
              <a:buNone/>
            </a:pPr>
            <a:r>
              <a:rPr lang="en-US" sz="3600" b="1" i="0" u="none" strike="noStrike" cap="none" err="1">
                <a:solidFill>
                  <a:schemeClr val="bg1"/>
                </a:solidFill>
                <a:latin typeface="Calibri"/>
                <a:ea typeface="Calibri"/>
                <a:cs typeface="Calibri"/>
                <a:sym typeface="Calibri"/>
              </a:rPr>
              <a:t>Благодарю</a:t>
            </a:r>
            <a:endParaRPr sz="3600" b="1" i="0" u="none" strike="noStrike" cap="none">
              <a:solidFill>
                <a:schemeClr val="bg1"/>
              </a:solidFill>
              <a:latin typeface="Calibri"/>
              <a:ea typeface="Calibri"/>
              <a:cs typeface="Calibri"/>
              <a:sym typeface="Calibri"/>
            </a:endParaRPr>
          </a:p>
          <a:p>
            <a:pPr marL="0" marR="0" lvl="0" indent="0" algn="ctr" rtl="0">
              <a:lnSpc>
                <a:spcPct val="150000"/>
              </a:lnSpc>
              <a:spcBef>
                <a:spcPts val="0"/>
              </a:spcBef>
              <a:spcAft>
                <a:spcPts val="0"/>
              </a:spcAft>
              <a:buClr>
                <a:srgbClr val="000000"/>
              </a:buClr>
              <a:buSzPts val="3600"/>
              <a:buFont typeface="Arial"/>
              <a:buNone/>
            </a:pPr>
            <a:r>
              <a:rPr lang="en-US" sz="3600" b="1" i="0" u="none" strike="noStrike" cap="none">
                <a:solidFill>
                  <a:schemeClr val="bg1"/>
                </a:solidFill>
                <a:latin typeface="Calibri"/>
                <a:ea typeface="Calibri"/>
                <a:cs typeface="Calibri"/>
                <a:sym typeface="Calibri"/>
              </a:rPr>
              <a:t>¡</a:t>
            </a:r>
            <a:r>
              <a:rPr lang="en-US" sz="3600" b="1" i="0" u="none" strike="noStrike" cap="none" err="1">
                <a:solidFill>
                  <a:schemeClr val="bg1"/>
                </a:solidFill>
                <a:latin typeface="Calibri"/>
                <a:ea typeface="Calibri"/>
                <a:cs typeface="Calibri"/>
                <a:sym typeface="Calibri"/>
              </a:rPr>
              <a:t>Muchas</a:t>
            </a:r>
            <a:r>
              <a:rPr lang="en-US" sz="3600" b="1" i="0" u="none" strike="noStrike" cap="none">
                <a:solidFill>
                  <a:schemeClr val="bg1"/>
                </a:solidFill>
                <a:latin typeface="Calibri"/>
                <a:ea typeface="Calibri"/>
                <a:cs typeface="Calibri"/>
                <a:sym typeface="Calibri"/>
              </a:rPr>
              <a:t> Gracias!</a:t>
            </a:r>
            <a:endParaRPr sz="3600" b="1" i="0" u="none" strike="noStrike" cap="none">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2557044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ttangolo 28">
            <a:extLst>
              <a:ext uri="{FF2B5EF4-FFF2-40B4-BE49-F238E27FC236}">
                <a16:creationId xmlns:a16="http://schemas.microsoft.com/office/drawing/2014/main" id="{58247339-8D1E-B047-4092-722031159642}"/>
              </a:ext>
            </a:extLst>
          </p:cNvPr>
          <p:cNvSpPr/>
          <p:nvPr/>
        </p:nvSpPr>
        <p:spPr>
          <a:xfrm>
            <a:off x="0" y="1415724"/>
            <a:ext cx="11928648" cy="5109620"/>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9" name="Picture 18">
            <a:extLst>
              <a:ext uri="{FF2B5EF4-FFF2-40B4-BE49-F238E27FC236}">
                <a16:creationId xmlns:a16="http://schemas.microsoft.com/office/drawing/2014/main" id="{A680500E-CB93-284F-9F8E-73B5299506E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1268761"/>
            <a:ext cx="11800937" cy="5078697"/>
          </a:xfrm>
          <a:prstGeom prst="rect">
            <a:avLst/>
          </a:prstGeom>
        </p:spPr>
      </p:pic>
      <p:sp>
        <p:nvSpPr>
          <p:cNvPr id="20" name="TextBox 19">
            <a:extLst>
              <a:ext uri="{FF2B5EF4-FFF2-40B4-BE49-F238E27FC236}">
                <a16:creationId xmlns:a16="http://schemas.microsoft.com/office/drawing/2014/main" id="{CCA0C28C-B658-FA8C-06BE-A6FB22A95520}"/>
              </a:ext>
            </a:extLst>
          </p:cNvPr>
          <p:cNvSpPr txBox="1"/>
          <p:nvPr/>
        </p:nvSpPr>
        <p:spPr>
          <a:xfrm>
            <a:off x="1276836" y="4869159"/>
            <a:ext cx="2442900" cy="769441"/>
          </a:xfrm>
          <a:prstGeom prst="rect">
            <a:avLst/>
          </a:prstGeom>
          <a:noFill/>
        </p:spPr>
        <p:txBody>
          <a:bodyPr wrap="square" rtlCol="0" anchor="t">
            <a:spAutoFit/>
          </a:bodyPr>
          <a:lstStyle/>
          <a:p>
            <a:pPr algn="r"/>
            <a:r>
              <a:rPr lang="en-US" altLang="en-US" sz="1400" b="1">
                <a:solidFill>
                  <a:schemeClr val="bg1"/>
                </a:solidFill>
                <a:latin typeface="Calibri" pitchFamily="34" charset="0"/>
              </a:rPr>
              <a:t>Regional Office for </a:t>
            </a:r>
            <a:br>
              <a:rPr lang="en-US" altLang="en-US" sz="1400" b="1">
                <a:solidFill>
                  <a:schemeClr val="bg1"/>
                </a:solidFill>
                <a:latin typeface="Calibri" pitchFamily="34" charset="0"/>
                <a:cs typeface="Calibri"/>
              </a:rPr>
            </a:br>
            <a:r>
              <a:rPr lang="en-US" altLang="en-US" sz="1400" b="1">
                <a:solidFill>
                  <a:schemeClr val="bg1"/>
                </a:solidFill>
                <a:latin typeface="Calibri" pitchFamily="34" charset="0"/>
              </a:rPr>
              <a:t>Latin America and</a:t>
            </a:r>
            <a:br>
              <a:rPr lang="en-US" altLang="en-US" sz="1400" b="1">
                <a:solidFill>
                  <a:schemeClr val="bg1"/>
                </a:solidFill>
                <a:latin typeface="Calibri" pitchFamily="34" charset="0"/>
                <a:cs typeface="Calibri"/>
              </a:rPr>
            </a:br>
            <a:r>
              <a:rPr lang="en-US" altLang="en-US" sz="1400" b="1">
                <a:solidFill>
                  <a:schemeClr val="bg1"/>
                </a:solidFill>
                <a:latin typeface="Calibri" pitchFamily="34" charset="0"/>
              </a:rPr>
              <a:t>the Caribbean | </a:t>
            </a:r>
            <a:r>
              <a:rPr lang="en-US" altLang="en-US" sz="1600" b="1">
                <a:solidFill>
                  <a:srgbClr val="5792C9"/>
                </a:solidFill>
                <a:latin typeface="Calibri" pitchFamily="34" charset="0"/>
              </a:rPr>
              <a:t>RLC</a:t>
            </a:r>
            <a:r>
              <a:rPr lang="en-US" altLang="en-US" sz="1600" b="1">
                <a:solidFill>
                  <a:srgbClr val="EF791F"/>
                </a:solidFill>
                <a:latin typeface="Calibri" pitchFamily="34" charset="0"/>
              </a:rPr>
              <a:t> </a:t>
            </a:r>
            <a:endParaRPr lang="en-US" sz="1600" b="1">
              <a:solidFill>
                <a:srgbClr val="EF791F"/>
              </a:solidFill>
            </a:endParaRPr>
          </a:p>
        </p:txBody>
      </p:sp>
      <p:sp>
        <p:nvSpPr>
          <p:cNvPr id="21" name="Rectangle 4">
            <a:extLst>
              <a:ext uri="{FF2B5EF4-FFF2-40B4-BE49-F238E27FC236}">
                <a16:creationId xmlns:a16="http://schemas.microsoft.com/office/drawing/2014/main" id="{7F567A42-3851-07BC-9A36-8D820835E5BA}"/>
              </a:ext>
            </a:extLst>
          </p:cNvPr>
          <p:cNvSpPr/>
          <p:nvPr/>
        </p:nvSpPr>
        <p:spPr>
          <a:xfrm>
            <a:off x="1" y="1268761"/>
            <a:ext cx="3719735" cy="1176037"/>
          </a:xfrm>
          <a:prstGeom prst="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2">
            <a:extLst>
              <a:ext uri="{FF2B5EF4-FFF2-40B4-BE49-F238E27FC236}">
                <a16:creationId xmlns:a16="http://schemas.microsoft.com/office/drawing/2014/main" id="{6BD45539-3289-DAF5-A795-F8C89897D6FF}"/>
              </a:ext>
            </a:extLst>
          </p:cNvPr>
          <p:cNvSpPr txBox="1">
            <a:spLocks/>
          </p:cNvSpPr>
          <p:nvPr/>
        </p:nvSpPr>
        <p:spPr>
          <a:xfrm>
            <a:off x="125259" y="1367038"/>
            <a:ext cx="4223457" cy="1077760"/>
          </a:xfrm>
          <a:prstGeom prst="rect">
            <a:avLst/>
          </a:prstGeom>
        </p:spPr>
        <p:txBody>
          <a:bodyPr>
            <a:noAutofit/>
          </a:bodyPr>
          <a:lstStyle>
            <a:lvl1pPr algn="l" rtl="0" eaLnBrk="1" latinLnBrk="0" hangingPunct="1">
              <a:spcBef>
                <a:spcPct val="0"/>
              </a:spcBef>
              <a:buNone/>
              <a:defRPr kumimoji="0" sz="5867" kern="1200">
                <a:solidFill>
                  <a:schemeClr val="tx2"/>
                </a:solidFill>
                <a:latin typeface="+mj-lt"/>
                <a:ea typeface="+mj-ea"/>
                <a:cs typeface="+mj-cs"/>
              </a:defRPr>
            </a:lvl1pPr>
          </a:lstStyle>
          <a:p>
            <a:pPr fontAlgn="auto">
              <a:lnSpc>
                <a:spcPts val="3700"/>
              </a:lnSpc>
              <a:spcBef>
                <a:spcPts val="0"/>
              </a:spcBef>
              <a:spcAft>
                <a:spcPts val="0"/>
              </a:spcAft>
              <a:defRPr/>
            </a:pPr>
            <a:r>
              <a:rPr lang="en-US" sz="3600" b="1">
                <a:solidFill>
                  <a:schemeClr val="bg1"/>
                </a:solidFill>
                <a:latin typeface="+mn-lt"/>
                <a:ea typeface="Impact" charset="0"/>
                <a:cs typeface="Impact" charset="0"/>
              </a:rPr>
              <a:t>FAO in Rome and around the world</a:t>
            </a:r>
          </a:p>
        </p:txBody>
      </p:sp>
      <p:sp>
        <p:nvSpPr>
          <p:cNvPr id="23" name="Rectangle 22">
            <a:extLst>
              <a:ext uri="{FF2B5EF4-FFF2-40B4-BE49-F238E27FC236}">
                <a16:creationId xmlns:a16="http://schemas.microsoft.com/office/drawing/2014/main" id="{1E276466-7E4E-357B-4D34-70BAA46C5127}"/>
              </a:ext>
            </a:extLst>
          </p:cNvPr>
          <p:cNvSpPr/>
          <p:nvPr/>
        </p:nvSpPr>
        <p:spPr>
          <a:xfrm>
            <a:off x="7467308" y="3164362"/>
            <a:ext cx="3093187" cy="244800"/>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3A9FF225-7B36-6B12-C84A-D9D8D1F0D3E6}"/>
              </a:ext>
            </a:extLst>
          </p:cNvPr>
          <p:cNvSpPr txBox="1"/>
          <p:nvPr/>
        </p:nvSpPr>
        <p:spPr>
          <a:xfrm>
            <a:off x="7467308" y="3110534"/>
            <a:ext cx="3319181" cy="338554"/>
          </a:xfrm>
          <a:prstGeom prst="rect">
            <a:avLst/>
          </a:prstGeom>
          <a:noFill/>
        </p:spPr>
        <p:txBody>
          <a:bodyPr wrap="square" rtlCol="0">
            <a:spAutoFit/>
          </a:bodyPr>
          <a:lstStyle/>
          <a:p>
            <a:pPr>
              <a:defRPr/>
            </a:pPr>
            <a:r>
              <a:rPr lang="en-US" altLang="en-US" sz="1400" b="1">
                <a:solidFill>
                  <a:schemeClr val="bg1"/>
                </a:solidFill>
                <a:latin typeface="Calibri" pitchFamily="34" charset="0"/>
              </a:rPr>
              <a:t>Regional Office for the Near East | </a:t>
            </a:r>
            <a:r>
              <a:rPr lang="en-US" altLang="en-US" sz="1600" b="1">
                <a:solidFill>
                  <a:srgbClr val="5792C9"/>
                </a:solidFill>
                <a:latin typeface="Calibri" pitchFamily="34" charset="0"/>
              </a:rPr>
              <a:t>RNE</a:t>
            </a:r>
          </a:p>
        </p:txBody>
      </p:sp>
      <p:sp>
        <p:nvSpPr>
          <p:cNvPr id="25" name="Rectangle 24">
            <a:extLst>
              <a:ext uri="{FF2B5EF4-FFF2-40B4-BE49-F238E27FC236}">
                <a16:creationId xmlns:a16="http://schemas.microsoft.com/office/drawing/2014/main" id="{5DE41F94-9ACA-2E8B-68AD-1D90429AC432}"/>
              </a:ext>
            </a:extLst>
          </p:cNvPr>
          <p:cNvSpPr/>
          <p:nvPr/>
        </p:nvSpPr>
        <p:spPr>
          <a:xfrm>
            <a:off x="6960096" y="2444798"/>
            <a:ext cx="3888432" cy="244800"/>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4638B77F-AE87-EDF1-15B2-919A9DDC5F3D}"/>
              </a:ext>
            </a:extLst>
          </p:cNvPr>
          <p:cNvSpPr txBox="1"/>
          <p:nvPr/>
        </p:nvSpPr>
        <p:spPr>
          <a:xfrm>
            <a:off x="6960096" y="2384852"/>
            <a:ext cx="4107519" cy="338554"/>
          </a:xfrm>
          <a:prstGeom prst="rect">
            <a:avLst/>
          </a:prstGeom>
          <a:noFill/>
        </p:spPr>
        <p:txBody>
          <a:bodyPr wrap="square" rtlCol="0" anchor="t">
            <a:spAutoFit/>
          </a:bodyPr>
          <a:lstStyle/>
          <a:p>
            <a:pPr>
              <a:defRPr/>
            </a:pPr>
            <a:r>
              <a:rPr lang="en-US" altLang="en-US" sz="1400" b="1">
                <a:solidFill>
                  <a:schemeClr val="bg1"/>
                </a:solidFill>
                <a:latin typeface="Calibri" pitchFamily="34" charset="0"/>
              </a:rPr>
              <a:t>Regional Office for Europe and Central Asia | </a:t>
            </a:r>
            <a:r>
              <a:rPr lang="en-US" altLang="en-US" sz="1600" b="1">
                <a:solidFill>
                  <a:srgbClr val="5792C9"/>
                </a:solidFill>
                <a:latin typeface="Calibri" pitchFamily="34" charset="0"/>
              </a:rPr>
              <a:t>REU</a:t>
            </a:r>
          </a:p>
        </p:txBody>
      </p:sp>
      <p:sp>
        <p:nvSpPr>
          <p:cNvPr id="27" name="Rectangle 21">
            <a:extLst>
              <a:ext uri="{FF2B5EF4-FFF2-40B4-BE49-F238E27FC236}">
                <a16:creationId xmlns:a16="http://schemas.microsoft.com/office/drawing/2014/main" id="{21B28BFA-0BF4-C9FE-644C-4082679607A8}"/>
              </a:ext>
            </a:extLst>
          </p:cNvPr>
          <p:cNvSpPr/>
          <p:nvPr/>
        </p:nvSpPr>
        <p:spPr>
          <a:xfrm>
            <a:off x="7608168" y="3573016"/>
            <a:ext cx="2049249" cy="464756"/>
          </a:xfrm>
          <a:custGeom>
            <a:avLst/>
            <a:gdLst>
              <a:gd name="connsiteX0" fmla="*/ 0 w 1761218"/>
              <a:gd name="connsiteY0" fmla="*/ 0 h 504056"/>
              <a:gd name="connsiteX1" fmla="*/ 1761218 w 1761218"/>
              <a:gd name="connsiteY1" fmla="*/ 0 h 504056"/>
              <a:gd name="connsiteX2" fmla="*/ 1761218 w 1761218"/>
              <a:gd name="connsiteY2" fmla="*/ 504056 h 504056"/>
              <a:gd name="connsiteX3" fmla="*/ 0 w 1761218"/>
              <a:gd name="connsiteY3" fmla="*/ 504056 h 504056"/>
              <a:gd name="connsiteX4" fmla="*/ 0 w 1761218"/>
              <a:gd name="connsiteY4" fmla="*/ 0 h 504056"/>
              <a:gd name="connsiteX0" fmla="*/ 0 w 1761218"/>
              <a:gd name="connsiteY0" fmla="*/ 2089 h 506145"/>
              <a:gd name="connsiteX1" fmla="*/ 69047 w 1761218"/>
              <a:gd name="connsiteY1" fmla="*/ 0 h 506145"/>
              <a:gd name="connsiteX2" fmla="*/ 1761218 w 1761218"/>
              <a:gd name="connsiteY2" fmla="*/ 2089 h 506145"/>
              <a:gd name="connsiteX3" fmla="*/ 1761218 w 1761218"/>
              <a:gd name="connsiteY3" fmla="*/ 506145 h 506145"/>
              <a:gd name="connsiteX4" fmla="*/ 0 w 1761218"/>
              <a:gd name="connsiteY4" fmla="*/ 506145 h 506145"/>
              <a:gd name="connsiteX5" fmla="*/ 0 w 1761218"/>
              <a:gd name="connsiteY5" fmla="*/ 2089 h 506145"/>
              <a:gd name="connsiteX0" fmla="*/ 0 w 1761218"/>
              <a:gd name="connsiteY0" fmla="*/ 0 h 504056"/>
              <a:gd name="connsiteX1" fmla="*/ 827436 w 1761218"/>
              <a:gd name="connsiteY1" fmla="*/ 6579 h 504056"/>
              <a:gd name="connsiteX2" fmla="*/ 1761218 w 1761218"/>
              <a:gd name="connsiteY2" fmla="*/ 0 h 504056"/>
              <a:gd name="connsiteX3" fmla="*/ 1761218 w 1761218"/>
              <a:gd name="connsiteY3" fmla="*/ 504056 h 504056"/>
              <a:gd name="connsiteX4" fmla="*/ 0 w 1761218"/>
              <a:gd name="connsiteY4" fmla="*/ 504056 h 504056"/>
              <a:gd name="connsiteX5" fmla="*/ 0 w 1761218"/>
              <a:gd name="connsiteY5" fmla="*/ 0 h 504056"/>
              <a:gd name="connsiteX0" fmla="*/ 0 w 1761218"/>
              <a:gd name="connsiteY0" fmla="*/ 0 h 504056"/>
              <a:gd name="connsiteX1" fmla="*/ 827436 w 1761218"/>
              <a:gd name="connsiteY1" fmla="*/ 6579 h 504056"/>
              <a:gd name="connsiteX2" fmla="*/ 1761218 w 1761218"/>
              <a:gd name="connsiteY2" fmla="*/ 0 h 504056"/>
              <a:gd name="connsiteX3" fmla="*/ 1761218 w 1761218"/>
              <a:gd name="connsiteY3" fmla="*/ 504056 h 504056"/>
              <a:gd name="connsiteX4" fmla="*/ 0 w 1761218"/>
              <a:gd name="connsiteY4" fmla="*/ 504056 h 504056"/>
              <a:gd name="connsiteX5" fmla="*/ 0 w 1761218"/>
              <a:gd name="connsiteY5" fmla="*/ 0 h 504056"/>
              <a:gd name="connsiteX0" fmla="*/ 4625 w 1765843"/>
              <a:gd name="connsiteY0" fmla="*/ 0 h 504056"/>
              <a:gd name="connsiteX1" fmla="*/ 832061 w 1765843"/>
              <a:gd name="connsiteY1" fmla="*/ 6579 h 504056"/>
              <a:gd name="connsiteX2" fmla="*/ 1765843 w 1765843"/>
              <a:gd name="connsiteY2" fmla="*/ 0 h 504056"/>
              <a:gd name="connsiteX3" fmla="*/ 1765843 w 1765843"/>
              <a:gd name="connsiteY3" fmla="*/ 504056 h 504056"/>
              <a:gd name="connsiteX4" fmla="*/ 4625 w 1765843"/>
              <a:gd name="connsiteY4" fmla="*/ 504056 h 504056"/>
              <a:gd name="connsiteX5" fmla="*/ 0 w 1765843"/>
              <a:gd name="connsiteY5" fmla="*/ 231928 h 504056"/>
              <a:gd name="connsiteX6" fmla="*/ 4625 w 1765843"/>
              <a:gd name="connsiteY6" fmla="*/ 0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5843" h="504056">
                <a:moveTo>
                  <a:pt x="4625" y="0"/>
                </a:moveTo>
                <a:lnTo>
                  <a:pt x="832061" y="6579"/>
                </a:lnTo>
                <a:lnTo>
                  <a:pt x="1765843" y="0"/>
                </a:lnTo>
                <a:lnTo>
                  <a:pt x="1765843" y="504056"/>
                </a:lnTo>
                <a:lnTo>
                  <a:pt x="4625" y="504056"/>
                </a:lnTo>
                <a:cubicBezTo>
                  <a:pt x="3083" y="413347"/>
                  <a:pt x="1542" y="322637"/>
                  <a:pt x="0" y="231928"/>
                </a:cubicBezTo>
                <a:cubicBezTo>
                  <a:pt x="1542" y="154619"/>
                  <a:pt x="3083" y="77309"/>
                  <a:pt x="4625" y="0"/>
                </a:cubicBezTo>
                <a:close/>
              </a:path>
            </a:pathLst>
          </a:cu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21CC6BE9-5621-3D29-0936-442C7705941D}"/>
              </a:ext>
            </a:extLst>
          </p:cNvPr>
          <p:cNvSpPr/>
          <p:nvPr/>
        </p:nvSpPr>
        <p:spPr>
          <a:xfrm>
            <a:off x="5093391" y="2794827"/>
            <a:ext cx="1385685" cy="244800"/>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5D2907C3-72F7-2C20-0A02-B3CE139D4DB0}"/>
              </a:ext>
            </a:extLst>
          </p:cNvPr>
          <p:cNvSpPr txBox="1"/>
          <p:nvPr/>
        </p:nvSpPr>
        <p:spPr>
          <a:xfrm>
            <a:off x="5075268" y="2677161"/>
            <a:ext cx="1596565" cy="437043"/>
          </a:xfrm>
          <a:prstGeom prst="rect">
            <a:avLst/>
          </a:prstGeom>
          <a:noFill/>
        </p:spPr>
        <p:txBody>
          <a:bodyPr wrap="square" rtlCol="0">
            <a:spAutoFit/>
          </a:bodyPr>
          <a:lstStyle/>
          <a:p>
            <a:pPr>
              <a:lnSpc>
                <a:spcPct val="140000"/>
              </a:lnSpc>
              <a:defRPr/>
            </a:pPr>
            <a:r>
              <a:rPr lang="en-US" altLang="en-US" sz="1400" b="1">
                <a:solidFill>
                  <a:schemeClr val="bg1"/>
                </a:solidFill>
                <a:latin typeface="Calibri" pitchFamily="34" charset="0"/>
              </a:rPr>
              <a:t>Rome, Italy | </a:t>
            </a:r>
            <a:r>
              <a:rPr lang="en-US" altLang="en-US" sz="1600" b="1">
                <a:solidFill>
                  <a:srgbClr val="5792C9"/>
                </a:solidFill>
                <a:latin typeface="Calibri" pitchFamily="34" charset="0"/>
              </a:rPr>
              <a:t>HQ</a:t>
            </a:r>
          </a:p>
        </p:txBody>
      </p:sp>
      <p:sp>
        <p:nvSpPr>
          <p:cNvPr id="30" name="TextBox 29">
            <a:extLst>
              <a:ext uri="{FF2B5EF4-FFF2-40B4-BE49-F238E27FC236}">
                <a16:creationId xmlns:a16="http://schemas.microsoft.com/office/drawing/2014/main" id="{C387923D-6854-2BCA-4E8F-478642832559}"/>
              </a:ext>
            </a:extLst>
          </p:cNvPr>
          <p:cNvSpPr txBox="1"/>
          <p:nvPr/>
        </p:nvSpPr>
        <p:spPr>
          <a:xfrm>
            <a:off x="7579511" y="3532388"/>
            <a:ext cx="2106561" cy="523220"/>
          </a:xfrm>
          <a:prstGeom prst="rect">
            <a:avLst/>
          </a:prstGeom>
          <a:noFill/>
        </p:spPr>
        <p:txBody>
          <a:bodyPr wrap="square" rtlCol="0">
            <a:spAutoFit/>
          </a:bodyPr>
          <a:lstStyle/>
          <a:p>
            <a:pPr algn="r">
              <a:defRPr/>
            </a:pPr>
            <a:r>
              <a:rPr lang="en-US" altLang="en-US" sz="1400" b="1">
                <a:solidFill>
                  <a:schemeClr val="bg1"/>
                </a:solidFill>
                <a:latin typeface="Calibri" pitchFamily="34" charset="0"/>
              </a:rPr>
              <a:t>Regional Office for </a:t>
            </a:r>
            <a:br>
              <a:rPr lang="en-US" altLang="en-US" sz="1400" b="1">
                <a:solidFill>
                  <a:schemeClr val="bg1"/>
                </a:solidFill>
                <a:latin typeface="Calibri" pitchFamily="34" charset="0"/>
              </a:rPr>
            </a:br>
            <a:r>
              <a:rPr lang="en-US" altLang="en-US" sz="1400" b="1">
                <a:solidFill>
                  <a:schemeClr val="bg1"/>
                </a:solidFill>
                <a:latin typeface="Calibri" pitchFamily="34" charset="0"/>
              </a:rPr>
              <a:t>Asia and the Pacific | </a:t>
            </a:r>
            <a:r>
              <a:rPr lang="en-US" altLang="en-US" sz="1400" b="1">
                <a:solidFill>
                  <a:srgbClr val="5792C9"/>
                </a:solidFill>
                <a:latin typeface="Calibri" pitchFamily="34" charset="0"/>
              </a:rPr>
              <a:t>RAP</a:t>
            </a:r>
          </a:p>
        </p:txBody>
      </p:sp>
      <p:sp>
        <p:nvSpPr>
          <p:cNvPr id="31" name="Rectangle 30">
            <a:extLst>
              <a:ext uri="{FF2B5EF4-FFF2-40B4-BE49-F238E27FC236}">
                <a16:creationId xmlns:a16="http://schemas.microsoft.com/office/drawing/2014/main" id="{5A3335B8-4D9F-68EC-23AB-B3789930360F}"/>
              </a:ext>
            </a:extLst>
          </p:cNvPr>
          <p:cNvSpPr/>
          <p:nvPr/>
        </p:nvSpPr>
        <p:spPr>
          <a:xfrm>
            <a:off x="4796638" y="3893834"/>
            <a:ext cx="1484631" cy="451722"/>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BF608F4C-B408-F910-65C5-7B2C5675667A}"/>
              </a:ext>
            </a:extLst>
          </p:cNvPr>
          <p:cNvSpPr txBox="1"/>
          <p:nvPr/>
        </p:nvSpPr>
        <p:spPr>
          <a:xfrm>
            <a:off x="4721414" y="3842696"/>
            <a:ext cx="1559855" cy="553998"/>
          </a:xfrm>
          <a:prstGeom prst="rect">
            <a:avLst/>
          </a:prstGeom>
          <a:noFill/>
        </p:spPr>
        <p:txBody>
          <a:bodyPr wrap="square" rtlCol="0">
            <a:spAutoFit/>
          </a:bodyPr>
          <a:lstStyle/>
          <a:p>
            <a:pPr algn="r">
              <a:defRPr/>
            </a:pPr>
            <a:r>
              <a:rPr lang="en-US" altLang="en-US" sz="1400" b="1">
                <a:solidFill>
                  <a:schemeClr val="bg1"/>
                </a:solidFill>
                <a:latin typeface="Calibri" pitchFamily="34" charset="0"/>
              </a:rPr>
              <a:t>Regional Office for </a:t>
            </a:r>
            <a:br>
              <a:rPr lang="en-US" altLang="en-US" sz="1400" b="1">
                <a:solidFill>
                  <a:schemeClr val="bg1"/>
                </a:solidFill>
                <a:latin typeface="Calibri" pitchFamily="34" charset="0"/>
              </a:rPr>
            </a:br>
            <a:r>
              <a:rPr lang="en-US" altLang="en-US" sz="1400" b="1">
                <a:solidFill>
                  <a:schemeClr val="bg1"/>
                </a:solidFill>
                <a:latin typeface="Calibri" pitchFamily="34" charset="0"/>
              </a:rPr>
              <a:t>Africa | </a:t>
            </a:r>
            <a:r>
              <a:rPr lang="en-US" altLang="en-US" sz="1600" b="1">
                <a:solidFill>
                  <a:srgbClr val="5792C9"/>
                </a:solidFill>
                <a:latin typeface="Calibri" pitchFamily="34" charset="0"/>
              </a:rPr>
              <a:t>RAF</a:t>
            </a:r>
          </a:p>
        </p:txBody>
      </p:sp>
      <p:pic>
        <p:nvPicPr>
          <p:cNvPr id="33" name="Picture 32">
            <a:extLst>
              <a:ext uri="{FF2B5EF4-FFF2-40B4-BE49-F238E27FC236}">
                <a16:creationId xmlns:a16="http://schemas.microsoft.com/office/drawing/2014/main" id="{E7973639-C2E5-4B4A-B6A0-18B1BD339A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34" name="Slide Number Placeholder 3">
            <a:extLst>
              <a:ext uri="{FF2B5EF4-FFF2-40B4-BE49-F238E27FC236}">
                <a16:creationId xmlns:a16="http://schemas.microsoft.com/office/drawing/2014/main" id="{12D5991A-8EA2-790B-DAFB-396F87756EB6}"/>
              </a:ext>
            </a:extLst>
          </p:cNvPr>
          <p:cNvSpPr>
            <a:spLocks noGrp="1"/>
          </p:cNvSpPr>
          <p:nvPr>
            <p:ph type="sldNum" sz="quarter" idx="12"/>
          </p:nvPr>
        </p:nvSpPr>
        <p:spPr>
          <a:xfrm>
            <a:off x="8610600" y="6356350"/>
            <a:ext cx="2743200" cy="365125"/>
          </a:xfrm>
        </p:spPr>
        <p:txBody>
          <a:bodyPr/>
          <a:lstStyle/>
          <a:p>
            <a:fld id="{17F8173D-E7BA-4EF7-83FE-8ED6799E55ED}" type="slidenum">
              <a:rPr lang="en-US" smtClean="0"/>
              <a:pPr/>
              <a:t>3</a:t>
            </a:fld>
            <a:endParaRPr lang="en-US"/>
          </a:p>
        </p:txBody>
      </p:sp>
    </p:spTree>
    <p:extLst>
      <p:ext uri="{BB962C8B-B14F-4D97-AF65-F5344CB8AC3E}">
        <p14:creationId xmlns:p14="http://schemas.microsoft.com/office/powerpoint/2010/main" val="3395287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0250" y="1537702"/>
            <a:ext cx="11732697" cy="5115455"/>
          </a:xfrm>
          <a:prstGeom prst="rect">
            <a:avLst/>
          </a:prstGeom>
          <a:noFill/>
        </p:spPr>
      </p:pic>
      <p:sp>
        <p:nvSpPr>
          <p:cNvPr id="16" name="Rectangle 4">
            <a:extLst>
              <a:ext uri="{FF2B5EF4-FFF2-40B4-BE49-F238E27FC236}">
                <a16:creationId xmlns:a16="http://schemas.microsoft.com/office/drawing/2014/main" id="{D76FC7C0-11AE-9445-8FB3-863390D5C76D}"/>
              </a:ext>
            </a:extLst>
          </p:cNvPr>
          <p:cNvSpPr/>
          <p:nvPr/>
        </p:nvSpPr>
        <p:spPr>
          <a:xfrm>
            <a:off x="0" y="1318435"/>
            <a:ext cx="4327451" cy="1477927"/>
          </a:xfrm>
          <a:prstGeom prst="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2">
            <a:extLst>
              <a:ext uri="{FF2B5EF4-FFF2-40B4-BE49-F238E27FC236}">
                <a16:creationId xmlns:a16="http://schemas.microsoft.com/office/drawing/2014/main" id="{C930DBA2-35A8-8A44-A534-14A351AE4D32}"/>
              </a:ext>
            </a:extLst>
          </p:cNvPr>
          <p:cNvSpPr txBox="1">
            <a:spLocks/>
          </p:cNvSpPr>
          <p:nvPr/>
        </p:nvSpPr>
        <p:spPr>
          <a:xfrm>
            <a:off x="180128" y="1460626"/>
            <a:ext cx="4355657" cy="1149180"/>
          </a:xfrm>
          <a:prstGeom prst="rect">
            <a:avLst/>
          </a:prstGeom>
        </p:spPr>
        <p:txBody>
          <a:bodyPr>
            <a:noAutofit/>
          </a:bodyPr>
          <a:lstStyle>
            <a:lvl1pPr algn="l" rtl="0" eaLnBrk="1" latinLnBrk="0" hangingPunct="1">
              <a:spcBef>
                <a:spcPct val="0"/>
              </a:spcBef>
              <a:buNone/>
              <a:defRPr kumimoji="0" sz="5867" kern="1200">
                <a:solidFill>
                  <a:schemeClr val="tx2"/>
                </a:solidFill>
                <a:latin typeface="+mj-lt"/>
                <a:ea typeface="+mj-ea"/>
                <a:cs typeface="+mj-cs"/>
              </a:defRPr>
            </a:lvl1pPr>
          </a:lstStyle>
          <a:p>
            <a:pPr defTabSz="914400"/>
            <a:r>
              <a:rPr lang="en-GB" sz="3600" b="1">
                <a:solidFill>
                  <a:schemeClr val="bg1"/>
                </a:solidFill>
                <a:latin typeface="+mn-lt"/>
                <a:ea typeface="Georgia" charset="0"/>
                <a:cs typeface="Georgia" charset="0"/>
              </a:rPr>
              <a:t>Main areas of statistical activities</a:t>
            </a:r>
            <a:endParaRPr lang="en-US" sz="3600" b="1">
              <a:solidFill>
                <a:schemeClr val="bg1"/>
              </a:solidFill>
              <a:latin typeface="+mn-lt"/>
              <a:ea typeface="Georgia" charset="0"/>
              <a:cs typeface="Georgia" charset="0"/>
            </a:endParaRPr>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2" name="Slide Number Placeholder 1"/>
          <p:cNvSpPr>
            <a:spLocks noGrp="1"/>
          </p:cNvSpPr>
          <p:nvPr>
            <p:ph type="sldNum" sz="quarter" idx="12"/>
          </p:nvPr>
        </p:nvSpPr>
        <p:spPr/>
        <p:txBody>
          <a:bodyPr/>
          <a:lstStyle/>
          <a:p>
            <a:fld id="{17F8173D-E7BA-4EF7-83FE-8ED6799E55ED}" type="slidenum">
              <a:rPr lang="en-US" smtClean="0"/>
              <a:pPr/>
              <a:t>4</a:t>
            </a:fld>
            <a:endParaRPr lang="en-US"/>
          </a:p>
        </p:txBody>
      </p:sp>
    </p:spTree>
    <p:extLst>
      <p:ext uri="{BB962C8B-B14F-4D97-AF65-F5344CB8AC3E}">
        <p14:creationId xmlns:p14="http://schemas.microsoft.com/office/powerpoint/2010/main" val="612810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491832" y="1948299"/>
            <a:ext cx="11161840" cy="4278094"/>
          </a:xfrm>
          <a:prstGeom prst="rect">
            <a:avLst/>
          </a:prstGeom>
        </p:spPr>
        <p:txBody>
          <a:bodyPr wrap="square">
            <a:spAutoFit/>
          </a:bodyPr>
          <a:lstStyle/>
          <a:p>
            <a:r>
              <a:rPr lang="en-GB" sz="2400" b="1"/>
              <a:t>FAO constitution. Article I </a:t>
            </a:r>
            <a:r>
              <a:rPr lang="en-US" sz="2400" b="1"/>
              <a:t>Functions of the Organization </a:t>
            </a:r>
          </a:p>
          <a:p>
            <a:r>
              <a:rPr lang="en-US" sz="2400" i="1"/>
              <a:t>1. The Organization shall collect, </a:t>
            </a:r>
            <a:r>
              <a:rPr lang="en-US" sz="2400" i="1" err="1"/>
              <a:t>analyse</a:t>
            </a:r>
            <a:r>
              <a:rPr lang="en-US" sz="2400" i="1"/>
              <a:t>, interpret and disseminate information relating to nutrition, food and agriculture. </a:t>
            </a:r>
          </a:p>
          <a:p>
            <a:endParaRPr lang="en-GB" sz="2400"/>
          </a:p>
          <a:p>
            <a:r>
              <a:rPr lang="en-GB" sz="2200"/>
              <a:t>FAO is responsible for the compilation, analysis and dissemination of a comprehensive variety of statistical data on food </a:t>
            </a:r>
            <a:r>
              <a:rPr lang="en-US" sz="2200"/>
              <a:t>and agriculture statistics including </a:t>
            </a:r>
            <a:r>
              <a:rPr lang="en-GB" sz="2200" err="1"/>
              <a:t>Agrifood</a:t>
            </a:r>
            <a:r>
              <a:rPr lang="en-GB" sz="2200"/>
              <a:t> Economics, Food and Nutrition, Inclusive Rural Transformation and Gender Equity, Markets and Trade Division, Fisheries Division, Forestry Division, Animal Production and Health, Land and Water, and Plant Production and Protection.</a:t>
            </a:r>
          </a:p>
          <a:p>
            <a:endParaRPr lang="en-GB" sz="2200"/>
          </a:p>
          <a:p>
            <a:r>
              <a:rPr lang="en-GB" sz="2200"/>
              <a:t>FAO has a </a:t>
            </a:r>
            <a:r>
              <a:rPr lang="en-GB" sz="2200" b="1"/>
              <a:t>decentralized statistical system </a:t>
            </a:r>
            <a:r>
              <a:rPr lang="en-GB" sz="2200"/>
              <a:t>which operates under the leadership and oversight of the Chief Statistician and his Office. </a:t>
            </a:r>
          </a:p>
        </p:txBody>
      </p:sp>
      <p:pic>
        <p:nvPicPr>
          <p:cNvPr id="20" name="Picture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2" name="Slide Number Placeholder 1"/>
          <p:cNvSpPr>
            <a:spLocks noGrp="1"/>
          </p:cNvSpPr>
          <p:nvPr>
            <p:ph type="sldNum" sz="quarter" idx="12"/>
          </p:nvPr>
        </p:nvSpPr>
        <p:spPr/>
        <p:txBody>
          <a:bodyPr/>
          <a:lstStyle/>
          <a:p>
            <a:fld id="{17F8173D-E7BA-4EF7-83FE-8ED6799E55ED}" type="slidenum">
              <a:rPr lang="en-US" smtClean="0"/>
              <a:pPr/>
              <a:t>5</a:t>
            </a:fld>
            <a:endParaRPr lang="en-US"/>
          </a:p>
        </p:txBody>
      </p:sp>
      <p:grpSp>
        <p:nvGrpSpPr>
          <p:cNvPr id="3" name="Group 24">
            <a:extLst>
              <a:ext uri="{FF2B5EF4-FFF2-40B4-BE49-F238E27FC236}">
                <a16:creationId xmlns:a16="http://schemas.microsoft.com/office/drawing/2014/main" id="{4F5DDF90-D871-624A-E0F3-BC935499E9F2}"/>
              </a:ext>
            </a:extLst>
          </p:cNvPr>
          <p:cNvGrpSpPr/>
          <p:nvPr/>
        </p:nvGrpSpPr>
        <p:grpSpPr>
          <a:xfrm>
            <a:off x="491832" y="1121607"/>
            <a:ext cx="11293838" cy="660473"/>
            <a:chOff x="1166235" y="2200442"/>
            <a:chExt cx="4626892" cy="589821"/>
          </a:xfrm>
        </p:grpSpPr>
        <p:sp>
          <p:nvSpPr>
            <p:cNvPr id="4" name="Rettangolo 28">
              <a:extLst>
                <a:ext uri="{FF2B5EF4-FFF2-40B4-BE49-F238E27FC236}">
                  <a16:creationId xmlns:a16="http://schemas.microsoft.com/office/drawing/2014/main" id="{D3F962C7-954D-7735-C10A-FF11D9C017C5}"/>
                </a:ext>
              </a:extLst>
            </p:cNvPr>
            <p:cNvSpPr/>
            <p:nvPr/>
          </p:nvSpPr>
          <p:spPr>
            <a:xfrm>
              <a:off x="1271464" y="2348880"/>
              <a:ext cx="3423163" cy="441383"/>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ctangle 4">
              <a:extLst>
                <a:ext uri="{FF2B5EF4-FFF2-40B4-BE49-F238E27FC236}">
                  <a16:creationId xmlns:a16="http://schemas.microsoft.com/office/drawing/2014/main" id="{A5527FCA-7DFC-86B0-F3BE-00470377D871}"/>
                </a:ext>
              </a:extLst>
            </p:cNvPr>
            <p:cNvSpPr/>
            <p:nvPr/>
          </p:nvSpPr>
          <p:spPr>
            <a:xfrm>
              <a:off x="1166235" y="2228088"/>
              <a:ext cx="3427008" cy="432000"/>
            </a:xfrm>
            <a:prstGeom prst="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2">
              <a:extLst>
                <a:ext uri="{FF2B5EF4-FFF2-40B4-BE49-F238E27FC236}">
                  <a16:creationId xmlns:a16="http://schemas.microsoft.com/office/drawing/2014/main" id="{F47FA6A2-C1E5-5D5A-D402-B157B35680F7}"/>
                </a:ext>
              </a:extLst>
            </p:cNvPr>
            <p:cNvSpPr txBox="1">
              <a:spLocks/>
            </p:cNvSpPr>
            <p:nvPr/>
          </p:nvSpPr>
          <p:spPr>
            <a:xfrm>
              <a:off x="1209556" y="2200442"/>
              <a:ext cx="4583571" cy="480832"/>
            </a:xfrm>
            <a:prstGeom prst="rect">
              <a:avLst/>
            </a:prstGeom>
          </p:spPr>
          <p:txBody>
            <a:bodyPr>
              <a:noAutofit/>
            </a:bodyPr>
            <a:lstStyle>
              <a:lvl1pPr algn="l" rtl="0" eaLnBrk="1" latinLnBrk="0" hangingPunct="1">
                <a:spcBef>
                  <a:spcPct val="0"/>
                </a:spcBef>
                <a:buNone/>
                <a:defRPr kumimoji="0" sz="5867" kern="1200">
                  <a:solidFill>
                    <a:schemeClr val="tx2"/>
                  </a:solidFill>
                  <a:latin typeface="+mj-lt"/>
                  <a:ea typeface="+mj-ea"/>
                  <a:cs typeface="+mj-cs"/>
                </a:defRPr>
              </a:lvl1pPr>
            </a:lstStyle>
            <a:p>
              <a:r>
                <a:rPr lang="en-GB" sz="2800" b="1">
                  <a:solidFill>
                    <a:schemeClr val="bg1"/>
                  </a:solidFill>
                  <a:latin typeface="Calibri" charset="0"/>
                  <a:ea typeface="Calibri" charset="0"/>
                  <a:cs typeface="Calibri" charset="0"/>
                </a:rPr>
                <a:t>Data collection, processing, analysis and dissemination</a:t>
              </a:r>
            </a:p>
          </p:txBody>
        </p:sp>
      </p:grpSp>
    </p:spTree>
    <p:extLst>
      <p:ext uri="{BB962C8B-B14F-4D97-AF65-F5344CB8AC3E}">
        <p14:creationId xmlns:p14="http://schemas.microsoft.com/office/powerpoint/2010/main" val="3861052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ttangolo 28">
            <a:extLst>
              <a:ext uri="{FF2B5EF4-FFF2-40B4-BE49-F238E27FC236}">
                <a16:creationId xmlns:a16="http://schemas.microsoft.com/office/drawing/2014/main" id="{DAEB648D-FE4F-9F44-8182-BD750FCF2B74}"/>
              </a:ext>
            </a:extLst>
          </p:cNvPr>
          <p:cNvSpPr/>
          <p:nvPr/>
        </p:nvSpPr>
        <p:spPr>
          <a:xfrm>
            <a:off x="3543239" y="2630655"/>
            <a:ext cx="3490791" cy="3966697"/>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Rettangolo 28">
            <a:extLst>
              <a:ext uri="{FF2B5EF4-FFF2-40B4-BE49-F238E27FC236}">
                <a16:creationId xmlns:a16="http://schemas.microsoft.com/office/drawing/2014/main" id="{3804164F-07BC-B646-A27F-D5F06B2BD45A}"/>
              </a:ext>
            </a:extLst>
          </p:cNvPr>
          <p:cNvSpPr/>
          <p:nvPr/>
        </p:nvSpPr>
        <p:spPr>
          <a:xfrm>
            <a:off x="7375937" y="3068960"/>
            <a:ext cx="3490791" cy="3528392"/>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3" name="Rectangle 32"/>
          <p:cNvSpPr/>
          <p:nvPr/>
        </p:nvSpPr>
        <p:spPr>
          <a:xfrm>
            <a:off x="139579" y="2136665"/>
            <a:ext cx="3282268" cy="3323987"/>
          </a:xfrm>
          <a:prstGeom prst="rect">
            <a:avLst/>
          </a:prstGeom>
        </p:spPr>
        <p:txBody>
          <a:bodyPr wrap="square">
            <a:spAutoFit/>
          </a:bodyPr>
          <a:lstStyle/>
          <a:p>
            <a:pPr>
              <a:lnSpc>
                <a:spcPts val="2800"/>
              </a:lnSpc>
            </a:pPr>
            <a:endParaRPr lang="en-US" sz="2000">
              <a:latin typeface="Calibri" charset="0"/>
              <a:ea typeface="Calibri" charset="0"/>
              <a:cs typeface="Calibri" charset="0"/>
            </a:endParaRPr>
          </a:p>
          <a:p>
            <a:pPr marL="342900" indent="-165100">
              <a:lnSpc>
                <a:spcPts val="2800"/>
              </a:lnSpc>
              <a:buFont typeface="Arial" panose="020B0604020202020204" pitchFamily="34" charset="0"/>
              <a:buChar char="•"/>
            </a:pPr>
            <a:r>
              <a:rPr lang="en-US" sz="2400">
                <a:latin typeface="Calibri" charset="0"/>
                <a:ea typeface="Calibri" charset="0"/>
                <a:cs typeface="Calibri" charset="0"/>
              </a:rPr>
              <a:t>FAOSTAT</a:t>
            </a:r>
          </a:p>
          <a:p>
            <a:pPr marL="342900" indent="-165100">
              <a:lnSpc>
                <a:spcPts val="2800"/>
              </a:lnSpc>
              <a:buFont typeface="Arial" panose="020B0604020202020204" pitchFamily="34" charset="0"/>
              <a:buChar char="•"/>
            </a:pPr>
            <a:r>
              <a:rPr lang="en-US" sz="2400">
                <a:latin typeface="Calibri" charset="0"/>
                <a:ea typeface="Calibri" charset="0"/>
                <a:cs typeface="Calibri" charset="0"/>
              </a:rPr>
              <a:t>SDG indicators Portal</a:t>
            </a:r>
          </a:p>
          <a:p>
            <a:pPr marL="342900" indent="-165100">
              <a:lnSpc>
                <a:spcPts val="2800"/>
              </a:lnSpc>
              <a:buFont typeface="Arial" panose="020B0604020202020204" pitchFamily="34" charset="0"/>
              <a:buChar char="•"/>
            </a:pPr>
            <a:r>
              <a:rPr lang="en-US" sz="2400">
                <a:latin typeface="Calibri" charset="0"/>
                <a:ea typeface="Calibri" charset="0"/>
                <a:cs typeface="Calibri" charset="0"/>
              </a:rPr>
              <a:t>FISHSTAT</a:t>
            </a:r>
          </a:p>
          <a:p>
            <a:pPr marL="342900" indent="-165100">
              <a:lnSpc>
                <a:spcPts val="2800"/>
              </a:lnSpc>
              <a:buFont typeface="Arial" panose="020B0604020202020204" pitchFamily="34" charset="0"/>
              <a:buChar char="•"/>
            </a:pPr>
            <a:r>
              <a:rPr lang="en-US" sz="2400">
                <a:latin typeface="Calibri" charset="0"/>
                <a:ea typeface="Calibri" charset="0"/>
                <a:cs typeface="Calibri" charset="0"/>
              </a:rPr>
              <a:t>Agricultural Market Information System (AMIS)</a:t>
            </a:r>
          </a:p>
          <a:p>
            <a:pPr marL="342900" indent="-165100">
              <a:lnSpc>
                <a:spcPts val="2800"/>
              </a:lnSpc>
              <a:buFont typeface="Arial" panose="020B0604020202020204" pitchFamily="34" charset="0"/>
              <a:buChar char="•"/>
            </a:pPr>
            <a:r>
              <a:rPr lang="en-GB" sz="2400">
                <a:latin typeface="Calibri" charset="0"/>
                <a:ea typeface="Calibri" charset="0"/>
                <a:cs typeface="Calibri" charset="0"/>
              </a:rPr>
              <a:t>Other 14 major databases</a:t>
            </a:r>
            <a:endParaRPr lang="en-US" sz="2000">
              <a:solidFill>
                <a:srgbClr val="5792C9"/>
              </a:solidFill>
              <a:latin typeface="Calibri" charset="0"/>
              <a:ea typeface="Calibri" charset="0"/>
              <a:cs typeface="Calibri" charset="0"/>
            </a:endParaRPr>
          </a:p>
        </p:txBody>
      </p:sp>
      <p:pic>
        <p:nvPicPr>
          <p:cNvPr id="18" name="Picture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94670" y="2436395"/>
            <a:ext cx="3522200" cy="4002736"/>
          </a:xfrm>
          <a:prstGeom prst="rect">
            <a:avLst/>
          </a:prstGeom>
          <a:solidFill>
            <a:schemeClr val="tx1"/>
          </a:solidFill>
          <a:ln>
            <a:solidFill>
              <a:schemeClr val="tx1"/>
            </a:solidFill>
          </a:ln>
          <a:effectLst>
            <a:outerShdw blurRad="63500" sx="102000" sy="102000" algn="ctr" rotWithShape="0">
              <a:prstClr val="black">
                <a:alpha val="12000"/>
              </a:prstClr>
            </a:outerShdw>
          </a:effectLst>
        </p:spPr>
      </p:pic>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52184" y="2935791"/>
            <a:ext cx="3480224" cy="3503340"/>
          </a:xfrm>
          <a:prstGeom prst="rect">
            <a:avLst/>
          </a:prstGeom>
          <a:noFill/>
          <a:ln>
            <a:solidFill>
              <a:schemeClr val="tx1"/>
            </a:solidFill>
          </a:ln>
          <a:effectLst>
            <a:outerShdw blurRad="63500" sx="102000" sy="102000" algn="ctr" rotWithShape="0">
              <a:schemeClr val="tx1">
                <a:alpha val="12000"/>
              </a:schemeClr>
            </a:outerShdw>
          </a:effectLst>
        </p:spPr>
      </p:pic>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2" name="Slide Number Placeholder 1"/>
          <p:cNvSpPr>
            <a:spLocks noGrp="1"/>
          </p:cNvSpPr>
          <p:nvPr>
            <p:ph type="sldNum" sz="quarter" idx="12"/>
          </p:nvPr>
        </p:nvSpPr>
        <p:spPr/>
        <p:txBody>
          <a:bodyPr/>
          <a:lstStyle/>
          <a:p>
            <a:fld id="{17F8173D-E7BA-4EF7-83FE-8ED6799E55ED}" type="slidenum">
              <a:rPr lang="en-US" smtClean="0"/>
              <a:pPr/>
              <a:t>6</a:t>
            </a:fld>
            <a:endParaRPr lang="en-US"/>
          </a:p>
        </p:txBody>
      </p:sp>
      <p:grpSp>
        <p:nvGrpSpPr>
          <p:cNvPr id="12" name="Group 24">
            <a:extLst>
              <a:ext uri="{FF2B5EF4-FFF2-40B4-BE49-F238E27FC236}">
                <a16:creationId xmlns:a16="http://schemas.microsoft.com/office/drawing/2014/main" id="{4658E8FF-B035-044D-BB14-EF87194AF82C}"/>
              </a:ext>
            </a:extLst>
          </p:cNvPr>
          <p:cNvGrpSpPr/>
          <p:nvPr/>
        </p:nvGrpSpPr>
        <p:grpSpPr>
          <a:xfrm>
            <a:off x="491832" y="1121607"/>
            <a:ext cx="11293838" cy="660473"/>
            <a:chOff x="1166235" y="2200442"/>
            <a:chExt cx="4626892" cy="589821"/>
          </a:xfrm>
        </p:grpSpPr>
        <p:sp>
          <p:nvSpPr>
            <p:cNvPr id="13" name="Rettangolo 28">
              <a:extLst>
                <a:ext uri="{FF2B5EF4-FFF2-40B4-BE49-F238E27FC236}">
                  <a16:creationId xmlns:a16="http://schemas.microsoft.com/office/drawing/2014/main" id="{B4809290-AB63-2949-A7C9-2C974A112BE2}"/>
                </a:ext>
              </a:extLst>
            </p:cNvPr>
            <p:cNvSpPr/>
            <p:nvPr/>
          </p:nvSpPr>
          <p:spPr>
            <a:xfrm>
              <a:off x="1271464" y="2348880"/>
              <a:ext cx="3423163" cy="441383"/>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ctangle 4">
              <a:extLst>
                <a:ext uri="{FF2B5EF4-FFF2-40B4-BE49-F238E27FC236}">
                  <a16:creationId xmlns:a16="http://schemas.microsoft.com/office/drawing/2014/main" id="{854EC277-FC6E-EC40-9A4A-5F1636352DF1}"/>
                </a:ext>
              </a:extLst>
            </p:cNvPr>
            <p:cNvSpPr/>
            <p:nvPr/>
          </p:nvSpPr>
          <p:spPr>
            <a:xfrm>
              <a:off x="1166235" y="2228088"/>
              <a:ext cx="3427008" cy="432000"/>
            </a:xfrm>
            <a:prstGeom prst="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2">
              <a:extLst>
                <a:ext uri="{FF2B5EF4-FFF2-40B4-BE49-F238E27FC236}">
                  <a16:creationId xmlns:a16="http://schemas.microsoft.com/office/drawing/2014/main" id="{8E778762-4EE6-764A-A119-87844E57ABCD}"/>
                </a:ext>
              </a:extLst>
            </p:cNvPr>
            <p:cNvSpPr txBox="1">
              <a:spLocks/>
            </p:cNvSpPr>
            <p:nvPr/>
          </p:nvSpPr>
          <p:spPr>
            <a:xfrm>
              <a:off x="1209556" y="2200442"/>
              <a:ext cx="4583571" cy="480832"/>
            </a:xfrm>
            <a:prstGeom prst="rect">
              <a:avLst/>
            </a:prstGeom>
          </p:spPr>
          <p:txBody>
            <a:bodyPr>
              <a:noAutofit/>
            </a:bodyPr>
            <a:lstStyle>
              <a:lvl1pPr algn="l" rtl="0" eaLnBrk="1" latinLnBrk="0" hangingPunct="1">
                <a:spcBef>
                  <a:spcPct val="0"/>
                </a:spcBef>
                <a:buNone/>
                <a:defRPr kumimoji="0" sz="5867" kern="1200">
                  <a:solidFill>
                    <a:schemeClr val="tx2"/>
                  </a:solidFill>
                  <a:latin typeface="+mj-lt"/>
                  <a:ea typeface="+mj-ea"/>
                  <a:cs typeface="+mj-cs"/>
                </a:defRPr>
              </a:lvl1pPr>
            </a:lstStyle>
            <a:p>
              <a:pPr>
                <a:spcBef>
                  <a:spcPts val="0"/>
                </a:spcBef>
                <a:defRPr/>
              </a:pPr>
              <a:r>
                <a:rPr lang="fr-FR" sz="2800" b="1">
                  <a:solidFill>
                    <a:schemeClr val="bg1"/>
                  </a:solidFill>
                  <a:latin typeface="Calibri" charset="0"/>
                  <a:ea typeface="+mn-ea"/>
                  <a:cs typeface="Calibri" charset="0"/>
                </a:rPr>
                <a:t>Main </a:t>
              </a:r>
              <a:r>
                <a:rPr lang="fr-FR" sz="2800" b="1" err="1">
                  <a:solidFill>
                    <a:schemeClr val="bg1"/>
                  </a:solidFill>
                  <a:latin typeface="Calibri" charset="0"/>
                  <a:ea typeface="+mn-ea"/>
                  <a:cs typeface="Calibri" charset="0"/>
                </a:rPr>
                <a:t>databases</a:t>
              </a:r>
              <a:r>
                <a:rPr lang="fr-FR" sz="2800" b="1">
                  <a:solidFill>
                    <a:schemeClr val="bg1"/>
                  </a:solidFill>
                  <a:latin typeface="Calibri" charset="0"/>
                  <a:ea typeface="+mn-ea"/>
                  <a:cs typeface="Calibri" charset="0"/>
                </a:rPr>
                <a:t> and </a:t>
              </a:r>
              <a:r>
                <a:rPr lang="fr-FR" sz="2800" b="1" err="1">
                  <a:solidFill>
                    <a:schemeClr val="bg1"/>
                  </a:solidFill>
                  <a:latin typeface="Calibri" charset="0"/>
                  <a:ea typeface="+mn-ea"/>
                  <a:cs typeface="Calibri" charset="0"/>
                </a:rPr>
                <a:t>dissemination</a:t>
              </a:r>
              <a:r>
                <a:rPr lang="fr-FR" sz="2800" b="1">
                  <a:solidFill>
                    <a:schemeClr val="bg1"/>
                  </a:solidFill>
                  <a:latin typeface="Calibri" charset="0"/>
                  <a:ea typeface="+mn-ea"/>
                  <a:cs typeface="Calibri" charset="0"/>
                </a:rPr>
                <a:t> </a:t>
              </a:r>
              <a:r>
                <a:rPr lang="fr-FR" sz="2800" b="1" err="1">
                  <a:solidFill>
                    <a:schemeClr val="bg1"/>
                  </a:solidFill>
                  <a:latin typeface="Calibri" charset="0"/>
                  <a:ea typeface="+mn-ea"/>
                  <a:cs typeface="Calibri" charset="0"/>
                </a:rPr>
                <a:t>platforms</a:t>
              </a:r>
              <a:endParaRPr lang="en-US" sz="2800" b="1">
                <a:solidFill>
                  <a:schemeClr val="bg1"/>
                </a:solidFill>
                <a:latin typeface="Calibri" charset="0"/>
                <a:ea typeface="+mn-ea"/>
                <a:cs typeface="Calibri" charset="0"/>
              </a:endParaRPr>
            </a:p>
          </p:txBody>
        </p:sp>
      </p:grpSp>
    </p:spTree>
    <p:extLst>
      <p:ext uri="{BB962C8B-B14F-4D97-AF65-F5344CB8AC3E}">
        <p14:creationId xmlns:p14="http://schemas.microsoft.com/office/powerpoint/2010/main" val="2831876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206" y="4133136"/>
            <a:ext cx="2747092" cy="2462213"/>
          </a:xfrm>
          <a:prstGeom prst="rect">
            <a:avLst/>
          </a:prstGeom>
        </p:spPr>
        <p:txBody>
          <a:bodyPr wrap="square">
            <a:spAutoFit/>
          </a:bodyPr>
          <a:lstStyle/>
          <a:p>
            <a:r>
              <a:rPr lang="en-US" sz="2200" b="1"/>
              <a:t>Hand-in-Hand Geospatial Platform</a:t>
            </a:r>
          </a:p>
          <a:p>
            <a:endParaRPr lang="en-US" sz="2000" b="1">
              <a:solidFill>
                <a:srgbClr val="212529"/>
              </a:solidFill>
            </a:endParaRPr>
          </a:p>
          <a:p>
            <a:r>
              <a:rPr lang="en-US">
                <a:solidFill>
                  <a:srgbClr val="212529"/>
                </a:solidFill>
              </a:rPr>
              <a:t>brings together data and geospatial information from multiple domains, from over 20 technical units across FAO</a:t>
            </a:r>
            <a:endParaRPr lang="en-US"/>
          </a:p>
        </p:txBody>
      </p:sp>
      <p:sp>
        <p:nvSpPr>
          <p:cNvPr id="6" name="Rettangolo 28">
            <a:extLst>
              <a:ext uri="{FF2B5EF4-FFF2-40B4-BE49-F238E27FC236}">
                <a16:creationId xmlns:a16="http://schemas.microsoft.com/office/drawing/2014/main" id="{3804164F-07BC-B646-A27F-D5F06B2BD45A}"/>
              </a:ext>
            </a:extLst>
          </p:cNvPr>
          <p:cNvSpPr/>
          <p:nvPr/>
        </p:nvSpPr>
        <p:spPr>
          <a:xfrm>
            <a:off x="1196" y="980776"/>
            <a:ext cx="12190804" cy="432000"/>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t-IT"/>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pic>
        <p:nvPicPr>
          <p:cNvPr id="9" name="Picture 4" descr="Map&#10;&#10;Description automatically generated">
            <a:extLst>
              <a:ext uri="{FF2B5EF4-FFF2-40B4-BE49-F238E27FC236}">
                <a16:creationId xmlns:a16="http://schemas.microsoft.com/office/drawing/2014/main" id="{9BBE661C-CABF-03B2-DCB2-DC3A6DADDD27}"/>
              </a:ext>
            </a:extLst>
          </p:cNvPr>
          <p:cNvPicPr>
            <a:picLocks noChangeAspect="1"/>
          </p:cNvPicPr>
          <p:nvPr/>
        </p:nvPicPr>
        <p:blipFill>
          <a:blip r:embed="rId3"/>
          <a:stretch>
            <a:fillRect/>
          </a:stretch>
        </p:blipFill>
        <p:spPr>
          <a:xfrm>
            <a:off x="63664" y="442443"/>
            <a:ext cx="6079462" cy="3433612"/>
          </a:xfrm>
          <a:prstGeom prst="rect">
            <a:avLst/>
          </a:prstGeom>
        </p:spPr>
      </p:pic>
      <p:pic>
        <p:nvPicPr>
          <p:cNvPr id="10" name="Picture 5">
            <a:extLst>
              <a:ext uri="{FF2B5EF4-FFF2-40B4-BE49-F238E27FC236}">
                <a16:creationId xmlns:a16="http://schemas.microsoft.com/office/drawing/2014/main" id="{D651FFD0-F51B-3A2C-8549-3D133FCB4A36}"/>
              </a:ext>
            </a:extLst>
          </p:cNvPr>
          <p:cNvPicPr>
            <a:picLocks noChangeAspect="1"/>
          </p:cNvPicPr>
          <p:nvPr/>
        </p:nvPicPr>
        <p:blipFill>
          <a:blip r:embed="rId4"/>
          <a:stretch>
            <a:fillRect/>
          </a:stretch>
        </p:blipFill>
        <p:spPr>
          <a:xfrm>
            <a:off x="2543031" y="3735640"/>
            <a:ext cx="4642833" cy="2605557"/>
          </a:xfrm>
          <a:prstGeom prst="rect">
            <a:avLst/>
          </a:prstGeom>
        </p:spPr>
      </p:pic>
      <p:pic>
        <p:nvPicPr>
          <p:cNvPr id="4" name="Picture 3">
            <a:extLst>
              <a:ext uri="{FF2B5EF4-FFF2-40B4-BE49-F238E27FC236}">
                <a16:creationId xmlns:a16="http://schemas.microsoft.com/office/drawing/2014/main" id="{476C796C-133C-FF70-6DC7-C61E7B282BF1}"/>
              </a:ext>
            </a:extLst>
          </p:cNvPr>
          <p:cNvPicPr>
            <a:picLocks noChangeAspect="1"/>
          </p:cNvPicPr>
          <p:nvPr/>
        </p:nvPicPr>
        <p:blipFill>
          <a:blip r:embed="rId5"/>
          <a:stretch>
            <a:fillRect/>
          </a:stretch>
        </p:blipFill>
        <p:spPr>
          <a:xfrm>
            <a:off x="7460255" y="980776"/>
            <a:ext cx="4648782" cy="3933930"/>
          </a:xfrm>
          <a:prstGeom prst="rect">
            <a:avLst/>
          </a:prstGeom>
          <a:ln w="12700">
            <a:solidFill>
              <a:schemeClr val="tx1"/>
            </a:solidFill>
          </a:ln>
        </p:spPr>
      </p:pic>
      <p:sp>
        <p:nvSpPr>
          <p:cNvPr id="11" name="TextBox 10">
            <a:extLst>
              <a:ext uri="{FF2B5EF4-FFF2-40B4-BE49-F238E27FC236}">
                <a16:creationId xmlns:a16="http://schemas.microsoft.com/office/drawing/2014/main" id="{B0DA7F20-FFA9-20E2-3573-68FFD657F9E2}"/>
              </a:ext>
            </a:extLst>
          </p:cNvPr>
          <p:cNvSpPr txBox="1"/>
          <p:nvPr/>
        </p:nvSpPr>
        <p:spPr>
          <a:xfrm>
            <a:off x="8601389" y="5306875"/>
            <a:ext cx="2773345" cy="781624"/>
          </a:xfrm>
          <a:prstGeom prst="rect">
            <a:avLst/>
          </a:prstGeom>
          <a:noFill/>
          <a:ln w="9525">
            <a:solidFill>
              <a:schemeClr val="tx1"/>
            </a:solidFill>
          </a:ln>
        </p:spPr>
        <p:txBody>
          <a:bodyPr wrap="square">
            <a:spAutoFit/>
          </a:bodyPr>
          <a:lstStyle/>
          <a:p>
            <a:pPr>
              <a:lnSpc>
                <a:spcPts val="2800"/>
              </a:lnSpc>
            </a:pPr>
            <a:r>
              <a:rPr lang="en-US" sz="1800">
                <a:latin typeface="Calibri" charset="0"/>
                <a:ea typeface="Calibri" charset="0"/>
                <a:cs typeface="Calibri" charset="0"/>
              </a:rPr>
              <a:t>Food and Agriculture Microdata Catalogue (FAM)</a:t>
            </a:r>
          </a:p>
        </p:txBody>
      </p:sp>
    </p:spTree>
    <p:extLst>
      <p:ext uri="{BB962C8B-B14F-4D97-AF65-F5344CB8AC3E}">
        <p14:creationId xmlns:p14="http://schemas.microsoft.com/office/powerpoint/2010/main" val="2162276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ttangolo 28">
            <a:extLst>
              <a:ext uri="{FF2B5EF4-FFF2-40B4-BE49-F238E27FC236}">
                <a16:creationId xmlns:a16="http://schemas.microsoft.com/office/drawing/2014/main" id="{3804164F-07BC-B646-A27F-D5F06B2BD45A}"/>
              </a:ext>
            </a:extLst>
          </p:cNvPr>
          <p:cNvSpPr/>
          <p:nvPr/>
        </p:nvSpPr>
        <p:spPr>
          <a:xfrm>
            <a:off x="3398685" y="3622162"/>
            <a:ext cx="1455751" cy="2027778"/>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0" name="Rettangolo 28">
            <a:extLst>
              <a:ext uri="{FF2B5EF4-FFF2-40B4-BE49-F238E27FC236}">
                <a16:creationId xmlns:a16="http://schemas.microsoft.com/office/drawing/2014/main" id="{3804164F-07BC-B646-A27F-D5F06B2BD45A}"/>
              </a:ext>
            </a:extLst>
          </p:cNvPr>
          <p:cNvSpPr/>
          <p:nvPr/>
        </p:nvSpPr>
        <p:spPr>
          <a:xfrm>
            <a:off x="5518405" y="3622162"/>
            <a:ext cx="1455751" cy="2027778"/>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1" name="Rettangolo 28">
            <a:extLst>
              <a:ext uri="{FF2B5EF4-FFF2-40B4-BE49-F238E27FC236}">
                <a16:creationId xmlns:a16="http://schemas.microsoft.com/office/drawing/2014/main" id="{3804164F-07BC-B646-A27F-D5F06B2BD45A}"/>
              </a:ext>
            </a:extLst>
          </p:cNvPr>
          <p:cNvSpPr/>
          <p:nvPr/>
        </p:nvSpPr>
        <p:spPr>
          <a:xfrm>
            <a:off x="7632619" y="3622162"/>
            <a:ext cx="1455751" cy="2027778"/>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3" name="Rettangolo 28">
            <a:extLst>
              <a:ext uri="{FF2B5EF4-FFF2-40B4-BE49-F238E27FC236}">
                <a16:creationId xmlns:a16="http://schemas.microsoft.com/office/drawing/2014/main" id="{3804164F-07BC-B646-A27F-D5F06B2BD45A}"/>
              </a:ext>
            </a:extLst>
          </p:cNvPr>
          <p:cNvSpPr/>
          <p:nvPr/>
        </p:nvSpPr>
        <p:spPr>
          <a:xfrm>
            <a:off x="9746834" y="3622162"/>
            <a:ext cx="1455751" cy="2027778"/>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Rettangolo 28">
            <a:extLst>
              <a:ext uri="{FF2B5EF4-FFF2-40B4-BE49-F238E27FC236}">
                <a16:creationId xmlns:a16="http://schemas.microsoft.com/office/drawing/2014/main" id="{3804164F-07BC-B646-A27F-D5F06B2BD45A}"/>
              </a:ext>
            </a:extLst>
          </p:cNvPr>
          <p:cNvSpPr/>
          <p:nvPr/>
        </p:nvSpPr>
        <p:spPr>
          <a:xfrm>
            <a:off x="1270007" y="3622162"/>
            <a:ext cx="1455751" cy="2027778"/>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1" name="Rettangolo 28">
            <a:extLst>
              <a:ext uri="{FF2B5EF4-FFF2-40B4-BE49-F238E27FC236}">
                <a16:creationId xmlns:a16="http://schemas.microsoft.com/office/drawing/2014/main" id="{3804164F-07BC-B646-A27F-D5F06B2BD45A}"/>
              </a:ext>
            </a:extLst>
          </p:cNvPr>
          <p:cNvSpPr/>
          <p:nvPr/>
        </p:nvSpPr>
        <p:spPr>
          <a:xfrm>
            <a:off x="1196" y="980776"/>
            <a:ext cx="12190804" cy="432000"/>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t-IT"/>
          </a:p>
        </p:txBody>
      </p:sp>
      <p:grpSp>
        <p:nvGrpSpPr>
          <p:cNvPr id="28" name="Group 17" descr=" 18"/>
          <p:cNvGrpSpPr/>
          <p:nvPr/>
        </p:nvGrpSpPr>
        <p:grpSpPr>
          <a:xfrm>
            <a:off x="834052" y="5560671"/>
            <a:ext cx="10826808" cy="1241392"/>
            <a:chOff x="292017" y="4868619"/>
            <a:chExt cx="8663517" cy="1423187"/>
          </a:xfrm>
        </p:grpSpPr>
        <p:sp>
          <p:nvSpPr>
            <p:cNvPr id="30" name="Rectangle 29"/>
            <p:cNvSpPr/>
            <p:nvPr/>
          </p:nvSpPr>
          <p:spPr>
            <a:xfrm>
              <a:off x="292017" y="4924616"/>
              <a:ext cx="1712498" cy="105156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182880" tIns="182880" rIns="182880" bIns="0" rtlCol="0" anchor="t" anchorCtr="0">
              <a:noAutofit/>
            </a:bodyPr>
            <a:lstStyle/>
            <a:p>
              <a:pPr algn="ctr"/>
              <a:r>
                <a:rPr lang="en-US" sz="1800">
                  <a:solidFill>
                    <a:schemeClr val="tx1"/>
                  </a:solidFill>
                  <a:latin typeface="Calibri" charset="0"/>
                  <a:ea typeface="Calibri" charset="0"/>
                  <a:cs typeface="Calibri" charset="0"/>
                </a:rPr>
                <a:t>The State of </a:t>
              </a:r>
              <a:r>
                <a:rPr lang="en-US" sz="1800" b="1">
                  <a:solidFill>
                    <a:schemeClr val="tx1"/>
                  </a:solidFill>
                  <a:latin typeface="Calibri" charset="0"/>
                  <a:ea typeface="Calibri" charset="0"/>
                  <a:cs typeface="Calibri" charset="0"/>
                </a:rPr>
                <a:t>Food and Agriculture </a:t>
              </a:r>
              <a:r>
                <a:rPr lang="en-US" sz="1800">
                  <a:solidFill>
                    <a:schemeClr val="tx1"/>
                  </a:solidFill>
                  <a:latin typeface="Calibri" charset="0"/>
                  <a:ea typeface="Calibri" charset="0"/>
                  <a:cs typeface="Calibri" charset="0"/>
                </a:rPr>
                <a:t>(SOFA)</a:t>
              </a:r>
            </a:p>
          </p:txBody>
        </p:sp>
        <p:sp>
          <p:nvSpPr>
            <p:cNvPr id="31" name="Rectangle 30"/>
            <p:cNvSpPr/>
            <p:nvPr/>
          </p:nvSpPr>
          <p:spPr>
            <a:xfrm>
              <a:off x="1920984" y="4868619"/>
              <a:ext cx="1864536" cy="136447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182880" tIns="182880" rIns="182880" bIns="0" rtlCol="0" anchor="t" anchorCtr="0">
              <a:noAutofit/>
            </a:bodyPr>
            <a:lstStyle/>
            <a:p>
              <a:pPr algn="ctr"/>
              <a:r>
                <a:rPr lang="en-US" sz="1800">
                  <a:solidFill>
                    <a:schemeClr val="tx1"/>
                  </a:solidFill>
                  <a:latin typeface="Calibri" charset="0"/>
                  <a:ea typeface="Calibri" charset="0"/>
                  <a:cs typeface="Calibri" charset="0"/>
                </a:rPr>
                <a:t>The State of </a:t>
              </a:r>
              <a:r>
                <a:rPr lang="en-US" sz="1800" b="1">
                  <a:solidFill>
                    <a:schemeClr val="tx1"/>
                  </a:solidFill>
                  <a:latin typeface="Calibri" charset="0"/>
                  <a:ea typeface="Calibri" charset="0"/>
                  <a:cs typeface="Calibri" charset="0"/>
                </a:rPr>
                <a:t>World Fisheries and Aquaculture </a:t>
              </a:r>
              <a:r>
                <a:rPr lang="en-US" sz="1800">
                  <a:solidFill>
                    <a:schemeClr val="tx1"/>
                  </a:solidFill>
                  <a:latin typeface="Calibri" charset="0"/>
                  <a:ea typeface="Calibri" charset="0"/>
                  <a:cs typeface="Calibri" charset="0"/>
                </a:rPr>
                <a:t>(SOFIA)</a:t>
              </a:r>
            </a:p>
          </p:txBody>
        </p:sp>
        <p:sp>
          <p:nvSpPr>
            <p:cNvPr id="32" name="Rectangle 31"/>
            <p:cNvSpPr/>
            <p:nvPr/>
          </p:nvSpPr>
          <p:spPr>
            <a:xfrm>
              <a:off x="3684422" y="4924615"/>
              <a:ext cx="1751391" cy="136447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182880" tIns="182880" rIns="182880" bIns="0" rtlCol="0" anchor="t" anchorCtr="0">
              <a:noAutofit/>
            </a:bodyPr>
            <a:lstStyle/>
            <a:p>
              <a:pPr algn="ctr"/>
              <a:r>
                <a:rPr lang="en-US" sz="1800">
                  <a:solidFill>
                    <a:schemeClr val="tx1"/>
                  </a:solidFill>
                  <a:latin typeface="Calibri" charset="0"/>
                  <a:ea typeface="Calibri" charset="0"/>
                  <a:cs typeface="Calibri" charset="0"/>
                </a:rPr>
                <a:t>The State of </a:t>
              </a:r>
              <a:r>
                <a:rPr lang="en-US" sz="1800" b="1">
                  <a:solidFill>
                    <a:schemeClr val="tx1"/>
                  </a:solidFill>
                  <a:latin typeface="Calibri" charset="0"/>
                  <a:ea typeface="Calibri" charset="0"/>
                  <a:cs typeface="Calibri" charset="0"/>
                </a:rPr>
                <a:t>the World's Forests       </a:t>
              </a:r>
              <a:r>
                <a:rPr lang="en-US" sz="1800">
                  <a:solidFill>
                    <a:schemeClr val="tx1"/>
                  </a:solidFill>
                  <a:latin typeface="Calibri" charset="0"/>
                  <a:ea typeface="Calibri" charset="0"/>
                  <a:cs typeface="Calibri" charset="0"/>
                </a:rPr>
                <a:t>(SOFO)</a:t>
              </a:r>
            </a:p>
          </p:txBody>
        </p:sp>
        <p:sp>
          <p:nvSpPr>
            <p:cNvPr id="33" name="Rectangle 32"/>
            <p:cNvSpPr/>
            <p:nvPr/>
          </p:nvSpPr>
          <p:spPr>
            <a:xfrm>
              <a:off x="7046421" y="4874242"/>
              <a:ext cx="1909113" cy="104665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182880" tIns="182880" rIns="182880" bIns="0" rtlCol="0" anchor="t" anchorCtr="0">
              <a:noAutofit/>
            </a:bodyPr>
            <a:lstStyle/>
            <a:p>
              <a:pPr algn="ctr"/>
              <a:r>
                <a:rPr lang="en-US" sz="1800">
                  <a:solidFill>
                    <a:schemeClr val="tx1"/>
                  </a:solidFill>
                  <a:latin typeface="Calibri" charset="0"/>
                  <a:ea typeface="Calibri" charset="0"/>
                  <a:cs typeface="Calibri" charset="0"/>
                </a:rPr>
                <a:t>The State of  </a:t>
              </a:r>
              <a:r>
                <a:rPr lang="en-US" sz="1800" b="1">
                  <a:solidFill>
                    <a:schemeClr val="tx1"/>
                  </a:solidFill>
                  <a:latin typeface="Calibri" charset="0"/>
                  <a:ea typeface="Calibri" charset="0"/>
                  <a:cs typeface="Calibri" charset="0"/>
                </a:rPr>
                <a:t>Agricultural Commodity Markets </a:t>
              </a:r>
              <a:r>
                <a:rPr lang="en-US" sz="1800">
                  <a:solidFill>
                    <a:schemeClr val="tx1"/>
                  </a:solidFill>
                  <a:latin typeface="Calibri" charset="0"/>
                  <a:ea typeface="Calibri" charset="0"/>
                  <a:cs typeface="Calibri" charset="0"/>
                </a:rPr>
                <a:t>(SOCO)</a:t>
              </a:r>
            </a:p>
          </p:txBody>
        </p:sp>
        <p:sp>
          <p:nvSpPr>
            <p:cNvPr id="34" name="Rectangle 33"/>
            <p:cNvSpPr/>
            <p:nvPr/>
          </p:nvSpPr>
          <p:spPr>
            <a:xfrm>
              <a:off x="5378193" y="4927328"/>
              <a:ext cx="1804631" cy="136447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182880" tIns="182880" rIns="182880" bIns="0" rtlCol="0" anchor="t" anchorCtr="0">
              <a:noAutofit/>
            </a:bodyPr>
            <a:lstStyle/>
            <a:p>
              <a:pPr algn="ctr"/>
              <a:r>
                <a:rPr lang="en-US" sz="1800">
                  <a:solidFill>
                    <a:schemeClr val="tx1"/>
                  </a:solidFill>
                  <a:latin typeface="Calibri" charset="0"/>
                  <a:ea typeface="Calibri" charset="0"/>
                  <a:cs typeface="Calibri" charset="0"/>
                </a:rPr>
                <a:t>The State of </a:t>
              </a:r>
              <a:r>
                <a:rPr lang="en-US" sz="1800" b="1">
                  <a:solidFill>
                    <a:schemeClr val="tx1"/>
                  </a:solidFill>
                  <a:latin typeface="Calibri" charset="0"/>
                  <a:ea typeface="Calibri" charset="0"/>
                  <a:cs typeface="Calibri" charset="0"/>
                </a:rPr>
                <a:t>Food Insecurity in the World </a:t>
              </a:r>
              <a:r>
                <a:rPr lang="en-US" sz="1800">
                  <a:solidFill>
                    <a:schemeClr val="tx1"/>
                  </a:solidFill>
                  <a:latin typeface="Calibri" charset="0"/>
                  <a:ea typeface="Calibri" charset="0"/>
                  <a:cs typeface="Calibri" charset="0"/>
                </a:rPr>
                <a:t>(SOFI)</a:t>
              </a:r>
            </a:p>
          </p:txBody>
        </p:sp>
      </p:grpSp>
      <p:pic>
        <p:nvPicPr>
          <p:cNvPr id="35" name="Picture 4">
            <a:extLst>
              <a:ext uri="{FF2B5EF4-FFF2-40B4-BE49-F238E27FC236}">
                <a16:creationId xmlns:a16="http://schemas.microsoft.com/office/drawing/2014/main" id="{7F12D150-77DB-4C1C-8CDC-0431562A154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46614" y="3517007"/>
            <a:ext cx="1437455" cy="2034000"/>
          </a:xfrm>
          <a:prstGeom prst="rect">
            <a:avLst/>
          </a:prstGeom>
          <a:ln>
            <a:solidFill>
              <a:schemeClr val="tx1"/>
            </a:solidFill>
          </a:ln>
          <a:effectLst/>
        </p:spPr>
      </p:pic>
      <p:pic>
        <p:nvPicPr>
          <p:cNvPr id="36" name="Picture 35"/>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1196121" y="3517007"/>
            <a:ext cx="1440000" cy="2034000"/>
          </a:xfrm>
          <a:prstGeom prst="rect">
            <a:avLst/>
          </a:prstGeom>
          <a:ln>
            <a:solidFill>
              <a:schemeClr val="tx1"/>
            </a:solidFill>
          </a:ln>
          <a:effectLst/>
        </p:spPr>
      </p:pic>
      <p:pic>
        <p:nvPicPr>
          <p:cNvPr id="37" name="Picture 36"/>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9661089" y="3517007"/>
            <a:ext cx="1440000" cy="2034000"/>
          </a:xfrm>
          <a:prstGeom prst="rect">
            <a:avLst/>
          </a:prstGeom>
          <a:ln>
            <a:solidFill>
              <a:schemeClr val="tx1"/>
            </a:solidFill>
          </a:ln>
          <a:effectLst/>
        </p:spPr>
      </p:pic>
      <p:pic>
        <p:nvPicPr>
          <p:cNvPr id="38" name="Picture 3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311866" y="3517007"/>
            <a:ext cx="1441335" cy="2034000"/>
          </a:xfrm>
          <a:prstGeom prst="rect">
            <a:avLst/>
          </a:prstGeom>
          <a:ln>
            <a:solidFill>
              <a:schemeClr val="tx1"/>
            </a:solidFill>
          </a:ln>
          <a:effectLst/>
        </p:spPr>
      </p:pic>
      <p:pic>
        <p:nvPicPr>
          <p:cNvPr id="39" name="Picture 38"/>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428946" y="3517007"/>
            <a:ext cx="1440651" cy="2035176"/>
          </a:xfrm>
          <a:prstGeom prst="rect">
            <a:avLst/>
          </a:prstGeom>
          <a:ln>
            <a:solidFill>
              <a:schemeClr val="tx1"/>
            </a:solidFill>
          </a:ln>
          <a:effectLst/>
        </p:spPr>
      </p:pic>
      <p:grpSp>
        <p:nvGrpSpPr>
          <p:cNvPr id="23" name="Group 22"/>
          <p:cNvGrpSpPr/>
          <p:nvPr/>
        </p:nvGrpSpPr>
        <p:grpSpPr>
          <a:xfrm>
            <a:off x="992708" y="1807636"/>
            <a:ext cx="4590268" cy="480832"/>
            <a:chOff x="1331632" y="1753091"/>
            <a:chExt cx="4590268" cy="480832"/>
          </a:xfrm>
        </p:grpSpPr>
        <p:sp>
          <p:nvSpPr>
            <p:cNvPr id="24" name="Rettangolo 28">
              <a:extLst>
                <a:ext uri="{FF2B5EF4-FFF2-40B4-BE49-F238E27FC236}">
                  <a16:creationId xmlns:a16="http://schemas.microsoft.com/office/drawing/2014/main" id="{3804164F-07BC-B646-A27F-D5F06B2BD45A}"/>
                </a:ext>
              </a:extLst>
            </p:cNvPr>
            <p:cNvSpPr/>
            <p:nvPr/>
          </p:nvSpPr>
          <p:spPr>
            <a:xfrm>
              <a:off x="1343472" y="1772816"/>
              <a:ext cx="4578428" cy="441383"/>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6" name="Title 2">
              <a:extLst>
                <a:ext uri="{FF2B5EF4-FFF2-40B4-BE49-F238E27FC236}">
                  <a16:creationId xmlns:a16="http://schemas.microsoft.com/office/drawing/2014/main" id="{C930DBA2-35A8-8A44-A534-14A351AE4D32}"/>
                </a:ext>
              </a:extLst>
            </p:cNvPr>
            <p:cNvSpPr txBox="1">
              <a:spLocks/>
            </p:cNvSpPr>
            <p:nvPr/>
          </p:nvSpPr>
          <p:spPr>
            <a:xfrm>
              <a:off x="1331632" y="1753091"/>
              <a:ext cx="4583571" cy="480832"/>
            </a:xfrm>
            <a:prstGeom prst="rect">
              <a:avLst/>
            </a:prstGeom>
          </p:spPr>
          <p:txBody>
            <a:bodyPr>
              <a:noAutofit/>
            </a:bodyPr>
            <a:lstStyle>
              <a:lvl1pPr algn="l" rtl="0" eaLnBrk="1" latinLnBrk="0" hangingPunct="1">
                <a:spcBef>
                  <a:spcPct val="0"/>
                </a:spcBef>
                <a:buNone/>
                <a:defRPr kumimoji="0" sz="5867" kern="1200">
                  <a:solidFill>
                    <a:schemeClr val="tx2"/>
                  </a:solidFill>
                  <a:latin typeface="+mj-lt"/>
                  <a:ea typeface="+mj-ea"/>
                  <a:cs typeface="+mj-cs"/>
                </a:defRPr>
              </a:lvl1pPr>
            </a:lstStyle>
            <a:p>
              <a:r>
                <a:rPr lang="en-US" sz="2400" b="1">
                  <a:solidFill>
                    <a:srgbClr val="1A648C"/>
                  </a:solidFill>
                  <a:latin typeface="Calibri" charset="0"/>
                  <a:ea typeface="Calibri" charset="0"/>
                  <a:cs typeface="Calibri" charset="0"/>
                </a:rPr>
                <a:t>Flagship Publications </a:t>
              </a:r>
            </a:p>
          </p:txBody>
        </p:sp>
      </p:grpSp>
      <p:pic>
        <p:nvPicPr>
          <p:cNvPr id="44" name="Picture 4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2" name="Slide Number Placeholder 1"/>
          <p:cNvSpPr>
            <a:spLocks noGrp="1"/>
          </p:cNvSpPr>
          <p:nvPr>
            <p:ph type="sldNum" sz="quarter" idx="12"/>
          </p:nvPr>
        </p:nvSpPr>
        <p:spPr>
          <a:xfrm>
            <a:off x="8552726" y="6941698"/>
            <a:ext cx="2743200" cy="365125"/>
          </a:xfrm>
        </p:spPr>
        <p:txBody>
          <a:bodyPr/>
          <a:lstStyle/>
          <a:p>
            <a:fld id="{17F8173D-E7BA-4EF7-83FE-8ED6799E55ED}" type="slidenum">
              <a:rPr lang="en-US" smtClean="0"/>
              <a:pPr/>
              <a:t>8</a:t>
            </a:fld>
            <a:endParaRPr lang="en-US"/>
          </a:p>
        </p:txBody>
      </p:sp>
      <p:pic>
        <p:nvPicPr>
          <p:cNvPr id="4" name="Picture 3">
            <a:extLst>
              <a:ext uri="{FF2B5EF4-FFF2-40B4-BE49-F238E27FC236}">
                <a16:creationId xmlns:a16="http://schemas.microsoft.com/office/drawing/2014/main" id="{2B8270E7-C53D-C419-8435-1463B8377BF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 y="-45731"/>
            <a:ext cx="12191996" cy="3386050"/>
          </a:xfrm>
          <a:prstGeom prst="rect">
            <a:avLst/>
          </a:prstGeom>
          <a:effectLst>
            <a:outerShdw blurRad="50800" dist="50800" dir="5400000" algn="ctr" rotWithShape="0">
              <a:srgbClr val="000000">
                <a:alpha val="0"/>
              </a:srgbClr>
            </a:outerShdw>
          </a:effectLst>
        </p:spPr>
      </p:pic>
    </p:spTree>
    <p:extLst>
      <p:ext uri="{BB962C8B-B14F-4D97-AF65-F5344CB8AC3E}">
        <p14:creationId xmlns:p14="http://schemas.microsoft.com/office/powerpoint/2010/main" val="4147615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b="27582"/>
          <a:stretch/>
        </p:blipFill>
        <p:spPr>
          <a:xfrm>
            <a:off x="402671" y="1188337"/>
            <a:ext cx="11502000" cy="5553031"/>
          </a:xfrm>
          <a:prstGeom prst="rect">
            <a:avLst/>
          </a:prstGeom>
        </p:spPr>
      </p:pic>
      <p:sp>
        <p:nvSpPr>
          <p:cNvPr id="11" name="Rettangolo 28">
            <a:extLst>
              <a:ext uri="{FF2B5EF4-FFF2-40B4-BE49-F238E27FC236}">
                <a16:creationId xmlns:a16="http://schemas.microsoft.com/office/drawing/2014/main" id="{3804164F-07BC-B646-A27F-D5F06B2BD45A}"/>
              </a:ext>
            </a:extLst>
          </p:cNvPr>
          <p:cNvSpPr/>
          <p:nvPr/>
        </p:nvSpPr>
        <p:spPr>
          <a:xfrm>
            <a:off x="0" y="1735237"/>
            <a:ext cx="12192000" cy="5133118"/>
          </a:xfrm>
          <a:prstGeom prst="rect">
            <a:avLst/>
          </a:prstGeom>
          <a:solidFill>
            <a:srgbClr val="5792C9">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ctangle 4">
            <a:extLst>
              <a:ext uri="{FF2B5EF4-FFF2-40B4-BE49-F238E27FC236}">
                <a16:creationId xmlns:a16="http://schemas.microsoft.com/office/drawing/2014/main" id="{D76FC7C0-11AE-9445-8FB3-863390D5C76D}"/>
              </a:ext>
            </a:extLst>
          </p:cNvPr>
          <p:cNvSpPr/>
          <p:nvPr/>
        </p:nvSpPr>
        <p:spPr>
          <a:xfrm>
            <a:off x="0" y="1168098"/>
            <a:ext cx="4607859" cy="2310208"/>
          </a:xfrm>
          <a:prstGeom prst="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2">
            <a:extLst>
              <a:ext uri="{FF2B5EF4-FFF2-40B4-BE49-F238E27FC236}">
                <a16:creationId xmlns:a16="http://schemas.microsoft.com/office/drawing/2014/main" id="{C930DBA2-35A8-8A44-A534-14A351AE4D32}"/>
              </a:ext>
            </a:extLst>
          </p:cNvPr>
          <p:cNvSpPr txBox="1">
            <a:spLocks/>
          </p:cNvSpPr>
          <p:nvPr/>
        </p:nvSpPr>
        <p:spPr>
          <a:xfrm>
            <a:off x="180128" y="1460626"/>
            <a:ext cx="4355657" cy="1149180"/>
          </a:xfrm>
          <a:prstGeom prst="rect">
            <a:avLst/>
          </a:prstGeom>
        </p:spPr>
        <p:txBody>
          <a:bodyPr>
            <a:noAutofit/>
          </a:bodyPr>
          <a:lstStyle>
            <a:lvl1pPr algn="l" rtl="0" eaLnBrk="1" latinLnBrk="0" hangingPunct="1">
              <a:spcBef>
                <a:spcPct val="0"/>
              </a:spcBef>
              <a:buNone/>
              <a:defRPr kumimoji="0" sz="5867" kern="1200">
                <a:solidFill>
                  <a:schemeClr val="tx2"/>
                </a:solidFill>
                <a:latin typeface="+mj-lt"/>
                <a:ea typeface="+mj-ea"/>
                <a:cs typeface="+mj-cs"/>
              </a:defRPr>
            </a:lvl1pPr>
          </a:lstStyle>
          <a:p>
            <a:pPr defTabSz="914400"/>
            <a:r>
              <a:rPr lang="en-GB" sz="3600" b="1">
                <a:solidFill>
                  <a:schemeClr val="bg1"/>
                </a:solidFill>
                <a:latin typeface="+mn-lt"/>
                <a:ea typeface="Georgia" charset="0"/>
                <a:cs typeface="Georgia" charset="0"/>
              </a:rPr>
              <a:t>Modernization and integration of FAO statistical system </a:t>
            </a:r>
            <a:endParaRPr lang="en-US" sz="3600" b="1">
              <a:solidFill>
                <a:schemeClr val="bg1"/>
              </a:solidFill>
              <a:latin typeface="+mn-lt"/>
              <a:ea typeface="Georgia" charset="0"/>
              <a:cs typeface="Georgia" charset="0"/>
            </a:endParaRPr>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 y="-30592"/>
            <a:ext cx="12193187" cy="944318"/>
          </a:xfrm>
          <a:prstGeom prst="rect">
            <a:avLst/>
          </a:prstGeom>
        </p:spPr>
      </p:pic>
      <p:sp>
        <p:nvSpPr>
          <p:cNvPr id="2" name="Slide Number Placeholder 1"/>
          <p:cNvSpPr>
            <a:spLocks noGrp="1"/>
          </p:cNvSpPr>
          <p:nvPr>
            <p:ph type="sldNum" sz="quarter" idx="12"/>
          </p:nvPr>
        </p:nvSpPr>
        <p:spPr/>
        <p:txBody>
          <a:bodyPr/>
          <a:lstStyle/>
          <a:p>
            <a:fld id="{17F8173D-E7BA-4EF7-83FE-8ED6799E55ED}" type="slidenum">
              <a:rPr lang="en-US" smtClean="0"/>
              <a:pPr/>
              <a:t>9</a:t>
            </a:fld>
            <a:endParaRPr lang="en-US"/>
          </a:p>
        </p:txBody>
      </p:sp>
    </p:spTree>
    <p:extLst>
      <p:ext uri="{BB962C8B-B14F-4D97-AF65-F5344CB8AC3E}">
        <p14:creationId xmlns:p14="http://schemas.microsoft.com/office/powerpoint/2010/main" val="18789034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29</Slides>
  <Notes>20</Notes>
  <HiddenSlides>1</HiddenSlide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Technical implementation</vt:lpstr>
      <vt:lpstr>PowerPoint Presentation</vt:lpstr>
      <vt:lpstr>PowerPoint Presentation</vt:lpstr>
      <vt:lpstr>PowerPoint Presentation</vt:lpstr>
      <vt:lpstr>PowerPoint Presentation</vt:lpstr>
      <vt:lpstr>PowerPoint Presentation</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SDMX data governance in FAO</dc:title>
  <dc:creator>Najeh, Fadhila (OCS)</dc:creator>
  <cp:revision>1</cp:revision>
  <dcterms:created xsi:type="dcterms:W3CDTF">2023-06-06T11:42:15Z</dcterms:created>
  <dcterms:modified xsi:type="dcterms:W3CDTF">2023-06-14T10:22:24Z</dcterms:modified>
</cp:coreProperties>
</file>